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7"/>
  </p:notesMasterIdLst>
  <p:handoutMasterIdLst>
    <p:handoutMasterId r:id="rId8"/>
  </p:handoutMasterIdLst>
  <p:sldIdLst>
    <p:sldId id="358" r:id="rId4"/>
    <p:sldId id="296" r:id="rId5"/>
    <p:sldId id="60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5CA08D3-EC6C-98D3-76FE-75B0909C86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F601E9-249C-6459-8D75-88589D4DCA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67654-8BCA-4437-B440-328A46D69735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D46463-8CD6-AB93-2634-33CA142D9E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E32FA0-56DA-B107-ACAD-5D8797EFB7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294CE-FF89-431E-ACE3-057BA0E6F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75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0B5A0-9841-45B0-821B-0C9BA126142B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CAE6AB-7BC2-4BB8-BC51-1D2A669D3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4597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>
            <a:extLst>
              <a:ext uri="{FF2B5EF4-FFF2-40B4-BE49-F238E27FC236}">
                <a16:creationId xmlns:a16="http://schemas.microsoft.com/office/drawing/2014/main" id="{DD344690-73A4-4EE3-AA14-8FA7663FA7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48483" name="Notes Placeholder 2">
            <a:extLst>
              <a:ext uri="{FF2B5EF4-FFF2-40B4-BE49-F238E27FC236}">
                <a16:creationId xmlns:a16="http://schemas.microsoft.com/office/drawing/2014/main" id="{8E9AFD84-54F6-4E73-BB2D-06442D7641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48484" name="Header Placeholder 3">
            <a:extLst>
              <a:ext uri="{FF2B5EF4-FFF2-40B4-BE49-F238E27FC236}">
                <a16:creationId xmlns:a16="http://schemas.microsoft.com/office/drawing/2014/main" id="{58379B72-C232-4E3B-933D-775C0B1334EE}"/>
              </a:ext>
            </a:extLst>
          </p:cNvPr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8485" name="Footer Placeholder 4">
            <a:extLst>
              <a:ext uri="{FF2B5EF4-FFF2-40B4-BE49-F238E27FC236}">
                <a16:creationId xmlns:a16="http://schemas.microsoft.com/office/drawing/2014/main" id="{D244C1BE-468A-4763-A2F0-30A5FD895F64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8486" name="Slide Number Placeholder 5">
            <a:extLst>
              <a:ext uri="{FF2B5EF4-FFF2-40B4-BE49-F238E27FC236}">
                <a16:creationId xmlns:a16="http://schemas.microsoft.com/office/drawing/2014/main" id="{03D5BB0A-D69A-41AB-87E0-B0A2A7B9AA4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456970-40CE-4B85-80D9-64475DCE7D68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>
            <a:extLst>
              <a:ext uri="{FF2B5EF4-FFF2-40B4-BE49-F238E27FC236}">
                <a16:creationId xmlns:a16="http://schemas.microsoft.com/office/drawing/2014/main" id="{C1096E3E-37BB-45EF-BF11-03D3004810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50531" name="Notes Placeholder 2">
            <a:extLst>
              <a:ext uri="{FF2B5EF4-FFF2-40B4-BE49-F238E27FC236}">
                <a16:creationId xmlns:a16="http://schemas.microsoft.com/office/drawing/2014/main" id="{FA97FC75-4186-4B33-A8BE-9A1D341171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50532" name="Header Placeholder 3">
            <a:extLst>
              <a:ext uri="{FF2B5EF4-FFF2-40B4-BE49-F238E27FC236}">
                <a16:creationId xmlns:a16="http://schemas.microsoft.com/office/drawing/2014/main" id="{020BD464-21A0-497D-8DBB-A17865ED1713}"/>
              </a:ext>
            </a:extLst>
          </p:cNvPr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0533" name="Footer Placeholder 4">
            <a:extLst>
              <a:ext uri="{FF2B5EF4-FFF2-40B4-BE49-F238E27FC236}">
                <a16:creationId xmlns:a16="http://schemas.microsoft.com/office/drawing/2014/main" id="{08AE3C58-DF55-4EFB-A9F5-7790BBCEDACA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0534" name="Slide Number Placeholder 5">
            <a:extLst>
              <a:ext uri="{FF2B5EF4-FFF2-40B4-BE49-F238E27FC236}">
                <a16:creationId xmlns:a16="http://schemas.microsoft.com/office/drawing/2014/main" id="{D6F4B356-74D5-4B00-AAD0-B2910F70CB5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97629F-3FD0-4CE2-BB84-B18CB1E244E8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>
            <a:extLst>
              <a:ext uri="{FF2B5EF4-FFF2-40B4-BE49-F238E27FC236}">
                <a16:creationId xmlns:a16="http://schemas.microsoft.com/office/drawing/2014/main" id="{1C3478BB-A361-4676-86EE-63C4BFA4CD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152579" name="Notes Placeholder 2">
            <a:extLst>
              <a:ext uri="{FF2B5EF4-FFF2-40B4-BE49-F238E27FC236}">
                <a16:creationId xmlns:a16="http://schemas.microsoft.com/office/drawing/2014/main" id="{27337EC7-2423-4326-ACCA-493476FA70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2580" name="Header Placeholder 3">
            <a:extLst>
              <a:ext uri="{FF2B5EF4-FFF2-40B4-BE49-F238E27FC236}">
                <a16:creationId xmlns:a16="http://schemas.microsoft.com/office/drawing/2014/main" id="{3BC6D3CC-0842-4989-8533-ED351AAAD3A9}"/>
              </a:ext>
            </a:extLst>
          </p:cNvPr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2581" name="Footer Placeholder 4">
            <a:extLst>
              <a:ext uri="{FF2B5EF4-FFF2-40B4-BE49-F238E27FC236}">
                <a16:creationId xmlns:a16="http://schemas.microsoft.com/office/drawing/2014/main" id="{B222EE34-A7EC-4874-8326-A1447AC98A89}"/>
              </a:ext>
            </a:extLst>
          </p:cNvPr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2582" name="Slide Number Placeholder 5">
            <a:extLst>
              <a:ext uri="{FF2B5EF4-FFF2-40B4-BE49-F238E27FC236}">
                <a16:creationId xmlns:a16="http://schemas.microsoft.com/office/drawing/2014/main" id="{5FF2B291-F427-4EEB-9ECD-6ECB192C7D0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BD40E5E-4E55-4E78-A3F2-EB3D8F313CA3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R Map Bkgn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BEAAE9A-840D-494A-A826-BED94227E8DE}"/>
              </a:ext>
            </a:extLst>
          </p:cNvPr>
          <p:cNvSpPr/>
          <p:nvPr userDrawn="1"/>
        </p:nvSpPr>
        <p:spPr>
          <a:xfrm>
            <a:off x="0" y="2"/>
            <a:ext cx="12192000" cy="55911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sz="1200"/>
          </a:p>
        </p:txBody>
      </p:sp>
      <p:grpSp>
        <p:nvGrpSpPr>
          <p:cNvPr id="7" name="Group 9">
            <a:extLst>
              <a:ext uri="{FF2B5EF4-FFF2-40B4-BE49-F238E27FC236}">
                <a16:creationId xmlns:a16="http://schemas.microsoft.com/office/drawing/2014/main" id="{DA91D7DE-6148-42D1-80E1-0559AC45649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431801" y="311152"/>
            <a:ext cx="428625" cy="696913"/>
            <a:chOff x="-3513606" y="270529"/>
            <a:chExt cx="1671638" cy="2717801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5F27AC6E-CA8F-45DF-A731-E5662D76D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99318" y="286404"/>
              <a:ext cx="1646238" cy="2689225"/>
            </a:xfrm>
            <a:custGeom>
              <a:avLst/>
              <a:gdLst>
                <a:gd name="T0" fmla="*/ 0 w 686"/>
                <a:gd name="T1" fmla="*/ 2147483646 h 1123"/>
                <a:gd name="T2" fmla="*/ 2147483646 w 686"/>
                <a:gd name="T3" fmla="*/ 0 h 1123"/>
                <a:gd name="T4" fmla="*/ 2147483646 w 686"/>
                <a:gd name="T5" fmla="*/ 0 h 1123"/>
                <a:gd name="T6" fmla="*/ 2147483646 w 686"/>
                <a:gd name="T7" fmla="*/ 2147483646 h 1123"/>
                <a:gd name="T8" fmla="*/ 2147483646 w 686"/>
                <a:gd name="T9" fmla="*/ 2147483646 h 1123"/>
                <a:gd name="T10" fmla="*/ 2147483646 w 686"/>
                <a:gd name="T11" fmla="*/ 2147483646 h 1123"/>
                <a:gd name="T12" fmla="*/ 2147483646 w 686"/>
                <a:gd name="T13" fmla="*/ 2147483646 h 1123"/>
                <a:gd name="T14" fmla="*/ 0 w 686"/>
                <a:gd name="T15" fmla="*/ 2147483646 h 1123"/>
                <a:gd name="T16" fmla="*/ 0 w 686"/>
                <a:gd name="T17" fmla="*/ 2147483646 h 11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86" h="1123">
                  <a:moveTo>
                    <a:pt x="0" y="78"/>
                  </a:moveTo>
                  <a:cubicBezTo>
                    <a:pt x="0" y="35"/>
                    <a:pt x="34" y="0"/>
                    <a:pt x="77" y="0"/>
                  </a:cubicBezTo>
                  <a:cubicBezTo>
                    <a:pt x="609" y="0"/>
                    <a:pt x="609" y="0"/>
                    <a:pt x="609" y="0"/>
                  </a:cubicBezTo>
                  <a:cubicBezTo>
                    <a:pt x="651" y="0"/>
                    <a:pt x="686" y="35"/>
                    <a:pt x="686" y="78"/>
                  </a:cubicBezTo>
                  <a:cubicBezTo>
                    <a:pt x="686" y="1045"/>
                    <a:pt x="686" y="1045"/>
                    <a:pt x="686" y="1045"/>
                  </a:cubicBezTo>
                  <a:cubicBezTo>
                    <a:pt x="686" y="1088"/>
                    <a:pt x="651" y="1123"/>
                    <a:pt x="609" y="1123"/>
                  </a:cubicBezTo>
                  <a:cubicBezTo>
                    <a:pt x="77" y="1123"/>
                    <a:pt x="77" y="1123"/>
                    <a:pt x="77" y="1123"/>
                  </a:cubicBezTo>
                  <a:cubicBezTo>
                    <a:pt x="34" y="1123"/>
                    <a:pt x="0" y="1088"/>
                    <a:pt x="0" y="1045"/>
                  </a:cubicBezTo>
                  <a:lnTo>
                    <a:pt x="0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7278B6D-BC80-417F-8BE9-415D56F237A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13606" y="270529"/>
              <a:ext cx="1671638" cy="2717801"/>
            </a:xfrm>
            <a:custGeom>
              <a:avLst/>
              <a:gdLst>
                <a:gd name="T0" fmla="*/ 2147483646 w 697"/>
                <a:gd name="T1" fmla="*/ 2147483646 h 1134"/>
                <a:gd name="T2" fmla="*/ 2147483646 w 697"/>
                <a:gd name="T3" fmla="*/ 2147483646 h 1134"/>
                <a:gd name="T4" fmla="*/ 2147483646 w 697"/>
                <a:gd name="T5" fmla="*/ 2147483646 h 1134"/>
                <a:gd name="T6" fmla="*/ 2147483646 w 697"/>
                <a:gd name="T7" fmla="*/ 2147483646 h 1134"/>
                <a:gd name="T8" fmla="*/ 2147483646 w 697"/>
                <a:gd name="T9" fmla="*/ 2147483646 h 1134"/>
                <a:gd name="T10" fmla="*/ 2147483646 w 697"/>
                <a:gd name="T11" fmla="*/ 2147483646 h 1134"/>
                <a:gd name="T12" fmla="*/ 2147483646 w 697"/>
                <a:gd name="T13" fmla="*/ 2147483646 h 1134"/>
                <a:gd name="T14" fmla="*/ 2147483646 w 697"/>
                <a:gd name="T15" fmla="*/ 2147483646 h 1134"/>
                <a:gd name="T16" fmla="*/ 2147483646 w 697"/>
                <a:gd name="T17" fmla="*/ 2147483646 h 1134"/>
                <a:gd name="T18" fmla="*/ 2147483646 w 697"/>
                <a:gd name="T19" fmla="*/ 2147483646 h 1134"/>
                <a:gd name="T20" fmla="*/ 2147483646 w 697"/>
                <a:gd name="T21" fmla="*/ 2147483646 h 1134"/>
                <a:gd name="T22" fmla="*/ 2147483646 w 697"/>
                <a:gd name="T23" fmla="*/ 2147483646 h 1134"/>
                <a:gd name="T24" fmla="*/ 2147483646 w 697"/>
                <a:gd name="T25" fmla="*/ 2147483646 h 1134"/>
                <a:gd name="T26" fmla="*/ 2147483646 w 697"/>
                <a:gd name="T27" fmla="*/ 2147483646 h 1134"/>
                <a:gd name="T28" fmla="*/ 2147483646 w 697"/>
                <a:gd name="T29" fmla="*/ 2147483646 h 1134"/>
                <a:gd name="T30" fmla="*/ 2147483646 w 697"/>
                <a:gd name="T31" fmla="*/ 2147483646 h 1134"/>
                <a:gd name="T32" fmla="*/ 2147483646 w 697"/>
                <a:gd name="T33" fmla="*/ 2147483646 h 1134"/>
                <a:gd name="T34" fmla="*/ 2147483646 w 697"/>
                <a:gd name="T35" fmla="*/ 2147483646 h 1134"/>
                <a:gd name="T36" fmla="*/ 2147483646 w 697"/>
                <a:gd name="T37" fmla="*/ 2147483646 h 1134"/>
                <a:gd name="T38" fmla="*/ 2147483646 w 697"/>
                <a:gd name="T39" fmla="*/ 2147483646 h 1134"/>
                <a:gd name="T40" fmla="*/ 2147483646 w 697"/>
                <a:gd name="T41" fmla="*/ 2147483646 h 1134"/>
                <a:gd name="T42" fmla="*/ 2147483646 w 697"/>
                <a:gd name="T43" fmla="*/ 2147483646 h 1134"/>
                <a:gd name="T44" fmla="*/ 2147483646 w 697"/>
                <a:gd name="T45" fmla="*/ 2147483646 h 1134"/>
                <a:gd name="T46" fmla="*/ 0 w 697"/>
                <a:gd name="T47" fmla="*/ 2147483646 h 1134"/>
                <a:gd name="T48" fmla="*/ 0 w 697"/>
                <a:gd name="T49" fmla="*/ 2147483646 h 1134"/>
                <a:gd name="T50" fmla="*/ 2147483646 w 697"/>
                <a:gd name="T51" fmla="*/ 0 h 1134"/>
                <a:gd name="T52" fmla="*/ 2147483646 w 697"/>
                <a:gd name="T53" fmla="*/ 0 h 1134"/>
                <a:gd name="T54" fmla="*/ 2147483646 w 697"/>
                <a:gd name="T55" fmla="*/ 2147483646 h 1134"/>
                <a:gd name="T56" fmla="*/ 2147483646 w 697"/>
                <a:gd name="T57" fmla="*/ 2147483646 h 1134"/>
                <a:gd name="T58" fmla="*/ 2147483646 w 697"/>
                <a:gd name="T59" fmla="*/ 2147483646 h 1134"/>
                <a:gd name="T60" fmla="*/ 2147483646 w 697"/>
                <a:gd name="T61" fmla="*/ 2147483646 h 1134"/>
                <a:gd name="T62" fmla="*/ 2147483646 w 697"/>
                <a:gd name="T63" fmla="*/ 2147483646 h 1134"/>
                <a:gd name="T64" fmla="*/ 2147483646 w 697"/>
                <a:gd name="T65" fmla="*/ 2147483646 h 1134"/>
                <a:gd name="T66" fmla="*/ 2147483646 w 697"/>
                <a:gd name="T67" fmla="*/ 2147483646 h 1134"/>
                <a:gd name="T68" fmla="*/ 2147483646 w 697"/>
                <a:gd name="T69" fmla="*/ 2147483646 h 1134"/>
                <a:gd name="T70" fmla="*/ 2147483646 w 697"/>
                <a:gd name="T71" fmla="*/ 2147483646 h 1134"/>
                <a:gd name="T72" fmla="*/ 2147483646 w 697"/>
                <a:gd name="T73" fmla="*/ 2147483646 h 11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697" h="1134">
                  <a:moveTo>
                    <a:pt x="658" y="79"/>
                  </a:moveTo>
                  <a:cubicBezTo>
                    <a:pt x="658" y="200"/>
                    <a:pt x="658" y="200"/>
                    <a:pt x="658" y="200"/>
                  </a:cubicBezTo>
                  <a:cubicBezTo>
                    <a:pt x="40" y="200"/>
                    <a:pt x="40" y="200"/>
                    <a:pt x="40" y="200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57"/>
                    <a:pt x="57" y="40"/>
                    <a:pt x="79" y="40"/>
                  </a:cubicBezTo>
                  <a:cubicBezTo>
                    <a:pt x="619" y="40"/>
                    <a:pt x="619" y="40"/>
                    <a:pt x="619" y="40"/>
                  </a:cubicBezTo>
                  <a:cubicBezTo>
                    <a:pt x="641" y="40"/>
                    <a:pt x="658" y="57"/>
                    <a:pt x="658" y="79"/>
                  </a:cubicBezTo>
                  <a:close/>
                  <a:moveTo>
                    <a:pt x="40" y="1056"/>
                  </a:moveTo>
                  <a:cubicBezTo>
                    <a:pt x="40" y="1078"/>
                    <a:pt x="57" y="1095"/>
                    <a:pt x="79" y="1095"/>
                  </a:cubicBezTo>
                  <a:cubicBezTo>
                    <a:pt x="619" y="1095"/>
                    <a:pt x="619" y="1095"/>
                    <a:pt x="619" y="1095"/>
                  </a:cubicBezTo>
                  <a:cubicBezTo>
                    <a:pt x="641" y="1095"/>
                    <a:pt x="658" y="1078"/>
                    <a:pt x="658" y="1056"/>
                  </a:cubicBezTo>
                  <a:cubicBezTo>
                    <a:pt x="658" y="935"/>
                    <a:pt x="658" y="935"/>
                    <a:pt x="658" y="935"/>
                  </a:cubicBezTo>
                  <a:cubicBezTo>
                    <a:pt x="40" y="935"/>
                    <a:pt x="40" y="935"/>
                    <a:pt x="40" y="935"/>
                  </a:cubicBezTo>
                  <a:lnTo>
                    <a:pt x="40" y="1056"/>
                  </a:lnTo>
                  <a:close/>
                  <a:moveTo>
                    <a:pt x="40" y="918"/>
                  </a:moveTo>
                  <a:cubicBezTo>
                    <a:pt x="658" y="918"/>
                    <a:pt x="658" y="918"/>
                    <a:pt x="658" y="918"/>
                  </a:cubicBezTo>
                  <a:cubicBezTo>
                    <a:pt x="658" y="217"/>
                    <a:pt x="658" y="217"/>
                    <a:pt x="658" y="217"/>
                  </a:cubicBezTo>
                  <a:cubicBezTo>
                    <a:pt x="40" y="217"/>
                    <a:pt x="40" y="217"/>
                    <a:pt x="40" y="217"/>
                  </a:cubicBezTo>
                  <a:lnTo>
                    <a:pt x="40" y="918"/>
                  </a:lnTo>
                  <a:close/>
                  <a:moveTo>
                    <a:pt x="697" y="79"/>
                  </a:moveTo>
                  <a:cubicBezTo>
                    <a:pt x="697" y="1056"/>
                    <a:pt x="697" y="1056"/>
                    <a:pt x="697" y="1056"/>
                  </a:cubicBezTo>
                  <a:cubicBezTo>
                    <a:pt x="697" y="1099"/>
                    <a:pt x="662" y="1134"/>
                    <a:pt x="619" y="1134"/>
                  </a:cubicBezTo>
                  <a:cubicBezTo>
                    <a:pt x="79" y="1134"/>
                    <a:pt x="79" y="1134"/>
                    <a:pt x="79" y="1134"/>
                  </a:cubicBezTo>
                  <a:cubicBezTo>
                    <a:pt x="36" y="1134"/>
                    <a:pt x="0" y="1099"/>
                    <a:pt x="0" y="1056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36"/>
                    <a:pt x="36" y="0"/>
                    <a:pt x="79" y="0"/>
                  </a:cubicBezTo>
                  <a:cubicBezTo>
                    <a:pt x="619" y="0"/>
                    <a:pt x="619" y="0"/>
                    <a:pt x="619" y="0"/>
                  </a:cubicBezTo>
                  <a:cubicBezTo>
                    <a:pt x="662" y="0"/>
                    <a:pt x="697" y="36"/>
                    <a:pt x="697" y="79"/>
                  </a:cubicBezTo>
                  <a:close/>
                  <a:moveTo>
                    <a:pt x="675" y="79"/>
                  </a:moveTo>
                  <a:cubicBezTo>
                    <a:pt x="675" y="48"/>
                    <a:pt x="650" y="23"/>
                    <a:pt x="619" y="23"/>
                  </a:cubicBezTo>
                  <a:cubicBezTo>
                    <a:pt x="79" y="23"/>
                    <a:pt x="79" y="23"/>
                    <a:pt x="79" y="23"/>
                  </a:cubicBezTo>
                  <a:cubicBezTo>
                    <a:pt x="48" y="23"/>
                    <a:pt x="23" y="48"/>
                    <a:pt x="23" y="79"/>
                  </a:cubicBezTo>
                  <a:cubicBezTo>
                    <a:pt x="23" y="1056"/>
                    <a:pt x="23" y="1056"/>
                    <a:pt x="23" y="1056"/>
                  </a:cubicBezTo>
                  <a:cubicBezTo>
                    <a:pt x="23" y="1087"/>
                    <a:pt x="48" y="1112"/>
                    <a:pt x="79" y="1112"/>
                  </a:cubicBezTo>
                  <a:cubicBezTo>
                    <a:pt x="619" y="1112"/>
                    <a:pt x="619" y="1112"/>
                    <a:pt x="619" y="1112"/>
                  </a:cubicBezTo>
                  <a:cubicBezTo>
                    <a:pt x="650" y="1112"/>
                    <a:pt x="675" y="1087"/>
                    <a:pt x="675" y="1056"/>
                  </a:cubicBezTo>
                  <a:lnTo>
                    <a:pt x="675" y="79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7B27273D-53DA-4B04-9676-F0CA80ADC1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89768" y="441979"/>
              <a:ext cx="1236663" cy="2378075"/>
            </a:xfrm>
            <a:custGeom>
              <a:avLst/>
              <a:gdLst>
                <a:gd name="T0" fmla="*/ 2147483646 w 516"/>
                <a:gd name="T1" fmla="*/ 2147483646 h 993"/>
                <a:gd name="T2" fmla="*/ 2147483646 w 516"/>
                <a:gd name="T3" fmla="*/ 2147483646 h 993"/>
                <a:gd name="T4" fmla="*/ 2147483646 w 516"/>
                <a:gd name="T5" fmla="*/ 2147483646 h 993"/>
                <a:gd name="T6" fmla="*/ 2147483646 w 516"/>
                <a:gd name="T7" fmla="*/ 2147483646 h 993"/>
                <a:gd name="T8" fmla="*/ 2147483646 w 516"/>
                <a:gd name="T9" fmla="*/ 2147483646 h 993"/>
                <a:gd name="T10" fmla="*/ 2147483646 w 516"/>
                <a:gd name="T11" fmla="*/ 2147483646 h 993"/>
                <a:gd name="T12" fmla="*/ 2147483646 w 516"/>
                <a:gd name="T13" fmla="*/ 2147483646 h 993"/>
                <a:gd name="T14" fmla="*/ 2147483646 w 516"/>
                <a:gd name="T15" fmla="*/ 2147483646 h 993"/>
                <a:gd name="T16" fmla="*/ 2147483646 w 516"/>
                <a:gd name="T17" fmla="*/ 2147483646 h 993"/>
                <a:gd name="T18" fmla="*/ 2147483646 w 516"/>
                <a:gd name="T19" fmla="*/ 2147483646 h 993"/>
                <a:gd name="T20" fmla="*/ 2147483646 w 516"/>
                <a:gd name="T21" fmla="*/ 2147483646 h 993"/>
                <a:gd name="T22" fmla="*/ 2147483646 w 516"/>
                <a:gd name="T23" fmla="*/ 2147483646 h 993"/>
                <a:gd name="T24" fmla="*/ 2147483646 w 516"/>
                <a:gd name="T25" fmla="*/ 2147483646 h 993"/>
                <a:gd name="T26" fmla="*/ 2147483646 w 516"/>
                <a:gd name="T27" fmla="*/ 2147483646 h 993"/>
                <a:gd name="T28" fmla="*/ 2147483646 w 516"/>
                <a:gd name="T29" fmla="*/ 2147483646 h 993"/>
                <a:gd name="T30" fmla="*/ 2147483646 w 516"/>
                <a:gd name="T31" fmla="*/ 2147483646 h 993"/>
                <a:gd name="T32" fmla="*/ 2147483646 w 516"/>
                <a:gd name="T33" fmla="*/ 2147483646 h 993"/>
                <a:gd name="T34" fmla="*/ 2147483646 w 516"/>
                <a:gd name="T35" fmla="*/ 2147483646 h 993"/>
                <a:gd name="T36" fmla="*/ 2147483646 w 516"/>
                <a:gd name="T37" fmla="*/ 2147483646 h 993"/>
                <a:gd name="T38" fmla="*/ 2147483646 w 516"/>
                <a:gd name="T39" fmla="*/ 2147483646 h 993"/>
                <a:gd name="T40" fmla="*/ 2147483646 w 516"/>
                <a:gd name="T41" fmla="*/ 2147483646 h 993"/>
                <a:gd name="T42" fmla="*/ 2147483646 w 516"/>
                <a:gd name="T43" fmla="*/ 2147483646 h 993"/>
                <a:gd name="T44" fmla="*/ 2147483646 w 516"/>
                <a:gd name="T45" fmla="*/ 2147483646 h 993"/>
                <a:gd name="T46" fmla="*/ 2147483646 w 516"/>
                <a:gd name="T47" fmla="*/ 2147483646 h 993"/>
                <a:gd name="T48" fmla="*/ 2147483646 w 516"/>
                <a:gd name="T49" fmla="*/ 2147483646 h 993"/>
                <a:gd name="T50" fmla="*/ 2147483646 w 516"/>
                <a:gd name="T51" fmla="*/ 2147483646 h 993"/>
                <a:gd name="T52" fmla="*/ 2147483646 w 516"/>
                <a:gd name="T53" fmla="*/ 2147483646 h 993"/>
                <a:gd name="T54" fmla="*/ 2147483646 w 516"/>
                <a:gd name="T55" fmla="*/ 2147483646 h 993"/>
                <a:gd name="T56" fmla="*/ 2147483646 w 516"/>
                <a:gd name="T57" fmla="*/ 2147483646 h 993"/>
                <a:gd name="T58" fmla="*/ 2147483646 w 516"/>
                <a:gd name="T59" fmla="*/ 2147483646 h 993"/>
                <a:gd name="T60" fmla="*/ 2147483646 w 516"/>
                <a:gd name="T61" fmla="*/ 2147483646 h 993"/>
                <a:gd name="T62" fmla="*/ 2147483646 w 516"/>
                <a:gd name="T63" fmla="*/ 2147483646 h 993"/>
                <a:gd name="T64" fmla="*/ 2147483646 w 516"/>
                <a:gd name="T65" fmla="*/ 2147483646 h 993"/>
                <a:gd name="T66" fmla="*/ 2147483646 w 516"/>
                <a:gd name="T67" fmla="*/ 2147483646 h 993"/>
                <a:gd name="T68" fmla="*/ 2147483646 w 516"/>
                <a:gd name="T69" fmla="*/ 2147483646 h 993"/>
                <a:gd name="T70" fmla="*/ 2147483646 w 516"/>
                <a:gd name="T71" fmla="*/ 2147483646 h 993"/>
                <a:gd name="T72" fmla="*/ 2147483646 w 516"/>
                <a:gd name="T73" fmla="*/ 2147483646 h 993"/>
                <a:gd name="T74" fmla="*/ 2147483646 w 516"/>
                <a:gd name="T75" fmla="*/ 2147483646 h 993"/>
                <a:gd name="T76" fmla="*/ 2147483646 w 516"/>
                <a:gd name="T77" fmla="*/ 2147483646 h 993"/>
                <a:gd name="T78" fmla="*/ 2147483646 w 516"/>
                <a:gd name="T79" fmla="*/ 2147483646 h 993"/>
                <a:gd name="T80" fmla="*/ 2147483646 w 516"/>
                <a:gd name="T81" fmla="*/ 2147483646 h 993"/>
                <a:gd name="T82" fmla="*/ 2147483646 w 516"/>
                <a:gd name="T83" fmla="*/ 2147483646 h 993"/>
                <a:gd name="T84" fmla="*/ 2147483646 w 516"/>
                <a:gd name="T85" fmla="*/ 2147483646 h 993"/>
                <a:gd name="T86" fmla="*/ 2147483646 w 516"/>
                <a:gd name="T87" fmla="*/ 0 h 993"/>
                <a:gd name="T88" fmla="*/ 2147483646 w 516"/>
                <a:gd name="T89" fmla="*/ 2147483646 h 993"/>
                <a:gd name="T90" fmla="*/ 2147483646 w 516"/>
                <a:gd name="T91" fmla="*/ 2147483646 h 993"/>
                <a:gd name="T92" fmla="*/ 2147483646 w 516"/>
                <a:gd name="T93" fmla="*/ 2147483646 h 993"/>
                <a:gd name="T94" fmla="*/ 2147483646 w 516"/>
                <a:gd name="T95" fmla="*/ 2147483646 h 993"/>
                <a:gd name="T96" fmla="*/ 2147483646 w 516"/>
                <a:gd name="T97" fmla="*/ 2147483646 h 993"/>
                <a:gd name="T98" fmla="*/ 2147483646 w 516"/>
                <a:gd name="T99" fmla="*/ 2147483646 h 993"/>
                <a:gd name="T100" fmla="*/ 2147483646 w 516"/>
                <a:gd name="T101" fmla="*/ 2147483646 h 993"/>
                <a:gd name="T102" fmla="*/ 2147483646 w 516"/>
                <a:gd name="T103" fmla="*/ 2147483646 h 993"/>
                <a:gd name="T104" fmla="*/ 2147483646 w 516"/>
                <a:gd name="T105" fmla="*/ 2147483646 h 993"/>
                <a:gd name="T106" fmla="*/ 2147483646 w 516"/>
                <a:gd name="T107" fmla="*/ 2147483646 h 993"/>
                <a:gd name="T108" fmla="*/ 2147483646 w 516"/>
                <a:gd name="T109" fmla="*/ 2147483646 h 993"/>
                <a:gd name="T110" fmla="*/ 2147483646 w 516"/>
                <a:gd name="T111" fmla="*/ 2147483646 h 993"/>
                <a:gd name="T112" fmla="*/ 2147483646 w 516"/>
                <a:gd name="T113" fmla="*/ 2147483646 h 993"/>
                <a:gd name="T114" fmla="*/ 2147483646 w 516"/>
                <a:gd name="T115" fmla="*/ 2147483646 h 993"/>
                <a:gd name="T116" fmla="*/ 2147483646 w 516"/>
                <a:gd name="T117" fmla="*/ 2147483646 h 993"/>
                <a:gd name="T118" fmla="*/ 2147483646 w 516"/>
                <a:gd name="T119" fmla="*/ 2147483646 h 99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16" h="993">
                  <a:moveTo>
                    <a:pt x="473" y="913"/>
                  </a:moveTo>
                  <a:cubicBezTo>
                    <a:pt x="473" y="934"/>
                    <a:pt x="473" y="934"/>
                    <a:pt x="473" y="934"/>
                  </a:cubicBezTo>
                  <a:cubicBezTo>
                    <a:pt x="505" y="934"/>
                    <a:pt x="505" y="934"/>
                    <a:pt x="505" y="934"/>
                  </a:cubicBezTo>
                  <a:cubicBezTo>
                    <a:pt x="505" y="950"/>
                    <a:pt x="505" y="950"/>
                    <a:pt x="505" y="950"/>
                  </a:cubicBezTo>
                  <a:cubicBezTo>
                    <a:pt x="473" y="950"/>
                    <a:pt x="473" y="950"/>
                    <a:pt x="473" y="950"/>
                  </a:cubicBezTo>
                  <a:cubicBezTo>
                    <a:pt x="473" y="975"/>
                    <a:pt x="473" y="975"/>
                    <a:pt x="473" y="975"/>
                  </a:cubicBezTo>
                  <a:cubicBezTo>
                    <a:pt x="516" y="975"/>
                    <a:pt x="516" y="975"/>
                    <a:pt x="516" y="975"/>
                  </a:cubicBezTo>
                  <a:cubicBezTo>
                    <a:pt x="516" y="991"/>
                    <a:pt x="516" y="991"/>
                    <a:pt x="516" y="991"/>
                  </a:cubicBezTo>
                  <a:cubicBezTo>
                    <a:pt x="454" y="991"/>
                    <a:pt x="454" y="991"/>
                    <a:pt x="454" y="991"/>
                  </a:cubicBezTo>
                  <a:cubicBezTo>
                    <a:pt x="454" y="896"/>
                    <a:pt x="454" y="896"/>
                    <a:pt x="454" y="896"/>
                  </a:cubicBezTo>
                  <a:cubicBezTo>
                    <a:pt x="516" y="896"/>
                    <a:pt x="516" y="896"/>
                    <a:pt x="516" y="896"/>
                  </a:cubicBezTo>
                  <a:cubicBezTo>
                    <a:pt x="516" y="913"/>
                    <a:pt x="516" y="913"/>
                    <a:pt x="516" y="913"/>
                  </a:cubicBezTo>
                  <a:lnTo>
                    <a:pt x="473" y="913"/>
                  </a:lnTo>
                  <a:close/>
                  <a:moveTo>
                    <a:pt x="374" y="912"/>
                  </a:moveTo>
                  <a:cubicBezTo>
                    <a:pt x="386" y="912"/>
                    <a:pt x="394" y="917"/>
                    <a:pt x="398" y="928"/>
                  </a:cubicBezTo>
                  <a:cubicBezTo>
                    <a:pt x="398" y="929"/>
                    <a:pt x="398" y="929"/>
                    <a:pt x="398" y="929"/>
                  </a:cubicBezTo>
                  <a:cubicBezTo>
                    <a:pt x="414" y="922"/>
                    <a:pt x="414" y="922"/>
                    <a:pt x="414" y="922"/>
                  </a:cubicBezTo>
                  <a:cubicBezTo>
                    <a:pt x="414" y="922"/>
                    <a:pt x="414" y="922"/>
                    <a:pt x="414" y="922"/>
                  </a:cubicBezTo>
                  <a:cubicBezTo>
                    <a:pt x="414" y="922"/>
                    <a:pt x="414" y="922"/>
                    <a:pt x="414" y="922"/>
                  </a:cubicBezTo>
                  <a:cubicBezTo>
                    <a:pt x="408" y="905"/>
                    <a:pt x="394" y="896"/>
                    <a:pt x="374" y="896"/>
                  </a:cubicBezTo>
                  <a:cubicBezTo>
                    <a:pt x="346" y="896"/>
                    <a:pt x="327" y="916"/>
                    <a:pt x="327" y="944"/>
                  </a:cubicBezTo>
                  <a:cubicBezTo>
                    <a:pt x="327" y="973"/>
                    <a:pt x="346" y="993"/>
                    <a:pt x="374" y="993"/>
                  </a:cubicBezTo>
                  <a:cubicBezTo>
                    <a:pt x="392" y="993"/>
                    <a:pt x="406" y="984"/>
                    <a:pt x="414" y="969"/>
                  </a:cubicBezTo>
                  <a:cubicBezTo>
                    <a:pt x="414" y="969"/>
                    <a:pt x="414" y="969"/>
                    <a:pt x="414" y="969"/>
                  </a:cubicBezTo>
                  <a:cubicBezTo>
                    <a:pt x="398" y="962"/>
                    <a:pt x="398" y="962"/>
                    <a:pt x="398" y="962"/>
                  </a:cubicBezTo>
                  <a:cubicBezTo>
                    <a:pt x="398" y="962"/>
                    <a:pt x="398" y="962"/>
                    <a:pt x="398" y="962"/>
                  </a:cubicBezTo>
                  <a:cubicBezTo>
                    <a:pt x="398" y="962"/>
                    <a:pt x="398" y="962"/>
                    <a:pt x="398" y="962"/>
                  </a:cubicBezTo>
                  <a:cubicBezTo>
                    <a:pt x="393" y="972"/>
                    <a:pt x="385" y="977"/>
                    <a:pt x="374" y="977"/>
                  </a:cubicBezTo>
                  <a:cubicBezTo>
                    <a:pt x="357" y="977"/>
                    <a:pt x="347" y="965"/>
                    <a:pt x="347" y="944"/>
                  </a:cubicBezTo>
                  <a:cubicBezTo>
                    <a:pt x="347" y="924"/>
                    <a:pt x="357" y="912"/>
                    <a:pt x="374" y="912"/>
                  </a:cubicBezTo>
                  <a:close/>
                  <a:moveTo>
                    <a:pt x="265" y="935"/>
                  </a:moveTo>
                  <a:cubicBezTo>
                    <a:pt x="246" y="897"/>
                    <a:pt x="246" y="897"/>
                    <a:pt x="246" y="897"/>
                  </a:cubicBezTo>
                  <a:cubicBezTo>
                    <a:pt x="246" y="896"/>
                    <a:pt x="246" y="896"/>
                    <a:pt x="246" y="896"/>
                  </a:cubicBezTo>
                  <a:cubicBezTo>
                    <a:pt x="224" y="896"/>
                    <a:pt x="224" y="896"/>
                    <a:pt x="224" y="896"/>
                  </a:cubicBezTo>
                  <a:cubicBezTo>
                    <a:pt x="255" y="956"/>
                    <a:pt x="255" y="956"/>
                    <a:pt x="255" y="956"/>
                  </a:cubicBezTo>
                  <a:cubicBezTo>
                    <a:pt x="255" y="991"/>
                    <a:pt x="255" y="991"/>
                    <a:pt x="255" y="991"/>
                  </a:cubicBezTo>
                  <a:cubicBezTo>
                    <a:pt x="275" y="991"/>
                    <a:pt x="275" y="991"/>
                    <a:pt x="275" y="991"/>
                  </a:cubicBezTo>
                  <a:cubicBezTo>
                    <a:pt x="275" y="955"/>
                    <a:pt x="275" y="955"/>
                    <a:pt x="275" y="955"/>
                  </a:cubicBezTo>
                  <a:cubicBezTo>
                    <a:pt x="305" y="897"/>
                    <a:pt x="305" y="897"/>
                    <a:pt x="305" y="897"/>
                  </a:cubicBezTo>
                  <a:cubicBezTo>
                    <a:pt x="306" y="896"/>
                    <a:pt x="306" y="896"/>
                    <a:pt x="306" y="896"/>
                  </a:cubicBezTo>
                  <a:cubicBezTo>
                    <a:pt x="284" y="896"/>
                    <a:pt x="284" y="896"/>
                    <a:pt x="284" y="896"/>
                  </a:cubicBezTo>
                  <a:lnTo>
                    <a:pt x="265" y="935"/>
                  </a:lnTo>
                  <a:close/>
                  <a:moveTo>
                    <a:pt x="200" y="944"/>
                  </a:moveTo>
                  <a:cubicBezTo>
                    <a:pt x="200" y="973"/>
                    <a:pt x="180" y="993"/>
                    <a:pt x="152" y="993"/>
                  </a:cubicBezTo>
                  <a:cubicBezTo>
                    <a:pt x="124" y="993"/>
                    <a:pt x="104" y="973"/>
                    <a:pt x="104" y="944"/>
                  </a:cubicBezTo>
                  <a:cubicBezTo>
                    <a:pt x="104" y="916"/>
                    <a:pt x="124" y="896"/>
                    <a:pt x="152" y="896"/>
                  </a:cubicBezTo>
                  <a:cubicBezTo>
                    <a:pt x="180" y="896"/>
                    <a:pt x="200" y="916"/>
                    <a:pt x="200" y="944"/>
                  </a:cubicBezTo>
                  <a:close/>
                  <a:moveTo>
                    <a:pt x="180" y="944"/>
                  </a:moveTo>
                  <a:cubicBezTo>
                    <a:pt x="180" y="924"/>
                    <a:pt x="169" y="912"/>
                    <a:pt x="152" y="912"/>
                  </a:cubicBezTo>
                  <a:cubicBezTo>
                    <a:pt x="135" y="912"/>
                    <a:pt x="124" y="924"/>
                    <a:pt x="124" y="944"/>
                  </a:cubicBezTo>
                  <a:cubicBezTo>
                    <a:pt x="124" y="965"/>
                    <a:pt x="135" y="977"/>
                    <a:pt x="152" y="977"/>
                  </a:cubicBezTo>
                  <a:cubicBezTo>
                    <a:pt x="169" y="977"/>
                    <a:pt x="180" y="965"/>
                    <a:pt x="180" y="944"/>
                  </a:cubicBezTo>
                  <a:close/>
                  <a:moveTo>
                    <a:pt x="74" y="990"/>
                  </a:moveTo>
                  <a:cubicBezTo>
                    <a:pt x="75" y="991"/>
                    <a:pt x="75" y="991"/>
                    <a:pt x="75" y="991"/>
                  </a:cubicBezTo>
                  <a:cubicBezTo>
                    <a:pt x="55" y="991"/>
                    <a:pt x="55" y="991"/>
                    <a:pt x="55" y="991"/>
                  </a:cubicBezTo>
                  <a:cubicBezTo>
                    <a:pt x="55" y="991"/>
                    <a:pt x="55" y="991"/>
                    <a:pt x="55" y="991"/>
                  </a:cubicBezTo>
                  <a:cubicBezTo>
                    <a:pt x="53" y="989"/>
                    <a:pt x="51" y="986"/>
                    <a:pt x="50" y="982"/>
                  </a:cubicBezTo>
                  <a:cubicBezTo>
                    <a:pt x="44" y="961"/>
                    <a:pt x="44" y="961"/>
                    <a:pt x="44" y="961"/>
                  </a:cubicBezTo>
                  <a:cubicBezTo>
                    <a:pt x="42" y="954"/>
                    <a:pt x="40" y="952"/>
                    <a:pt x="33" y="952"/>
                  </a:cubicBezTo>
                  <a:cubicBezTo>
                    <a:pt x="19" y="952"/>
                    <a:pt x="19" y="952"/>
                    <a:pt x="19" y="952"/>
                  </a:cubicBezTo>
                  <a:cubicBezTo>
                    <a:pt x="19" y="991"/>
                    <a:pt x="19" y="991"/>
                    <a:pt x="19" y="991"/>
                  </a:cubicBezTo>
                  <a:cubicBezTo>
                    <a:pt x="0" y="991"/>
                    <a:pt x="0" y="991"/>
                    <a:pt x="0" y="991"/>
                  </a:cubicBezTo>
                  <a:cubicBezTo>
                    <a:pt x="0" y="896"/>
                    <a:pt x="0" y="896"/>
                    <a:pt x="0" y="896"/>
                  </a:cubicBezTo>
                  <a:cubicBezTo>
                    <a:pt x="41" y="896"/>
                    <a:pt x="41" y="896"/>
                    <a:pt x="41" y="896"/>
                  </a:cubicBezTo>
                  <a:cubicBezTo>
                    <a:pt x="58" y="896"/>
                    <a:pt x="70" y="907"/>
                    <a:pt x="70" y="922"/>
                  </a:cubicBezTo>
                  <a:cubicBezTo>
                    <a:pt x="70" y="935"/>
                    <a:pt x="62" y="941"/>
                    <a:pt x="54" y="944"/>
                  </a:cubicBezTo>
                  <a:cubicBezTo>
                    <a:pt x="53" y="944"/>
                    <a:pt x="53" y="944"/>
                    <a:pt x="53" y="944"/>
                  </a:cubicBezTo>
                  <a:cubicBezTo>
                    <a:pt x="54" y="945"/>
                    <a:pt x="54" y="945"/>
                    <a:pt x="54" y="945"/>
                  </a:cubicBezTo>
                  <a:cubicBezTo>
                    <a:pt x="58" y="947"/>
                    <a:pt x="61" y="951"/>
                    <a:pt x="63" y="957"/>
                  </a:cubicBezTo>
                  <a:cubicBezTo>
                    <a:pt x="70" y="981"/>
                    <a:pt x="70" y="981"/>
                    <a:pt x="70" y="981"/>
                  </a:cubicBezTo>
                  <a:cubicBezTo>
                    <a:pt x="71" y="984"/>
                    <a:pt x="72" y="987"/>
                    <a:pt x="74" y="990"/>
                  </a:cubicBezTo>
                  <a:close/>
                  <a:moveTo>
                    <a:pt x="51" y="924"/>
                  </a:moveTo>
                  <a:cubicBezTo>
                    <a:pt x="51" y="917"/>
                    <a:pt x="46" y="912"/>
                    <a:pt x="38" y="912"/>
                  </a:cubicBezTo>
                  <a:cubicBezTo>
                    <a:pt x="19" y="912"/>
                    <a:pt x="19" y="912"/>
                    <a:pt x="19" y="912"/>
                  </a:cubicBezTo>
                  <a:cubicBezTo>
                    <a:pt x="19" y="936"/>
                    <a:pt x="19" y="936"/>
                    <a:pt x="19" y="936"/>
                  </a:cubicBezTo>
                  <a:cubicBezTo>
                    <a:pt x="38" y="936"/>
                    <a:pt x="38" y="936"/>
                    <a:pt x="38" y="936"/>
                  </a:cubicBezTo>
                  <a:cubicBezTo>
                    <a:pt x="46" y="936"/>
                    <a:pt x="51" y="932"/>
                    <a:pt x="51" y="924"/>
                  </a:cubicBezTo>
                  <a:close/>
                  <a:moveTo>
                    <a:pt x="255" y="280"/>
                  </a:moveTo>
                  <a:cubicBezTo>
                    <a:pt x="133" y="280"/>
                    <a:pt x="133" y="280"/>
                    <a:pt x="133" y="280"/>
                  </a:cubicBezTo>
                  <a:cubicBezTo>
                    <a:pt x="133" y="288"/>
                    <a:pt x="133" y="288"/>
                    <a:pt x="133" y="288"/>
                  </a:cubicBezTo>
                  <a:cubicBezTo>
                    <a:pt x="151" y="293"/>
                    <a:pt x="159" y="306"/>
                    <a:pt x="160" y="329"/>
                  </a:cubicBezTo>
                  <a:cubicBezTo>
                    <a:pt x="160" y="331"/>
                    <a:pt x="160" y="385"/>
                    <a:pt x="160" y="449"/>
                  </a:cubicBezTo>
                  <a:cubicBezTo>
                    <a:pt x="185" y="445"/>
                    <a:pt x="203" y="437"/>
                    <a:pt x="211" y="433"/>
                  </a:cubicBezTo>
                  <a:cubicBezTo>
                    <a:pt x="211" y="309"/>
                    <a:pt x="211" y="309"/>
                    <a:pt x="211" y="309"/>
                  </a:cubicBezTo>
                  <a:cubicBezTo>
                    <a:pt x="273" y="309"/>
                    <a:pt x="273" y="309"/>
                    <a:pt x="273" y="309"/>
                  </a:cubicBezTo>
                  <a:cubicBezTo>
                    <a:pt x="269" y="296"/>
                    <a:pt x="259" y="284"/>
                    <a:pt x="255" y="280"/>
                  </a:cubicBezTo>
                  <a:close/>
                  <a:moveTo>
                    <a:pt x="247" y="570"/>
                  </a:moveTo>
                  <a:cubicBezTo>
                    <a:pt x="244" y="562"/>
                    <a:pt x="239" y="551"/>
                    <a:pt x="236" y="546"/>
                  </a:cubicBezTo>
                  <a:cubicBezTo>
                    <a:pt x="230" y="546"/>
                    <a:pt x="222" y="546"/>
                    <a:pt x="216" y="546"/>
                  </a:cubicBezTo>
                  <a:cubicBezTo>
                    <a:pt x="211" y="546"/>
                    <a:pt x="211" y="546"/>
                    <a:pt x="211" y="546"/>
                  </a:cubicBezTo>
                  <a:cubicBezTo>
                    <a:pt x="211" y="506"/>
                    <a:pt x="211" y="506"/>
                    <a:pt x="211" y="506"/>
                  </a:cubicBezTo>
                  <a:cubicBezTo>
                    <a:pt x="200" y="509"/>
                    <a:pt x="172" y="513"/>
                    <a:pt x="160" y="515"/>
                  </a:cubicBezTo>
                  <a:cubicBezTo>
                    <a:pt x="160" y="621"/>
                    <a:pt x="160" y="736"/>
                    <a:pt x="160" y="738"/>
                  </a:cubicBezTo>
                  <a:cubicBezTo>
                    <a:pt x="160" y="738"/>
                    <a:pt x="160" y="738"/>
                    <a:pt x="160" y="738"/>
                  </a:cubicBezTo>
                  <a:cubicBezTo>
                    <a:pt x="159" y="760"/>
                    <a:pt x="150" y="773"/>
                    <a:pt x="134" y="778"/>
                  </a:cubicBezTo>
                  <a:cubicBezTo>
                    <a:pt x="134" y="786"/>
                    <a:pt x="134" y="786"/>
                    <a:pt x="134" y="786"/>
                  </a:cubicBezTo>
                  <a:cubicBezTo>
                    <a:pt x="237" y="786"/>
                    <a:pt x="237" y="786"/>
                    <a:pt x="237" y="786"/>
                  </a:cubicBezTo>
                  <a:cubicBezTo>
                    <a:pt x="237" y="778"/>
                    <a:pt x="237" y="778"/>
                    <a:pt x="237" y="778"/>
                  </a:cubicBezTo>
                  <a:cubicBezTo>
                    <a:pt x="221" y="773"/>
                    <a:pt x="212" y="759"/>
                    <a:pt x="212" y="738"/>
                  </a:cubicBezTo>
                  <a:cubicBezTo>
                    <a:pt x="211" y="571"/>
                    <a:pt x="211" y="571"/>
                    <a:pt x="211" y="571"/>
                  </a:cubicBezTo>
                  <a:cubicBezTo>
                    <a:pt x="216" y="571"/>
                    <a:pt x="216" y="571"/>
                    <a:pt x="216" y="571"/>
                  </a:cubicBezTo>
                  <a:cubicBezTo>
                    <a:pt x="226" y="571"/>
                    <a:pt x="237" y="571"/>
                    <a:pt x="247" y="570"/>
                  </a:cubicBezTo>
                  <a:close/>
                  <a:moveTo>
                    <a:pt x="370" y="325"/>
                  </a:moveTo>
                  <a:cubicBezTo>
                    <a:pt x="372" y="327"/>
                    <a:pt x="376" y="329"/>
                    <a:pt x="378" y="330"/>
                  </a:cubicBezTo>
                  <a:cubicBezTo>
                    <a:pt x="403" y="348"/>
                    <a:pt x="417" y="377"/>
                    <a:pt x="417" y="412"/>
                  </a:cubicBezTo>
                  <a:cubicBezTo>
                    <a:pt x="417" y="442"/>
                    <a:pt x="406" y="502"/>
                    <a:pt x="318" y="532"/>
                  </a:cubicBezTo>
                  <a:cubicBezTo>
                    <a:pt x="323" y="542"/>
                    <a:pt x="327" y="552"/>
                    <a:pt x="330" y="558"/>
                  </a:cubicBezTo>
                  <a:cubicBezTo>
                    <a:pt x="332" y="557"/>
                    <a:pt x="335" y="557"/>
                    <a:pt x="336" y="556"/>
                  </a:cubicBezTo>
                  <a:cubicBezTo>
                    <a:pt x="339" y="556"/>
                    <a:pt x="339" y="556"/>
                    <a:pt x="339" y="556"/>
                  </a:cubicBezTo>
                  <a:cubicBezTo>
                    <a:pt x="341" y="558"/>
                    <a:pt x="341" y="558"/>
                    <a:pt x="341" y="558"/>
                  </a:cubicBezTo>
                  <a:cubicBezTo>
                    <a:pt x="373" y="596"/>
                    <a:pt x="397" y="656"/>
                    <a:pt x="405" y="713"/>
                  </a:cubicBezTo>
                  <a:cubicBezTo>
                    <a:pt x="405" y="713"/>
                    <a:pt x="408" y="741"/>
                    <a:pt x="408" y="751"/>
                  </a:cubicBezTo>
                  <a:cubicBezTo>
                    <a:pt x="408" y="752"/>
                    <a:pt x="408" y="752"/>
                    <a:pt x="408" y="752"/>
                  </a:cubicBezTo>
                  <a:cubicBezTo>
                    <a:pt x="408" y="753"/>
                    <a:pt x="408" y="753"/>
                    <a:pt x="408" y="754"/>
                  </a:cubicBezTo>
                  <a:cubicBezTo>
                    <a:pt x="408" y="755"/>
                    <a:pt x="408" y="755"/>
                    <a:pt x="408" y="755"/>
                  </a:cubicBezTo>
                  <a:cubicBezTo>
                    <a:pt x="408" y="763"/>
                    <a:pt x="405" y="774"/>
                    <a:pt x="391" y="779"/>
                  </a:cubicBezTo>
                  <a:cubicBezTo>
                    <a:pt x="391" y="786"/>
                    <a:pt x="391" y="786"/>
                    <a:pt x="391" y="786"/>
                  </a:cubicBezTo>
                  <a:cubicBezTo>
                    <a:pt x="497" y="786"/>
                    <a:pt x="497" y="786"/>
                    <a:pt x="497" y="786"/>
                  </a:cubicBezTo>
                  <a:cubicBezTo>
                    <a:pt x="497" y="779"/>
                    <a:pt x="497" y="779"/>
                    <a:pt x="497" y="779"/>
                  </a:cubicBezTo>
                  <a:cubicBezTo>
                    <a:pt x="488" y="776"/>
                    <a:pt x="469" y="766"/>
                    <a:pt x="461" y="734"/>
                  </a:cubicBezTo>
                  <a:cubicBezTo>
                    <a:pt x="460" y="729"/>
                    <a:pt x="460" y="729"/>
                    <a:pt x="460" y="729"/>
                  </a:cubicBezTo>
                  <a:cubicBezTo>
                    <a:pt x="454" y="704"/>
                    <a:pt x="450" y="691"/>
                    <a:pt x="446" y="678"/>
                  </a:cubicBezTo>
                  <a:cubicBezTo>
                    <a:pt x="436" y="646"/>
                    <a:pt x="414" y="588"/>
                    <a:pt x="378" y="547"/>
                  </a:cubicBezTo>
                  <a:cubicBezTo>
                    <a:pt x="374" y="543"/>
                    <a:pt x="374" y="543"/>
                    <a:pt x="374" y="543"/>
                  </a:cubicBezTo>
                  <a:cubicBezTo>
                    <a:pt x="379" y="540"/>
                    <a:pt x="379" y="540"/>
                    <a:pt x="379" y="540"/>
                  </a:cubicBezTo>
                  <a:cubicBezTo>
                    <a:pt x="381" y="540"/>
                    <a:pt x="382" y="539"/>
                    <a:pt x="383" y="539"/>
                  </a:cubicBezTo>
                  <a:cubicBezTo>
                    <a:pt x="383" y="539"/>
                    <a:pt x="384" y="538"/>
                    <a:pt x="385" y="538"/>
                  </a:cubicBezTo>
                  <a:cubicBezTo>
                    <a:pt x="440" y="510"/>
                    <a:pt x="470" y="465"/>
                    <a:pt x="470" y="412"/>
                  </a:cubicBezTo>
                  <a:cubicBezTo>
                    <a:pt x="471" y="372"/>
                    <a:pt x="448" y="332"/>
                    <a:pt x="414" y="309"/>
                  </a:cubicBezTo>
                  <a:cubicBezTo>
                    <a:pt x="400" y="299"/>
                    <a:pt x="380" y="289"/>
                    <a:pt x="359" y="285"/>
                  </a:cubicBezTo>
                  <a:cubicBezTo>
                    <a:pt x="366" y="300"/>
                    <a:pt x="369" y="316"/>
                    <a:pt x="370" y="325"/>
                  </a:cubicBezTo>
                  <a:close/>
                  <a:moveTo>
                    <a:pt x="295" y="237"/>
                  </a:moveTo>
                  <a:cubicBezTo>
                    <a:pt x="328" y="259"/>
                    <a:pt x="351" y="300"/>
                    <a:pt x="351" y="339"/>
                  </a:cubicBezTo>
                  <a:cubicBezTo>
                    <a:pt x="351" y="393"/>
                    <a:pt x="321" y="438"/>
                    <a:pt x="266" y="466"/>
                  </a:cubicBezTo>
                  <a:cubicBezTo>
                    <a:pt x="265" y="466"/>
                    <a:pt x="264" y="467"/>
                    <a:pt x="263" y="467"/>
                  </a:cubicBezTo>
                  <a:cubicBezTo>
                    <a:pt x="262" y="467"/>
                    <a:pt x="261" y="468"/>
                    <a:pt x="260" y="468"/>
                  </a:cubicBezTo>
                  <a:cubicBezTo>
                    <a:pt x="255" y="471"/>
                    <a:pt x="255" y="471"/>
                    <a:pt x="255" y="471"/>
                  </a:cubicBezTo>
                  <a:cubicBezTo>
                    <a:pt x="259" y="475"/>
                    <a:pt x="259" y="475"/>
                    <a:pt x="259" y="475"/>
                  </a:cubicBezTo>
                  <a:cubicBezTo>
                    <a:pt x="294" y="516"/>
                    <a:pt x="317" y="574"/>
                    <a:pt x="327" y="605"/>
                  </a:cubicBezTo>
                  <a:cubicBezTo>
                    <a:pt x="331" y="619"/>
                    <a:pt x="334" y="632"/>
                    <a:pt x="340" y="657"/>
                  </a:cubicBezTo>
                  <a:cubicBezTo>
                    <a:pt x="341" y="661"/>
                    <a:pt x="341" y="661"/>
                    <a:pt x="341" y="661"/>
                  </a:cubicBezTo>
                  <a:cubicBezTo>
                    <a:pt x="349" y="694"/>
                    <a:pt x="368" y="704"/>
                    <a:pt x="378" y="707"/>
                  </a:cubicBezTo>
                  <a:cubicBezTo>
                    <a:pt x="378" y="714"/>
                    <a:pt x="378" y="714"/>
                    <a:pt x="378" y="714"/>
                  </a:cubicBezTo>
                  <a:cubicBezTo>
                    <a:pt x="271" y="714"/>
                    <a:pt x="271" y="714"/>
                    <a:pt x="271" y="714"/>
                  </a:cubicBezTo>
                  <a:cubicBezTo>
                    <a:pt x="271" y="706"/>
                    <a:pt x="271" y="706"/>
                    <a:pt x="271" y="706"/>
                  </a:cubicBezTo>
                  <a:cubicBezTo>
                    <a:pt x="286" y="702"/>
                    <a:pt x="288" y="691"/>
                    <a:pt x="289" y="683"/>
                  </a:cubicBezTo>
                  <a:cubicBezTo>
                    <a:pt x="289" y="682"/>
                    <a:pt x="289" y="682"/>
                    <a:pt x="289" y="682"/>
                  </a:cubicBezTo>
                  <a:cubicBezTo>
                    <a:pt x="289" y="681"/>
                    <a:pt x="289" y="681"/>
                    <a:pt x="289" y="680"/>
                  </a:cubicBezTo>
                  <a:cubicBezTo>
                    <a:pt x="289" y="678"/>
                    <a:pt x="289" y="678"/>
                    <a:pt x="289" y="678"/>
                  </a:cubicBezTo>
                  <a:cubicBezTo>
                    <a:pt x="289" y="669"/>
                    <a:pt x="286" y="641"/>
                    <a:pt x="286" y="641"/>
                  </a:cubicBezTo>
                  <a:cubicBezTo>
                    <a:pt x="278" y="583"/>
                    <a:pt x="253" y="524"/>
                    <a:pt x="221" y="486"/>
                  </a:cubicBezTo>
                  <a:cubicBezTo>
                    <a:pt x="220" y="484"/>
                    <a:pt x="220" y="484"/>
                    <a:pt x="220" y="484"/>
                  </a:cubicBezTo>
                  <a:cubicBezTo>
                    <a:pt x="217" y="484"/>
                    <a:pt x="217" y="484"/>
                    <a:pt x="217" y="484"/>
                  </a:cubicBezTo>
                  <a:cubicBezTo>
                    <a:pt x="181" y="494"/>
                    <a:pt x="139" y="499"/>
                    <a:pt x="96" y="499"/>
                  </a:cubicBezTo>
                  <a:cubicBezTo>
                    <a:pt x="92" y="499"/>
                    <a:pt x="92" y="499"/>
                    <a:pt x="92" y="499"/>
                  </a:cubicBezTo>
                  <a:cubicBezTo>
                    <a:pt x="92" y="666"/>
                    <a:pt x="92" y="666"/>
                    <a:pt x="92" y="666"/>
                  </a:cubicBezTo>
                  <a:cubicBezTo>
                    <a:pt x="92" y="687"/>
                    <a:pt x="101" y="701"/>
                    <a:pt x="118" y="706"/>
                  </a:cubicBezTo>
                  <a:cubicBezTo>
                    <a:pt x="118" y="714"/>
                    <a:pt x="118" y="714"/>
                    <a:pt x="118" y="714"/>
                  </a:cubicBezTo>
                  <a:cubicBezTo>
                    <a:pt x="15" y="714"/>
                    <a:pt x="15" y="714"/>
                    <a:pt x="15" y="714"/>
                  </a:cubicBezTo>
                  <a:cubicBezTo>
                    <a:pt x="15" y="706"/>
                    <a:pt x="15" y="706"/>
                    <a:pt x="15" y="706"/>
                  </a:cubicBezTo>
                  <a:cubicBezTo>
                    <a:pt x="31" y="701"/>
                    <a:pt x="39" y="688"/>
                    <a:pt x="40" y="666"/>
                  </a:cubicBezTo>
                  <a:cubicBezTo>
                    <a:pt x="40" y="666"/>
                    <a:pt x="40" y="666"/>
                    <a:pt x="40" y="666"/>
                  </a:cubicBezTo>
                  <a:cubicBezTo>
                    <a:pt x="40" y="662"/>
                    <a:pt x="40" y="262"/>
                    <a:pt x="40" y="257"/>
                  </a:cubicBezTo>
                  <a:cubicBezTo>
                    <a:pt x="40" y="234"/>
                    <a:pt x="32" y="221"/>
                    <a:pt x="14" y="215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85" y="208"/>
                    <a:pt x="185" y="208"/>
                    <a:pt x="185" y="208"/>
                  </a:cubicBezTo>
                  <a:cubicBezTo>
                    <a:pt x="236" y="208"/>
                    <a:pt x="268" y="219"/>
                    <a:pt x="295" y="237"/>
                  </a:cubicBezTo>
                  <a:close/>
                  <a:moveTo>
                    <a:pt x="298" y="340"/>
                  </a:moveTo>
                  <a:cubicBezTo>
                    <a:pt x="298" y="305"/>
                    <a:pt x="284" y="276"/>
                    <a:pt x="259" y="258"/>
                  </a:cubicBezTo>
                  <a:cubicBezTo>
                    <a:pt x="239" y="245"/>
                    <a:pt x="215" y="238"/>
                    <a:pt x="183" y="237"/>
                  </a:cubicBezTo>
                  <a:cubicBezTo>
                    <a:pt x="92" y="237"/>
                    <a:pt x="92" y="237"/>
                    <a:pt x="92" y="237"/>
                  </a:cubicBezTo>
                  <a:cubicBezTo>
                    <a:pt x="92" y="474"/>
                    <a:pt x="92" y="474"/>
                    <a:pt x="92" y="474"/>
                  </a:cubicBezTo>
                  <a:cubicBezTo>
                    <a:pt x="97" y="474"/>
                    <a:pt x="97" y="474"/>
                    <a:pt x="97" y="474"/>
                  </a:cubicBezTo>
                  <a:cubicBezTo>
                    <a:pt x="278" y="471"/>
                    <a:pt x="298" y="379"/>
                    <a:pt x="298" y="340"/>
                  </a:cubicBezTo>
                  <a:close/>
                  <a:moveTo>
                    <a:pt x="109" y="49"/>
                  </a:moveTo>
                  <a:cubicBezTo>
                    <a:pt x="109" y="20"/>
                    <a:pt x="129" y="0"/>
                    <a:pt x="157" y="0"/>
                  </a:cubicBezTo>
                  <a:cubicBezTo>
                    <a:pt x="185" y="0"/>
                    <a:pt x="205" y="20"/>
                    <a:pt x="205" y="49"/>
                  </a:cubicBezTo>
                  <a:cubicBezTo>
                    <a:pt x="205" y="77"/>
                    <a:pt x="185" y="97"/>
                    <a:pt x="157" y="97"/>
                  </a:cubicBezTo>
                  <a:cubicBezTo>
                    <a:pt x="129" y="97"/>
                    <a:pt x="109" y="77"/>
                    <a:pt x="109" y="49"/>
                  </a:cubicBezTo>
                  <a:close/>
                  <a:moveTo>
                    <a:pt x="129" y="49"/>
                  </a:moveTo>
                  <a:cubicBezTo>
                    <a:pt x="129" y="69"/>
                    <a:pt x="140" y="81"/>
                    <a:pt x="157" y="81"/>
                  </a:cubicBezTo>
                  <a:cubicBezTo>
                    <a:pt x="175" y="81"/>
                    <a:pt x="185" y="69"/>
                    <a:pt x="185" y="49"/>
                  </a:cubicBezTo>
                  <a:cubicBezTo>
                    <a:pt x="185" y="28"/>
                    <a:pt x="175" y="16"/>
                    <a:pt x="157" y="16"/>
                  </a:cubicBezTo>
                  <a:cubicBezTo>
                    <a:pt x="140" y="16"/>
                    <a:pt x="129" y="28"/>
                    <a:pt x="129" y="49"/>
                  </a:cubicBezTo>
                  <a:close/>
                  <a:moveTo>
                    <a:pt x="310" y="80"/>
                  </a:moveTo>
                  <a:cubicBezTo>
                    <a:pt x="267" y="80"/>
                    <a:pt x="267" y="80"/>
                    <a:pt x="267" y="80"/>
                  </a:cubicBezTo>
                  <a:cubicBezTo>
                    <a:pt x="267" y="1"/>
                    <a:pt x="267" y="1"/>
                    <a:pt x="267" y="1"/>
                  </a:cubicBezTo>
                  <a:cubicBezTo>
                    <a:pt x="247" y="1"/>
                    <a:pt x="247" y="1"/>
                    <a:pt x="247" y="1"/>
                  </a:cubicBezTo>
                  <a:cubicBezTo>
                    <a:pt x="247" y="96"/>
                    <a:pt x="247" y="96"/>
                    <a:pt x="247" y="96"/>
                  </a:cubicBezTo>
                  <a:cubicBezTo>
                    <a:pt x="310" y="96"/>
                    <a:pt x="310" y="96"/>
                    <a:pt x="310" y="96"/>
                  </a:cubicBezTo>
                  <a:lnTo>
                    <a:pt x="310" y="80"/>
                  </a:lnTo>
                  <a:close/>
                  <a:moveTo>
                    <a:pt x="411" y="80"/>
                  </a:moveTo>
                  <a:cubicBezTo>
                    <a:pt x="367" y="80"/>
                    <a:pt x="367" y="80"/>
                    <a:pt x="367" y="80"/>
                  </a:cubicBezTo>
                  <a:cubicBezTo>
                    <a:pt x="367" y="1"/>
                    <a:pt x="367" y="1"/>
                    <a:pt x="367" y="1"/>
                  </a:cubicBezTo>
                  <a:cubicBezTo>
                    <a:pt x="348" y="1"/>
                    <a:pt x="348" y="1"/>
                    <a:pt x="348" y="1"/>
                  </a:cubicBezTo>
                  <a:cubicBezTo>
                    <a:pt x="348" y="96"/>
                    <a:pt x="348" y="96"/>
                    <a:pt x="348" y="96"/>
                  </a:cubicBezTo>
                  <a:cubicBezTo>
                    <a:pt x="411" y="96"/>
                    <a:pt x="411" y="96"/>
                    <a:pt x="411" y="96"/>
                  </a:cubicBezTo>
                  <a:lnTo>
                    <a:pt x="411" y="80"/>
                  </a:lnTo>
                  <a:close/>
                  <a:moveTo>
                    <a:pt x="23" y="96"/>
                  </a:moveTo>
                  <a:cubicBezTo>
                    <a:pt x="4" y="96"/>
                    <a:pt x="4" y="96"/>
                    <a:pt x="4" y="96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4" y="1"/>
                    <a:pt x="44" y="1"/>
                    <a:pt x="44" y="1"/>
                  </a:cubicBezTo>
                  <a:cubicBezTo>
                    <a:pt x="62" y="1"/>
                    <a:pt x="74" y="12"/>
                    <a:pt x="74" y="27"/>
                  </a:cubicBezTo>
                  <a:cubicBezTo>
                    <a:pt x="74" y="39"/>
                    <a:pt x="65" y="46"/>
                    <a:pt x="58" y="49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62" y="51"/>
                    <a:pt x="65" y="55"/>
                    <a:pt x="67" y="62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4" y="89"/>
                    <a:pt x="76" y="92"/>
                    <a:pt x="77" y="94"/>
                  </a:cubicBezTo>
                  <a:cubicBezTo>
                    <a:pt x="78" y="96"/>
                    <a:pt x="78" y="96"/>
                    <a:pt x="78" y="96"/>
                  </a:cubicBezTo>
                  <a:cubicBezTo>
                    <a:pt x="59" y="96"/>
                    <a:pt x="59" y="96"/>
                    <a:pt x="59" y="96"/>
                  </a:cubicBezTo>
                  <a:cubicBezTo>
                    <a:pt x="59" y="96"/>
                    <a:pt x="59" y="96"/>
                    <a:pt x="59" y="96"/>
                  </a:cubicBezTo>
                  <a:cubicBezTo>
                    <a:pt x="57" y="94"/>
                    <a:pt x="55" y="90"/>
                    <a:pt x="54" y="87"/>
                  </a:cubicBezTo>
                  <a:cubicBezTo>
                    <a:pt x="48" y="65"/>
                    <a:pt x="48" y="65"/>
                    <a:pt x="48" y="65"/>
                  </a:cubicBezTo>
                  <a:cubicBezTo>
                    <a:pt x="46" y="59"/>
                    <a:pt x="44" y="56"/>
                    <a:pt x="36" y="56"/>
                  </a:cubicBezTo>
                  <a:cubicBezTo>
                    <a:pt x="23" y="56"/>
                    <a:pt x="23" y="56"/>
                    <a:pt x="23" y="56"/>
                  </a:cubicBezTo>
                  <a:lnTo>
                    <a:pt x="23" y="96"/>
                  </a:lnTo>
                  <a:close/>
                  <a:moveTo>
                    <a:pt x="23" y="40"/>
                  </a:moveTo>
                  <a:cubicBezTo>
                    <a:pt x="41" y="40"/>
                    <a:pt x="41" y="40"/>
                    <a:pt x="41" y="40"/>
                  </a:cubicBezTo>
                  <a:cubicBezTo>
                    <a:pt x="50" y="40"/>
                    <a:pt x="54" y="36"/>
                    <a:pt x="54" y="29"/>
                  </a:cubicBezTo>
                  <a:cubicBezTo>
                    <a:pt x="54" y="21"/>
                    <a:pt x="50" y="17"/>
                    <a:pt x="41" y="17"/>
                  </a:cubicBezTo>
                  <a:cubicBezTo>
                    <a:pt x="23" y="17"/>
                    <a:pt x="23" y="17"/>
                    <a:pt x="23" y="17"/>
                  </a:cubicBezTo>
                  <a:lnTo>
                    <a:pt x="23" y="40"/>
                  </a:lnTo>
                  <a:close/>
                  <a:moveTo>
                    <a:pt x="477" y="81"/>
                  </a:moveTo>
                  <a:cubicBezTo>
                    <a:pt x="467" y="82"/>
                    <a:pt x="457" y="77"/>
                    <a:pt x="449" y="66"/>
                  </a:cubicBezTo>
                  <a:cubicBezTo>
                    <a:pt x="448" y="66"/>
                    <a:pt x="448" y="66"/>
                    <a:pt x="448" y="66"/>
                  </a:cubicBezTo>
                  <a:cubicBezTo>
                    <a:pt x="443" y="85"/>
                    <a:pt x="443" y="85"/>
                    <a:pt x="443" y="85"/>
                  </a:cubicBezTo>
                  <a:cubicBezTo>
                    <a:pt x="443" y="85"/>
                    <a:pt x="443" y="85"/>
                    <a:pt x="443" y="85"/>
                  </a:cubicBezTo>
                  <a:cubicBezTo>
                    <a:pt x="449" y="93"/>
                    <a:pt x="462" y="97"/>
                    <a:pt x="475" y="97"/>
                  </a:cubicBezTo>
                  <a:cubicBezTo>
                    <a:pt x="495" y="97"/>
                    <a:pt x="509" y="85"/>
                    <a:pt x="509" y="68"/>
                  </a:cubicBezTo>
                  <a:cubicBezTo>
                    <a:pt x="509" y="58"/>
                    <a:pt x="506" y="47"/>
                    <a:pt x="484" y="40"/>
                  </a:cubicBezTo>
                  <a:cubicBezTo>
                    <a:pt x="467" y="35"/>
                    <a:pt x="464" y="31"/>
                    <a:pt x="464" y="25"/>
                  </a:cubicBezTo>
                  <a:cubicBezTo>
                    <a:pt x="464" y="18"/>
                    <a:pt x="470" y="15"/>
                    <a:pt x="477" y="15"/>
                  </a:cubicBezTo>
                  <a:cubicBezTo>
                    <a:pt x="484" y="15"/>
                    <a:pt x="491" y="18"/>
                    <a:pt x="498" y="24"/>
                  </a:cubicBezTo>
                  <a:cubicBezTo>
                    <a:pt x="499" y="24"/>
                    <a:pt x="499" y="24"/>
                    <a:pt x="499" y="24"/>
                  </a:cubicBezTo>
                  <a:cubicBezTo>
                    <a:pt x="504" y="8"/>
                    <a:pt x="504" y="8"/>
                    <a:pt x="504" y="8"/>
                  </a:cubicBezTo>
                  <a:cubicBezTo>
                    <a:pt x="504" y="7"/>
                    <a:pt x="504" y="7"/>
                    <a:pt x="504" y="7"/>
                  </a:cubicBezTo>
                  <a:cubicBezTo>
                    <a:pt x="496" y="2"/>
                    <a:pt x="487" y="0"/>
                    <a:pt x="477" y="0"/>
                  </a:cubicBezTo>
                  <a:cubicBezTo>
                    <a:pt x="457" y="0"/>
                    <a:pt x="445" y="10"/>
                    <a:pt x="445" y="26"/>
                  </a:cubicBezTo>
                  <a:cubicBezTo>
                    <a:pt x="445" y="39"/>
                    <a:pt x="454" y="48"/>
                    <a:pt x="472" y="54"/>
                  </a:cubicBezTo>
                  <a:cubicBezTo>
                    <a:pt x="477" y="55"/>
                    <a:pt x="481" y="57"/>
                    <a:pt x="484" y="59"/>
                  </a:cubicBezTo>
                  <a:cubicBezTo>
                    <a:pt x="487" y="61"/>
                    <a:pt x="489" y="65"/>
                    <a:pt x="489" y="69"/>
                  </a:cubicBezTo>
                  <a:cubicBezTo>
                    <a:pt x="489" y="76"/>
                    <a:pt x="484" y="81"/>
                    <a:pt x="477" y="8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6" name="Text Placeholder 3"/>
          <p:cNvSpPr>
            <a:spLocks noGrp="1"/>
          </p:cNvSpPr>
          <p:nvPr>
            <p:ph type="body" sz="quarter" idx="36"/>
          </p:nvPr>
        </p:nvSpPr>
        <p:spPr>
          <a:xfrm>
            <a:off x="6168252" y="5847787"/>
            <a:ext cx="5591949" cy="690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RR Pioneer" panose="020B0503050201040103" pitchFamily="34" charset="0"/>
              </a:defRPr>
            </a:lvl1pPr>
            <a:lvl2pPr marL="457178" indent="0">
              <a:buNone/>
              <a:defRPr sz="1600">
                <a:solidFill>
                  <a:schemeClr val="bg1"/>
                </a:solidFill>
              </a:defRPr>
            </a:lvl2pPr>
            <a:lvl3pPr marL="914354" indent="0">
              <a:buNone/>
              <a:defRPr sz="1600">
                <a:solidFill>
                  <a:schemeClr val="bg1"/>
                </a:solidFill>
              </a:defRPr>
            </a:lvl3pPr>
            <a:lvl4pPr marL="1371532" indent="0">
              <a:buNone/>
              <a:defRPr sz="1600">
                <a:solidFill>
                  <a:schemeClr val="bg1"/>
                </a:solidFill>
              </a:defRPr>
            </a:lvl4pPr>
            <a:lvl5pPr marL="182870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3" y="5847789"/>
            <a:ext cx="5591948" cy="395588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39"/>
          </p:nvPr>
        </p:nvSpPr>
        <p:spPr>
          <a:xfrm>
            <a:off x="431800" y="4329511"/>
            <a:ext cx="1426336" cy="1076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67">
                <a:solidFill>
                  <a:schemeClr val="tx1"/>
                </a:solidFill>
                <a:latin typeface="RR Pioneer" panose="020B0503050201040103" pitchFamily="34" charset="0"/>
              </a:defRPr>
            </a:lvl1pPr>
            <a:lvl2pPr marL="457178" indent="0">
              <a:buNone/>
              <a:defRPr sz="1600">
                <a:solidFill>
                  <a:schemeClr val="bg1"/>
                </a:solidFill>
              </a:defRPr>
            </a:lvl2pPr>
            <a:lvl3pPr marL="914354" indent="0">
              <a:buNone/>
              <a:defRPr sz="1600">
                <a:solidFill>
                  <a:schemeClr val="bg1"/>
                </a:solidFill>
              </a:defRPr>
            </a:lvl3pPr>
            <a:lvl4pPr marL="1371532" indent="0">
              <a:buNone/>
              <a:defRPr sz="1600">
                <a:solidFill>
                  <a:schemeClr val="bg1"/>
                </a:solidFill>
              </a:defRPr>
            </a:lvl4pPr>
            <a:lvl5pPr marL="182870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6649548F-F24F-4808-BD4E-76CD955DD42E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>
          <a:xfrm>
            <a:off x="161926" y="6365877"/>
            <a:ext cx="265113" cy="207963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2"/>
                </a:solidFill>
                <a:latin typeface="RR Pioneer Bold" panose="020B0803050201040103" pitchFamily="34" charset="0"/>
              </a:defRPr>
            </a:lvl1pPr>
          </a:lstStyle>
          <a:p>
            <a:pPr>
              <a:defRPr/>
            </a:pPr>
            <a:fld id="{5FB207C8-CE6A-4040-AAAB-DB9AFCD32C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8A02C7CE-2951-4EB0-9DFF-C123571CCE11}"/>
              </a:ext>
            </a:extLst>
          </p:cNvPr>
          <p:cNvSpPr>
            <a:spLocks noGrp="1"/>
          </p:cNvSpPr>
          <p:nvPr>
            <p:ph type="ftr" sz="quarter" idx="4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Private ©2020 Rolls-Royce Not Subject to Export Control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294747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R Map Bkgnd 02 -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C6438F9-098C-49EC-BE7E-33BFA4F55D0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sz="1200" dirty="0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87577446-A587-4116-A91F-64C3FDB06C7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431801" y="311152"/>
            <a:ext cx="428625" cy="696913"/>
            <a:chOff x="-3513606" y="270529"/>
            <a:chExt cx="1671638" cy="271780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E9F82952-A66E-4292-BBA4-73CAB085F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99318" y="286404"/>
              <a:ext cx="1646238" cy="2689225"/>
            </a:xfrm>
            <a:custGeom>
              <a:avLst/>
              <a:gdLst>
                <a:gd name="T0" fmla="*/ 0 w 686"/>
                <a:gd name="T1" fmla="*/ 2147483646 h 1123"/>
                <a:gd name="T2" fmla="*/ 2147483646 w 686"/>
                <a:gd name="T3" fmla="*/ 0 h 1123"/>
                <a:gd name="T4" fmla="*/ 2147483646 w 686"/>
                <a:gd name="T5" fmla="*/ 0 h 1123"/>
                <a:gd name="T6" fmla="*/ 2147483646 w 686"/>
                <a:gd name="T7" fmla="*/ 2147483646 h 1123"/>
                <a:gd name="T8" fmla="*/ 2147483646 w 686"/>
                <a:gd name="T9" fmla="*/ 2147483646 h 1123"/>
                <a:gd name="T10" fmla="*/ 2147483646 w 686"/>
                <a:gd name="T11" fmla="*/ 2147483646 h 1123"/>
                <a:gd name="T12" fmla="*/ 2147483646 w 686"/>
                <a:gd name="T13" fmla="*/ 2147483646 h 1123"/>
                <a:gd name="T14" fmla="*/ 0 w 686"/>
                <a:gd name="T15" fmla="*/ 2147483646 h 1123"/>
                <a:gd name="T16" fmla="*/ 0 w 686"/>
                <a:gd name="T17" fmla="*/ 2147483646 h 11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86" h="1123">
                  <a:moveTo>
                    <a:pt x="0" y="78"/>
                  </a:moveTo>
                  <a:cubicBezTo>
                    <a:pt x="0" y="35"/>
                    <a:pt x="34" y="0"/>
                    <a:pt x="77" y="0"/>
                  </a:cubicBezTo>
                  <a:cubicBezTo>
                    <a:pt x="609" y="0"/>
                    <a:pt x="609" y="0"/>
                    <a:pt x="609" y="0"/>
                  </a:cubicBezTo>
                  <a:cubicBezTo>
                    <a:pt x="651" y="0"/>
                    <a:pt x="686" y="35"/>
                    <a:pt x="686" y="78"/>
                  </a:cubicBezTo>
                  <a:cubicBezTo>
                    <a:pt x="686" y="1045"/>
                    <a:pt x="686" y="1045"/>
                    <a:pt x="686" y="1045"/>
                  </a:cubicBezTo>
                  <a:cubicBezTo>
                    <a:pt x="686" y="1088"/>
                    <a:pt x="651" y="1123"/>
                    <a:pt x="609" y="1123"/>
                  </a:cubicBezTo>
                  <a:cubicBezTo>
                    <a:pt x="77" y="1123"/>
                    <a:pt x="77" y="1123"/>
                    <a:pt x="77" y="1123"/>
                  </a:cubicBezTo>
                  <a:cubicBezTo>
                    <a:pt x="34" y="1123"/>
                    <a:pt x="0" y="1088"/>
                    <a:pt x="0" y="1045"/>
                  </a:cubicBezTo>
                  <a:lnTo>
                    <a:pt x="0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D0B3D1E-24F2-4EB8-87BD-9C727C4EC1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13606" y="270529"/>
              <a:ext cx="1671638" cy="2717801"/>
            </a:xfrm>
            <a:custGeom>
              <a:avLst/>
              <a:gdLst>
                <a:gd name="T0" fmla="*/ 2147483646 w 697"/>
                <a:gd name="T1" fmla="*/ 2147483646 h 1134"/>
                <a:gd name="T2" fmla="*/ 2147483646 w 697"/>
                <a:gd name="T3" fmla="*/ 2147483646 h 1134"/>
                <a:gd name="T4" fmla="*/ 2147483646 w 697"/>
                <a:gd name="T5" fmla="*/ 2147483646 h 1134"/>
                <a:gd name="T6" fmla="*/ 2147483646 w 697"/>
                <a:gd name="T7" fmla="*/ 2147483646 h 1134"/>
                <a:gd name="T8" fmla="*/ 2147483646 w 697"/>
                <a:gd name="T9" fmla="*/ 2147483646 h 1134"/>
                <a:gd name="T10" fmla="*/ 2147483646 w 697"/>
                <a:gd name="T11" fmla="*/ 2147483646 h 1134"/>
                <a:gd name="T12" fmla="*/ 2147483646 w 697"/>
                <a:gd name="T13" fmla="*/ 2147483646 h 1134"/>
                <a:gd name="T14" fmla="*/ 2147483646 w 697"/>
                <a:gd name="T15" fmla="*/ 2147483646 h 1134"/>
                <a:gd name="T16" fmla="*/ 2147483646 w 697"/>
                <a:gd name="T17" fmla="*/ 2147483646 h 1134"/>
                <a:gd name="T18" fmla="*/ 2147483646 w 697"/>
                <a:gd name="T19" fmla="*/ 2147483646 h 1134"/>
                <a:gd name="T20" fmla="*/ 2147483646 w 697"/>
                <a:gd name="T21" fmla="*/ 2147483646 h 1134"/>
                <a:gd name="T22" fmla="*/ 2147483646 w 697"/>
                <a:gd name="T23" fmla="*/ 2147483646 h 1134"/>
                <a:gd name="T24" fmla="*/ 2147483646 w 697"/>
                <a:gd name="T25" fmla="*/ 2147483646 h 1134"/>
                <a:gd name="T26" fmla="*/ 2147483646 w 697"/>
                <a:gd name="T27" fmla="*/ 2147483646 h 1134"/>
                <a:gd name="T28" fmla="*/ 2147483646 w 697"/>
                <a:gd name="T29" fmla="*/ 2147483646 h 1134"/>
                <a:gd name="T30" fmla="*/ 2147483646 w 697"/>
                <a:gd name="T31" fmla="*/ 2147483646 h 1134"/>
                <a:gd name="T32" fmla="*/ 2147483646 w 697"/>
                <a:gd name="T33" fmla="*/ 2147483646 h 1134"/>
                <a:gd name="T34" fmla="*/ 2147483646 w 697"/>
                <a:gd name="T35" fmla="*/ 2147483646 h 1134"/>
                <a:gd name="T36" fmla="*/ 2147483646 w 697"/>
                <a:gd name="T37" fmla="*/ 2147483646 h 1134"/>
                <a:gd name="T38" fmla="*/ 2147483646 w 697"/>
                <a:gd name="T39" fmla="*/ 2147483646 h 1134"/>
                <a:gd name="T40" fmla="*/ 2147483646 w 697"/>
                <a:gd name="T41" fmla="*/ 2147483646 h 1134"/>
                <a:gd name="T42" fmla="*/ 2147483646 w 697"/>
                <a:gd name="T43" fmla="*/ 2147483646 h 1134"/>
                <a:gd name="T44" fmla="*/ 2147483646 w 697"/>
                <a:gd name="T45" fmla="*/ 2147483646 h 1134"/>
                <a:gd name="T46" fmla="*/ 0 w 697"/>
                <a:gd name="T47" fmla="*/ 2147483646 h 1134"/>
                <a:gd name="T48" fmla="*/ 0 w 697"/>
                <a:gd name="T49" fmla="*/ 2147483646 h 1134"/>
                <a:gd name="T50" fmla="*/ 2147483646 w 697"/>
                <a:gd name="T51" fmla="*/ 0 h 1134"/>
                <a:gd name="T52" fmla="*/ 2147483646 w 697"/>
                <a:gd name="T53" fmla="*/ 0 h 1134"/>
                <a:gd name="T54" fmla="*/ 2147483646 w 697"/>
                <a:gd name="T55" fmla="*/ 2147483646 h 1134"/>
                <a:gd name="T56" fmla="*/ 2147483646 w 697"/>
                <a:gd name="T57" fmla="*/ 2147483646 h 1134"/>
                <a:gd name="T58" fmla="*/ 2147483646 w 697"/>
                <a:gd name="T59" fmla="*/ 2147483646 h 1134"/>
                <a:gd name="T60" fmla="*/ 2147483646 w 697"/>
                <a:gd name="T61" fmla="*/ 2147483646 h 1134"/>
                <a:gd name="T62" fmla="*/ 2147483646 w 697"/>
                <a:gd name="T63" fmla="*/ 2147483646 h 1134"/>
                <a:gd name="T64" fmla="*/ 2147483646 w 697"/>
                <a:gd name="T65" fmla="*/ 2147483646 h 1134"/>
                <a:gd name="T66" fmla="*/ 2147483646 w 697"/>
                <a:gd name="T67" fmla="*/ 2147483646 h 1134"/>
                <a:gd name="T68" fmla="*/ 2147483646 w 697"/>
                <a:gd name="T69" fmla="*/ 2147483646 h 1134"/>
                <a:gd name="T70" fmla="*/ 2147483646 w 697"/>
                <a:gd name="T71" fmla="*/ 2147483646 h 1134"/>
                <a:gd name="T72" fmla="*/ 2147483646 w 697"/>
                <a:gd name="T73" fmla="*/ 2147483646 h 11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697" h="1134">
                  <a:moveTo>
                    <a:pt x="658" y="79"/>
                  </a:moveTo>
                  <a:cubicBezTo>
                    <a:pt x="658" y="200"/>
                    <a:pt x="658" y="200"/>
                    <a:pt x="658" y="200"/>
                  </a:cubicBezTo>
                  <a:cubicBezTo>
                    <a:pt x="40" y="200"/>
                    <a:pt x="40" y="200"/>
                    <a:pt x="40" y="200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57"/>
                    <a:pt x="57" y="40"/>
                    <a:pt x="79" y="40"/>
                  </a:cubicBezTo>
                  <a:cubicBezTo>
                    <a:pt x="619" y="40"/>
                    <a:pt x="619" y="40"/>
                    <a:pt x="619" y="40"/>
                  </a:cubicBezTo>
                  <a:cubicBezTo>
                    <a:pt x="641" y="40"/>
                    <a:pt x="658" y="57"/>
                    <a:pt x="658" y="79"/>
                  </a:cubicBezTo>
                  <a:close/>
                  <a:moveTo>
                    <a:pt x="40" y="1056"/>
                  </a:moveTo>
                  <a:cubicBezTo>
                    <a:pt x="40" y="1078"/>
                    <a:pt x="57" y="1095"/>
                    <a:pt x="79" y="1095"/>
                  </a:cubicBezTo>
                  <a:cubicBezTo>
                    <a:pt x="619" y="1095"/>
                    <a:pt x="619" y="1095"/>
                    <a:pt x="619" y="1095"/>
                  </a:cubicBezTo>
                  <a:cubicBezTo>
                    <a:pt x="641" y="1095"/>
                    <a:pt x="658" y="1078"/>
                    <a:pt x="658" y="1056"/>
                  </a:cubicBezTo>
                  <a:cubicBezTo>
                    <a:pt x="658" y="935"/>
                    <a:pt x="658" y="935"/>
                    <a:pt x="658" y="935"/>
                  </a:cubicBezTo>
                  <a:cubicBezTo>
                    <a:pt x="40" y="935"/>
                    <a:pt x="40" y="935"/>
                    <a:pt x="40" y="935"/>
                  </a:cubicBezTo>
                  <a:lnTo>
                    <a:pt x="40" y="1056"/>
                  </a:lnTo>
                  <a:close/>
                  <a:moveTo>
                    <a:pt x="40" y="918"/>
                  </a:moveTo>
                  <a:cubicBezTo>
                    <a:pt x="658" y="918"/>
                    <a:pt x="658" y="918"/>
                    <a:pt x="658" y="918"/>
                  </a:cubicBezTo>
                  <a:cubicBezTo>
                    <a:pt x="658" y="217"/>
                    <a:pt x="658" y="217"/>
                    <a:pt x="658" y="217"/>
                  </a:cubicBezTo>
                  <a:cubicBezTo>
                    <a:pt x="40" y="217"/>
                    <a:pt x="40" y="217"/>
                    <a:pt x="40" y="217"/>
                  </a:cubicBezTo>
                  <a:lnTo>
                    <a:pt x="40" y="918"/>
                  </a:lnTo>
                  <a:close/>
                  <a:moveTo>
                    <a:pt x="697" y="79"/>
                  </a:moveTo>
                  <a:cubicBezTo>
                    <a:pt x="697" y="1056"/>
                    <a:pt x="697" y="1056"/>
                    <a:pt x="697" y="1056"/>
                  </a:cubicBezTo>
                  <a:cubicBezTo>
                    <a:pt x="697" y="1099"/>
                    <a:pt x="662" y="1134"/>
                    <a:pt x="619" y="1134"/>
                  </a:cubicBezTo>
                  <a:cubicBezTo>
                    <a:pt x="79" y="1134"/>
                    <a:pt x="79" y="1134"/>
                    <a:pt x="79" y="1134"/>
                  </a:cubicBezTo>
                  <a:cubicBezTo>
                    <a:pt x="36" y="1134"/>
                    <a:pt x="0" y="1099"/>
                    <a:pt x="0" y="1056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36"/>
                    <a:pt x="36" y="0"/>
                    <a:pt x="79" y="0"/>
                  </a:cubicBezTo>
                  <a:cubicBezTo>
                    <a:pt x="619" y="0"/>
                    <a:pt x="619" y="0"/>
                    <a:pt x="619" y="0"/>
                  </a:cubicBezTo>
                  <a:cubicBezTo>
                    <a:pt x="662" y="0"/>
                    <a:pt x="697" y="36"/>
                    <a:pt x="697" y="79"/>
                  </a:cubicBezTo>
                  <a:close/>
                  <a:moveTo>
                    <a:pt x="675" y="79"/>
                  </a:moveTo>
                  <a:cubicBezTo>
                    <a:pt x="675" y="48"/>
                    <a:pt x="650" y="23"/>
                    <a:pt x="619" y="23"/>
                  </a:cubicBezTo>
                  <a:cubicBezTo>
                    <a:pt x="79" y="23"/>
                    <a:pt x="79" y="23"/>
                    <a:pt x="79" y="23"/>
                  </a:cubicBezTo>
                  <a:cubicBezTo>
                    <a:pt x="48" y="23"/>
                    <a:pt x="23" y="48"/>
                    <a:pt x="23" y="79"/>
                  </a:cubicBezTo>
                  <a:cubicBezTo>
                    <a:pt x="23" y="1056"/>
                    <a:pt x="23" y="1056"/>
                    <a:pt x="23" y="1056"/>
                  </a:cubicBezTo>
                  <a:cubicBezTo>
                    <a:pt x="23" y="1087"/>
                    <a:pt x="48" y="1112"/>
                    <a:pt x="79" y="1112"/>
                  </a:cubicBezTo>
                  <a:cubicBezTo>
                    <a:pt x="619" y="1112"/>
                    <a:pt x="619" y="1112"/>
                    <a:pt x="619" y="1112"/>
                  </a:cubicBezTo>
                  <a:cubicBezTo>
                    <a:pt x="650" y="1112"/>
                    <a:pt x="675" y="1087"/>
                    <a:pt x="675" y="1056"/>
                  </a:cubicBezTo>
                  <a:lnTo>
                    <a:pt x="675" y="79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41E6E7B-FB1C-46AD-B293-70D19EC6AF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89768" y="441979"/>
              <a:ext cx="1236663" cy="2378075"/>
            </a:xfrm>
            <a:custGeom>
              <a:avLst/>
              <a:gdLst>
                <a:gd name="T0" fmla="*/ 2147483646 w 516"/>
                <a:gd name="T1" fmla="*/ 2147483646 h 993"/>
                <a:gd name="T2" fmla="*/ 2147483646 w 516"/>
                <a:gd name="T3" fmla="*/ 2147483646 h 993"/>
                <a:gd name="T4" fmla="*/ 2147483646 w 516"/>
                <a:gd name="T5" fmla="*/ 2147483646 h 993"/>
                <a:gd name="T6" fmla="*/ 2147483646 w 516"/>
                <a:gd name="T7" fmla="*/ 2147483646 h 993"/>
                <a:gd name="T8" fmla="*/ 2147483646 w 516"/>
                <a:gd name="T9" fmla="*/ 2147483646 h 993"/>
                <a:gd name="T10" fmla="*/ 2147483646 w 516"/>
                <a:gd name="T11" fmla="*/ 2147483646 h 993"/>
                <a:gd name="T12" fmla="*/ 2147483646 w 516"/>
                <a:gd name="T13" fmla="*/ 2147483646 h 993"/>
                <a:gd name="T14" fmla="*/ 2147483646 w 516"/>
                <a:gd name="T15" fmla="*/ 2147483646 h 993"/>
                <a:gd name="T16" fmla="*/ 2147483646 w 516"/>
                <a:gd name="T17" fmla="*/ 2147483646 h 993"/>
                <a:gd name="T18" fmla="*/ 2147483646 w 516"/>
                <a:gd name="T19" fmla="*/ 2147483646 h 993"/>
                <a:gd name="T20" fmla="*/ 2147483646 w 516"/>
                <a:gd name="T21" fmla="*/ 2147483646 h 993"/>
                <a:gd name="T22" fmla="*/ 2147483646 w 516"/>
                <a:gd name="T23" fmla="*/ 2147483646 h 993"/>
                <a:gd name="T24" fmla="*/ 2147483646 w 516"/>
                <a:gd name="T25" fmla="*/ 2147483646 h 993"/>
                <a:gd name="T26" fmla="*/ 2147483646 w 516"/>
                <a:gd name="T27" fmla="*/ 2147483646 h 993"/>
                <a:gd name="T28" fmla="*/ 2147483646 w 516"/>
                <a:gd name="T29" fmla="*/ 2147483646 h 993"/>
                <a:gd name="T30" fmla="*/ 2147483646 w 516"/>
                <a:gd name="T31" fmla="*/ 2147483646 h 993"/>
                <a:gd name="T32" fmla="*/ 2147483646 w 516"/>
                <a:gd name="T33" fmla="*/ 2147483646 h 993"/>
                <a:gd name="T34" fmla="*/ 2147483646 w 516"/>
                <a:gd name="T35" fmla="*/ 2147483646 h 993"/>
                <a:gd name="T36" fmla="*/ 2147483646 w 516"/>
                <a:gd name="T37" fmla="*/ 2147483646 h 993"/>
                <a:gd name="T38" fmla="*/ 2147483646 w 516"/>
                <a:gd name="T39" fmla="*/ 2147483646 h 993"/>
                <a:gd name="T40" fmla="*/ 2147483646 w 516"/>
                <a:gd name="T41" fmla="*/ 2147483646 h 993"/>
                <a:gd name="T42" fmla="*/ 2147483646 w 516"/>
                <a:gd name="T43" fmla="*/ 2147483646 h 993"/>
                <a:gd name="T44" fmla="*/ 2147483646 w 516"/>
                <a:gd name="T45" fmla="*/ 2147483646 h 993"/>
                <a:gd name="T46" fmla="*/ 2147483646 w 516"/>
                <a:gd name="T47" fmla="*/ 2147483646 h 993"/>
                <a:gd name="T48" fmla="*/ 2147483646 w 516"/>
                <a:gd name="T49" fmla="*/ 2147483646 h 993"/>
                <a:gd name="T50" fmla="*/ 2147483646 w 516"/>
                <a:gd name="T51" fmla="*/ 2147483646 h 993"/>
                <a:gd name="T52" fmla="*/ 2147483646 w 516"/>
                <a:gd name="T53" fmla="*/ 2147483646 h 993"/>
                <a:gd name="T54" fmla="*/ 2147483646 w 516"/>
                <a:gd name="T55" fmla="*/ 2147483646 h 993"/>
                <a:gd name="T56" fmla="*/ 2147483646 w 516"/>
                <a:gd name="T57" fmla="*/ 2147483646 h 993"/>
                <a:gd name="T58" fmla="*/ 2147483646 w 516"/>
                <a:gd name="T59" fmla="*/ 2147483646 h 993"/>
                <a:gd name="T60" fmla="*/ 2147483646 w 516"/>
                <a:gd name="T61" fmla="*/ 2147483646 h 993"/>
                <a:gd name="T62" fmla="*/ 2147483646 w 516"/>
                <a:gd name="T63" fmla="*/ 2147483646 h 993"/>
                <a:gd name="T64" fmla="*/ 2147483646 w 516"/>
                <a:gd name="T65" fmla="*/ 2147483646 h 993"/>
                <a:gd name="T66" fmla="*/ 2147483646 w 516"/>
                <a:gd name="T67" fmla="*/ 2147483646 h 993"/>
                <a:gd name="T68" fmla="*/ 2147483646 w 516"/>
                <a:gd name="T69" fmla="*/ 2147483646 h 993"/>
                <a:gd name="T70" fmla="*/ 2147483646 w 516"/>
                <a:gd name="T71" fmla="*/ 2147483646 h 993"/>
                <a:gd name="T72" fmla="*/ 2147483646 w 516"/>
                <a:gd name="T73" fmla="*/ 2147483646 h 993"/>
                <a:gd name="T74" fmla="*/ 2147483646 w 516"/>
                <a:gd name="T75" fmla="*/ 2147483646 h 993"/>
                <a:gd name="T76" fmla="*/ 2147483646 w 516"/>
                <a:gd name="T77" fmla="*/ 2147483646 h 993"/>
                <a:gd name="T78" fmla="*/ 2147483646 w 516"/>
                <a:gd name="T79" fmla="*/ 2147483646 h 993"/>
                <a:gd name="T80" fmla="*/ 2147483646 w 516"/>
                <a:gd name="T81" fmla="*/ 2147483646 h 993"/>
                <a:gd name="T82" fmla="*/ 2147483646 w 516"/>
                <a:gd name="T83" fmla="*/ 2147483646 h 993"/>
                <a:gd name="T84" fmla="*/ 2147483646 w 516"/>
                <a:gd name="T85" fmla="*/ 2147483646 h 993"/>
                <a:gd name="T86" fmla="*/ 2147483646 w 516"/>
                <a:gd name="T87" fmla="*/ 0 h 993"/>
                <a:gd name="T88" fmla="*/ 2147483646 w 516"/>
                <a:gd name="T89" fmla="*/ 2147483646 h 993"/>
                <a:gd name="T90" fmla="*/ 2147483646 w 516"/>
                <a:gd name="T91" fmla="*/ 2147483646 h 993"/>
                <a:gd name="T92" fmla="*/ 2147483646 w 516"/>
                <a:gd name="T93" fmla="*/ 2147483646 h 993"/>
                <a:gd name="T94" fmla="*/ 2147483646 w 516"/>
                <a:gd name="T95" fmla="*/ 2147483646 h 993"/>
                <a:gd name="T96" fmla="*/ 2147483646 w 516"/>
                <a:gd name="T97" fmla="*/ 2147483646 h 993"/>
                <a:gd name="T98" fmla="*/ 2147483646 w 516"/>
                <a:gd name="T99" fmla="*/ 2147483646 h 993"/>
                <a:gd name="T100" fmla="*/ 2147483646 w 516"/>
                <a:gd name="T101" fmla="*/ 2147483646 h 993"/>
                <a:gd name="T102" fmla="*/ 2147483646 w 516"/>
                <a:gd name="T103" fmla="*/ 2147483646 h 993"/>
                <a:gd name="T104" fmla="*/ 2147483646 w 516"/>
                <a:gd name="T105" fmla="*/ 2147483646 h 993"/>
                <a:gd name="T106" fmla="*/ 2147483646 w 516"/>
                <a:gd name="T107" fmla="*/ 2147483646 h 993"/>
                <a:gd name="T108" fmla="*/ 2147483646 w 516"/>
                <a:gd name="T109" fmla="*/ 2147483646 h 993"/>
                <a:gd name="T110" fmla="*/ 2147483646 w 516"/>
                <a:gd name="T111" fmla="*/ 2147483646 h 993"/>
                <a:gd name="T112" fmla="*/ 2147483646 w 516"/>
                <a:gd name="T113" fmla="*/ 2147483646 h 993"/>
                <a:gd name="T114" fmla="*/ 2147483646 w 516"/>
                <a:gd name="T115" fmla="*/ 2147483646 h 993"/>
                <a:gd name="T116" fmla="*/ 2147483646 w 516"/>
                <a:gd name="T117" fmla="*/ 2147483646 h 993"/>
                <a:gd name="T118" fmla="*/ 2147483646 w 516"/>
                <a:gd name="T119" fmla="*/ 2147483646 h 99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16" h="993">
                  <a:moveTo>
                    <a:pt x="473" y="913"/>
                  </a:moveTo>
                  <a:cubicBezTo>
                    <a:pt x="473" y="934"/>
                    <a:pt x="473" y="934"/>
                    <a:pt x="473" y="934"/>
                  </a:cubicBezTo>
                  <a:cubicBezTo>
                    <a:pt x="505" y="934"/>
                    <a:pt x="505" y="934"/>
                    <a:pt x="505" y="934"/>
                  </a:cubicBezTo>
                  <a:cubicBezTo>
                    <a:pt x="505" y="950"/>
                    <a:pt x="505" y="950"/>
                    <a:pt x="505" y="950"/>
                  </a:cubicBezTo>
                  <a:cubicBezTo>
                    <a:pt x="473" y="950"/>
                    <a:pt x="473" y="950"/>
                    <a:pt x="473" y="950"/>
                  </a:cubicBezTo>
                  <a:cubicBezTo>
                    <a:pt x="473" y="975"/>
                    <a:pt x="473" y="975"/>
                    <a:pt x="473" y="975"/>
                  </a:cubicBezTo>
                  <a:cubicBezTo>
                    <a:pt x="516" y="975"/>
                    <a:pt x="516" y="975"/>
                    <a:pt x="516" y="975"/>
                  </a:cubicBezTo>
                  <a:cubicBezTo>
                    <a:pt x="516" y="991"/>
                    <a:pt x="516" y="991"/>
                    <a:pt x="516" y="991"/>
                  </a:cubicBezTo>
                  <a:cubicBezTo>
                    <a:pt x="454" y="991"/>
                    <a:pt x="454" y="991"/>
                    <a:pt x="454" y="991"/>
                  </a:cubicBezTo>
                  <a:cubicBezTo>
                    <a:pt x="454" y="896"/>
                    <a:pt x="454" y="896"/>
                    <a:pt x="454" y="896"/>
                  </a:cubicBezTo>
                  <a:cubicBezTo>
                    <a:pt x="516" y="896"/>
                    <a:pt x="516" y="896"/>
                    <a:pt x="516" y="896"/>
                  </a:cubicBezTo>
                  <a:cubicBezTo>
                    <a:pt x="516" y="913"/>
                    <a:pt x="516" y="913"/>
                    <a:pt x="516" y="913"/>
                  </a:cubicBezTo>
                  <a:lnTo>
                    <a:pt x="473" y="913"/>
                  </a:lnTo>
                  <a:close/>
                  <a:moveTo>
                    <a:pt x="374" y="912"/>
                  </a:moveTo>
                  <a:cubicBezTo>
                    <a:pt x="386" y="912"/>
                    <a:pt x="394" y="917"/>
                    <a:pt x="398" y="928"/>
                  </a:cubicBezTo>
                  <a:cubicBezTo>
                    <a:pt x="398" y="929"/>
                    <a:pt x="398" y="929"/>
                    <a:pt x="398" y="929"/>
                  </a:cubicBezTo>
                  <a:cubicBezTo>
                    <a:pt x="414" y="922"/>
                    <a:pt x="414" y="922"/>
                    <a:pt x="414" y="922"/>
                  </a:cubicBezTo>
                  <a:cubicBezTo>
                    <a:pt x="414" y="922"/>
                    <a:pt x="414" y="922"/>
                    <a:pt x="414" y="922"/>
                  </a:cubicBezTo>
                  <a:cubicBezTo>
                    <a:pt x="414" y="922"/>
                    <a:pt x="414" y="922"/>
                    <a:pt x="414" y="922"/>
                  </a:cubicBezTo>
                  <a:cubicBezTo>
                    <a:pt x="408" y="905"/>
                    <a:pt x="394" y="896"/>
                    <a:pt x="374" y="896"/>
                  </a:cubicBezTo>
                  <a:cubicBezTo>
                    <a:pt x="346" y="896"/>
                    <a:pt x="327" y="916"/>
                    <a:pt x="327" y="944"/>
                  </a:cubicBezTo>
                  <a:cubicBezTo>
                    <a:pt x="327" y="973"/>
                    <a:pt x="346" y="993"/>
                    <a:pt x="374" y="993"/>
                  </a:cubicBezTo>
                  <a:cubicBezTo>
                    <a:pt x="392" y="993"/>
                    <a:pt x="406" y="984"/>
                    <a:pt x="414" y="969"/>
                  </a:cubicBezTo>
                  <a:cubicBezTo>
                    <a:pt x="414" y="969"/>
                    <a:pt x="414" y="969"/>
                    <a:pt x="414" y="969"/>
                  </a:cubicBezTo>
                  <a:cubicBezTo>
                    <a:pt x="398" y="962"/>
                    <a:pt x="398" y="962"/>
                    <a:pt x="398" y="962"/>
                  </a:cubicBezTo>
                  <a:cubicBezTo>
                    <a:pt x="398" y="962"/>
                    <a:pt x="398" y="962"/>
                    <a:pt x="398" y="962"/>
                  </a:cubicBezTo>
                  <a:cubicBezTo>
                    <a:pt x="398" y="962"/>
                    <a:pt x="398" y="962"/>
                    <a:pt x="398" y="962"/>
                  </a:cubicBezTo>
                  <a:cubicBezTo>
                    <a:pt x="393" y="972"/>
                    <a:pt x="385" y="977"/>
                    <a:pt x="374" y="977"/>
                  </a:cubicBezTo>
                  <a:cubicBezTo>
                    <a:pt x="357" y="977"/>
                    <a:pt x="347" y="965"/>
                    <a:pt x="347" y="944"/>
                  </a:cubicBezTo>
                  <a:cubicBezTo>
                    <a:pt x="347" y="924"/>
                    <a:pt x="357" y="912"/>
                    <a:pt x="374" y="912"/>
                  </a:cubicBezTo>
                  <a:close/>
                  <a:moveTo>
                    <a:pt x="265" y="935"/>
                  </a:moveTo>
                  <a:cubicBezTo>
                    <a:pt x="246" y="897"/>
                    <a:pt x="246" y="897"/>
                    <a:pt x="246" y="897"/>
                  </a:cubicBezTo>
                  <a:cubicBezTo>
                    <a:pt x="246" y="896"/>
                    <a:pt x="246" y="896"/>
                    <a:pt x="246" y="896"/>
                  </a:cubicBezTo>
                  <a:cubicBezTo>
                    <a:pt x="224" y="896"/>
                    <a:pt x="224" y="896"/>
                    <a:pt x="224" y="896"/>
                  </a:cubicBezTo>
                  <a:cubicBezTo>
                    <a:pt x="255" y="956"/>
                    <a:pt x="255" y="956"/>
                    <a:pt x="255" y="956"/>
                  </a:cubicBezTo>
                  <a:cubicBezTo>
                    <a:pt x="255" y="991"/>
                    <a:pt x="255" y="991"/>
                    <a:pt x="255" y="991"/>
                  </a:cubicBezTo>
                  <a:cubicBezTo>
                    <a:pt x="275" y="991"/>
                    <a:pt x="275" y="991"/>
                    <a:pt x="275" y="991"/>
                  </a:cubicBezTo>
                  <a:cubicBezTo>
                    <a:pt x="275" y="955"/>
                    <a:pt x="275" y="955"/>
                    <a:pt x="275" y="955"/>
                  </a:cubicBezTo>
                  <a:cubicBezTo>
                    <a:pt x="305" y="897"/>
                    <a:pt x="305" y="897"/>
                    <a:pt x="305" y="897"/>
                  </a:cubicBezTo>
                  <a:cubicBezTo>
                    <a:pt x="306" y="896"/>
                    <a:pt x="306" y="896"/>
                    <a:pt x="306" y="896"/>
                  </a:cubicBezTo>
                  <a:cubicBezTo>
                    <a:pt x="284" y="896"/>
                    <a:pt x="284" y="896"/>
                    <a:pt x="284" y="896"/>
                  </a:cubicBezTo>
                  <a:lnTo>
                    <a:pt x="265" y="935"/>
                  </a:lnTo>
                  <a:close/>
                  <a:moveTo>
                    <a:pt x="200" y="944"/>
                  </a:moveTo>
                  <a:cubicBezTo>
                    <a:pt x="200" y="973"/>
                    <a:pt x="180" y="993"/>
                    <a:pt x="152" y="993"/>
                  </a:cubicBezTo>
                  <a:cubicBezTo>
                    <a:pt x="124" y="993"/>
                    <a:pt x="104" y="973"/>
                    <a:pt x="104" y="944"/>
                  </a:cubicBezTo>
                  <a:cubicBezTo>
                    <a:pt x="104" y="916"/>
                    <a:pt x="124" y="896"/>
                    <a:pt x="152" y="896"/>
                  </a:cubicBezTo>
                  <a:cubicBezTo>
                    <a:pt x="180" y="896"/>
                    <a:pt x="200" y="916"/>
                    <a:pt x="200" y="944"/>
                  </a:cubicBezTo>
                  <a:close/>
                  <a:moveTo>
                    <a:pt x="180" y="944"/>
                  </a:moveTo>
                  <a:cubicBezTo>
                    <a:pt x="180" y="924"/>
                    <a:pt x="169" y="912"/>
                    <a:pt x="152" y="912"/>
                  </a:cubicBezTo>
                  <a:cubicBezTo>
                    <a:pt x="135" y="912"/>
                    <a:pt x="124" y="924"/>
                    <a:pt x="124" y="944"/>
                  </a:cubicBezTo>
                  <a:cubicBezTo>
                    <a:pt x="124" y="965"/>
                    <a:pt x="135" y="977"/>
                    <a:pt x="152" y="977"/>
                  </a:cubicBezTo>
                  <a:cubicBezTo>
                    <a:pt x="169" y="977"/>
                    <a:pt x="180" y="965"/>
                    <a:pt x="180" y="944"/>
                  </a:cubicBezTo>
                  <a:close/>
                  <a:moveTo>
                    <a:pt x="74" y="990"/>
                  </a:moveTo>
                  <a:cubicBezTo>
                    <a:pt x="75" y="991"/>
                    <a:pt x="75" y="991"/>
                    <a:pt x="75" y="991"/>
                  </a:cubicBezTo>
                  <a:cubicBezTo>
                    <a:pt x="55" y="991"/>
                    <a:pt x="55" y="991"/>
                    <a:pt x="55" y="991"/>
                  </a:cubicBezTo>
                  <a:cubicBezTo>
                    <a:pt x="55" y="991"/>
                    <a:pt x="55" y="991"/>
                    <a:pt x="55" y="991"/>
                  </a:cubicBezTo>
                  <a:cubicBezTo>
                    <a:pt x="53" y="989"/>
                    <a:pt x="51" y="986"/>
                    <a:pt x="50" y="982"/>
                  </a:cubicBezTo>
                  <a:cubicBezTo>
                    <a:pt x="44" y="961"/>
                    <a:pt x="44" y="961"/>
                    <a:pt x="44" y="961"/>
                  </a:cubicBezTo>
                  <a:cubicBezTo>
                    <a:pt x="42" y="954"/>
                    <a:pt x="40" y="952"/>
                    <a:pt x="33" y="952"/>
                  </a:cubicBezTo>
                  <a:cubicBezTo>
                    <a:pt x="19" y="952"/>
                    <a:pt x="19" y="952"/>
                    <a:pt x="19" y="952"/>
                  </a:cubicBezTo>
                  <a:cubicBezTo>
                    <a:pt x="19" y="991"/>
                    <a:pt x="19" y="991"/>
                    <a:pt x="19" y="991"/>
                  </a:cubicBezTo>
                  <a:cubicBezTo>
                    <a:pt x="0" y="991"/>
                    <a:pt x="0" y="991"/>
                    <a:pt x="0" y="991"/>
                  </a:cubicBezTo>
                  <a:cubicBezTo>
                    <a:pt x="0" y="896"/>
                    <a:pt x="0" y="896"/>
                    <a:pt x="0" y="896"/>
                  </a:cubicBezTo>
                  <a:cubicBezTo>
                    <a:pt x="41" y="896"/>
                    <a:pt x="41" y="896"/>
                    <a:pt x="41" y="896"/>
                  </a:cubicBezTo>
                  <a:cubicBezTo>
                    <a:pt x="58" y="896"/>
                    <a:pt x="70" y="907"/>
                    <a:pt x="70" y="922"/>
                  </a:cubicBezTo>
                  <a:cubicBezTo>
                    <a:pt x="70" y="935"/>
                    <a:pt x="62" y="941"/>
                    <a:pt x="54" y="944"/>
                  </a:cubicBezTo>
                  <a:cubicBezTo>
                    <a:pt x="53" y="944"/>
                    <a:pt x="53" y="944"/>
                    <a:pt x="53" y="944"/>
                  </a:cubicBezTo>
                  <a:cubicBezTo>
                    <a:pt x="54" y="945"/>
                    <a:pt x="54" y="945"/>
                    <a:pt x="54" y="945"/>
                  </a:cubicBezTo>
                  <a:cubicBezTo>
                    <a:pt x="58" y="947"/>
                    <a:pt x="61" y="951"/>
                    <a:pt x="63" y="957"/>
                  </a:cubicBezTo>
                  <a:cubicBezTo>
                    <a:pt x="70" y="981"/>
                    <a:pt x="70" y="981"/>
                    <a:pt x="70" y="981"/>
                  </a:cubicBezTo>
                  <a:cubicBezTo>
                    <a:pt x="71" y="984"/>
                    <a:pt x="72" y="987"/>
                    <a:pt x="74" y="990"/>
                  </a:cubicBezTo>
                  <a:close/>
                  <a:moveTo>
                    <a:pt x="51" y="924"/>
                  </a:moveTo>
                  <a:cubicBezTo>
                    <a:pt x="51" y="917"/>
                    <a:pt x="46" y="912"/>
                    <a:pt x="38" y="912"/>
                  </a:cubicBezTo>
                  <a:cubicBezTo>
                    <a:pt x="19" y="912"/>
                    <a:pt x="19" y="912"/>
                    <a:pt x="19" y="912"/>
                  </a:cubicBezTo>
                  <a:cubicBezTo>
                    <a:pt x="19" y="936"/>
                    <a:pt x="19" y="936"/>
                    <a:pt x="19" y="936"/>
                  </a:cubicBezTo>
                  <a:cubicBezTo>
                    <a:pt x="38" y="936"/>
                    <a:pt x="38" y="936"/>
                    <a:pt x="38" y="936"/>
                  </a:cubicBezTo>
                  <a:cubicBezTo>
                    <a:pt x="46" y="936"/>
                    <a:pt x="51" y="932"/>
                    <a:pt x="51" y="924"/>
                  </a:cubicBezTo>
                  <a:close/>
                  <a:moveTo>
                    <a:pt x="255" y="280"/>
                  </a:moveTo>
                  <a:cubicBezTo>
                    <a:pt x="133" y="280"/>
                    <a:pt x="133" y="280"/>
                    <a:pt x="133" y="280"/>
                  </a:cubicBezTo>
                  <a:cubicBezTo>
                    <a:pt x="133" y="288"/>
                    <a:pt x="133" y="288"/>
                    <a:pt x="133" y="288"/>
                  </a:cubicBezTo>
                  <a:cubicBezTo>
                    <a:pt x="151" y="293"/>
                    <a:pt x="159" y="306"/>
                    <a:pt x="160" y="329"/>
                  </a:cubicBezTo>
                  <a:cubicBezTo>
                    <a:pt x="160" y="331"/>
                    <a:pt x="160" y="385"/>
                    <a:pt x="160" y="449"/>
                  </a:cubicBezTo>
                  <a:cubicBezTo>
                    <a:pt x="185" y="445"/>
                    <a:pt x="203" y="437"/>
                    <a:pt x="211" y="433"/>
                  </a:cubicBezTo>
                  <a:cubicBezTo>
                    <a:pt x="211" y="309"/>
                    <a:pt x="211" y="309"/>
                    <a:pt x="211" y="309"/>
                  </a:cubicBezTo>
                  <a:cubicBezTo>
                    <a:pt x="273" y="309"/>
                    <a:pt x="273" y="309"/>
                    <a:pt x="273" y="309"/>
                  </a:cubicBezTo>
                  <a:cubicBezTo>
                    <a:pt x="269" y="296"/>
                    <a:pt x="259" y="284"/>
                    <a:pt x="255" y="280"/>
                  </a:cubicBezTo>
                  <a:close/>
                  <a:moveTo>
                    <a:pt x="247" y="570"/>
                  </a:moveTo>
                  <a:cubicBezTo>
                    <a:pt x="244" y="562"/>
                    <a:pt x="239" y="551"/>
                    <a:pt x="236" y="546"/>
                  </a:cubicBezTo>
                  <a:cubicBezTo>
                    <a:pt x="230" y="546"/>
                    <a:pt x="222" y="546"/>
                    <a:pt x="216" y="546"/>
                  </a:cubicBezTo>
                  <a:cubicBezTo>
                    <a:pt x="211" y="546"/>
                    <a:pt x="211" y="546"/>
                    <a:pt x="211" y="546"/>
                  </a:cubicBezTo>
                  <a:cubicBezTo>
                    <a:pt x="211" y="506"/>
                    <a:pt x="211" y="506"/>
                    <a:pt x="211" y="506"/>
                  </a:cubicBezTo>
                  <a:cubicBezTo>
                    <a:pt x="200" y="509"/>
                    <a:pt x="172" y="513"/>
                    <a:pt x="160" y="515"/>
                  </a:cubicBezTo>
                  <a:cubicBezTo>
                    <a:pt x="160" y="621"/>
                    <a:pt x="160" y="736"/>
                    <a:pt x="160" y="738"/>
                  </a:cubicBezTo>
                  <a:cubicBezTo>
                    <a:pt x="160" y="738"/>
                    <a:pt x="160" y="738"/>
                    <a:pt x="160" y="738"/>
                  </a:cubicBezTo>
                  <a:cubicBezTo>
                    <a:pt x="159" y="760"/>
                    <a:pt x="150" y="773"/>
                    <a:pt x="134" y="778"/>
                  </a:cubicBezTo>
                  <a:cubicBezTo>
                    <a:pt x="134" y="786"/>
                    <a:pt x="134" y="786"/>
                    <a:pt x="134" y="786"/>
                  </a:cubicBezTo>
                  <a:cubicBezTo>
                    <a:pt x="237" y="786"/>
                    <a:pt x="237" y="786"/>
                    <a:pt x="237" y="786"/>
                  </a:cubicBezTo>
                  <a:cubicBezTo>
                    <a:pt x="237" y="778"/>
                    <a:pt x="237" y="778"/>
                    <a:pt x="237" y="778"/>
                  </a:cubicBezTo>
                  <a:cubicBezTo>
                    <a:pt x="221" y="773"/>
                    <a:pt x="212" y="759"/>
                    <a:pt x="212" y="738"/>
                  </a:cubicBezTo>
                  <a:cubicBezTo>
                    <a:pt x="211" y="571"/>
                    <a:pt x="211" y="571"/>
                    <a:pt x="211" y="571"/>
                  </a:cubicBezTo>
                  <a:cubicBezTo>
                    <a:pt x="216" y="571"/>
                    <a:pt x="216" y="571"/>
                    <a:pt x="216" y="571"/>
                  </a:cubicBezTo>
                  <a:cubicBezTo>
                    <a:pt x="226" y="571"/>
                    <a:pt x="237" y="571"/>
                    <a:pt x="247" y="570"/>
                  </a:cubicBezTo>
                  <a:close/>
                  <a:moveTo>
                    <a:pt x="370" y="325"/>
                  </a:moveTo>
                  <a:cubicBezTo>
                    <a:pt x="372" y="327"/>
                    <a:pt x="376" y="329"/>
                    <a:pt x="378" y="330"/>
                  </a:cubicBezTo>
                  <a:cubicBezTo>
                    <a:pt x="403" y="348"/>
                    <a:pt x="417" y="377"/>
                    <a:pt x="417" y="412"/>
                  </a:cubicBezTo>
                  <a:cubicBezTo>
                    <a:pt x="417" y="442"/>
                    <a:pt x="406" y="502"/>
                    <a:pt x="318" y="532"/>
                  </a:cubicBezTo>
                  <a:cubicBezTo>
                    <a:pt x="323" y="542"/>
                    <a:pt x="327" y="552"/>
                    <a:pt x="330" y="558"/>
                  </a:cubicBezTo>
                  <a:cubicBezTo>
                    <a:pt x="332" y="557"/>
                    <a:pt x="335" y="557"/>
                    <a:pt x="336" y="556"/>
                  </a:cubicBezTo>
                  <a:cubicBezTo>
                    <a:pt x="339" y="556"/>
                    <a:pt x="339" y="556"/>
                    <a:pt x="339" y="556"/>
                  </a:cubicBezTo>
                  <a:cubicBezTo>
                    <a:pt x="341" y="558"/>
                    <a:pt x="341" y="558"/>
                    <a:pt x="341" y="558"/>
                  </a:cubicBezTo>
                  <a:cubicBezTo>
                    <a:pt x="373" y="596"/>
                    <a:pt x="397" y="656"/>
                    <a:pt x="405" y="713"/>
                  </a:cubicBezTo>
                  <a:cubicBezTo>
                    <a:pt x="405" y="713"/>
                    <a:pt x="408" y="741"/>
                    <a:pt x="408" y="751"/>
                  </a:cubicBezTo>
                  <a:cubicBezTo>
                    <a:pt x="408" y="752"/>
                    <a:pt x="408" y="752"/>
                    <a:pt x="408" y="752"/>
                  </a:cubicBezTo>
                  <a:cubicBezTo>
                    <a:pt x="408" y="753"/>
                    <a:pt x="408" y="753"/>
                    <a:pt x="408" y="754"/>
                  </a:cubicBezTo>
                  <a:cubicBezTo>
                    <a:pt x="408" y="755"/>
                    <a:pt x="408" y="755"/>
                    <a:pt x="408" y="755"/>
                  </a:cubicBezTo>
                  <a:cubicBezTo>
                    <a:pt x="408" y="763"/>
                    <a:pt x="405" y="774"/>
                    <a:pt x="391" y="779"/>
                  </a:cubicBezTo>
                  <a:cubicBezTo>
                    <a:pt x="391" y="786"/>
                    <a:pt x="391" y="786"/>
                    <a:pt x="391" y="786"/>
                  </a:cubicBezTo>
                  <a:cubicBezTo>
                    <a:pt x="497" y="786"/>
                    <a:pt x="497" y="786"/>
                    <a:pt x="497" y="786"/>
                  </a:cubicBezTo>
                  <a:cubicBezTo>
                    <a:pt x="497" y="779"/>
                    <a:pt x="497" y="779"/>
                    <a:pt x="497" y="779"/>
                  </a:cubicBezTo>
                  <a:cubicBezTo>
                    <a:pt x="488" y="776"/>
                    <a:pt x="469" y="766"/>
                    <a:pt x="461" y="734"/>
                  </a:cubicBezTo>
                  <a:cubicBezTo>
                    <a:pt x="460" y="729"/>
                    <a:pt x="460" y="729"/>
                    <a:pt x="460" y="729"/>
                  </a:cubicBezTo>
                  <a:cubicBezTo>
                    <a:pt x="454" y="704"/>
                    <a:pt x="450" y="691"/>
                    <a:pt x="446" y="678"/>
                  </a:cubicBezTo>
                  <a:cubicBezTo>
                    <a:pt x="436" y="646"/>
                    <a:pt x="414" y="588"/>
                    <a:pt x="378" y="547"/>
                  </a:cubicBezTo>
                  <a:cubicBezTo>
                    <a:pt x="374" y="543"/>
                    <a:pt x="374" y="543"/>
                    <a:pt x="374" y="543"/>
                  </a:cubicBezTo>
                  <a:cubicBezTo>
                    <a:pt x="379" y="540"/>
                    <a:pt x="379" y="540"/>
                    <a:pt x="379" y="540"/>
                  </a:cubicBezTo>
                  <a:cubicBezTo>
                    <a:pt x="381" y="540"/>
                    <a:pt x="382" y="539"/>
                    <a:pt x="383" y="539"/>
                  </a:cubicBezTo>
                  <a:cubicBezTo>
                    <a:pt x="383" y="539"/>
                    <a:pt x="384" y="538"/>
                    <a:pt x="385" y="538"/>
                  </a:cubicBezTo>
                  <a:cubicBezTo>
                    <a:pt x="440" y="510"/>
                    <a:pt x="470" y="465"/>
                    <a:pt x="470" y="412"/>
                  </a:cubicBezTo>
                  <a:cubicBezTo>
                    <a:pt x="471" y="372"/>
                    <a:pt x="448" y="332"/>
                    <a:pt x="414" y="309"/>
                  </a:cubicBezTo>
                  <a:cubicBezTo>
                    <a:pt x="400" y="299"/>
                    <a:pt x="380" y="289"/>
                    <a:pt x="359" y="285"/>
                  </a:cubicBezTo>
                  <a:cubicBezTo>
                    <a:pt x="366" y="300"/>
                    <a:pt x="369" y="316"/>
                    <a:pt x="370" y="325"/>
                  </a:cubicBezTo>
                  <a:close/>
                  <a:moveTo>
                    <a:pt x="295" y="237"/>
                  </a:moveTo>
                  <a:cubicBezTo>
                    <a:pt x="328" y="259"/>
                    <a:pt x="351" y="300"/>
                    <a:pt x="351" y="339"/>
                  </a:cubicBezTo>
                  <a:cubicBezTo>
                    <a:pt x="351" y="393"/>
                    <a:pt x="321" y="438"/>
                    <a:pt x="266" y="466"/>
                  </a:cubicBezTo>
                  <a:cubicBezTo>
                    <a:pt x="265" y="466"/>
                    <a:pt x="264" y="467"/>
                    <a:pt x="263" y="467"/>
                  </a:cubicBezTo>
                  <a:cubicBezTo>
                    <a:pt x="262" y="467"/>
                    <a:pt x="261" y="468"/>
                    <a:pt x="260" y="468"/>
                  </a:cubicBezTo>
                  <a:cubicBezTo>
                    <a:pt x="255" y="471"/>
                    <a:pt x="255" y="471"/>
                    <a:pt x="255" y="471"/>
                  </a:cubicBezTo>
                  <a:cubicBezTo>
                    <a:pt x="259" y="475"/>
                    <a:pt x="259" y="475"/>
                    <a:pt x="259" y="475"/>
                  </a:cubicBezTo>
                  <a:cubicBezTo>
                    <a:pt x="294" y="516"/>
                    <a:pt x="317" y="574"/>
                    <a:pt x="327" y="605"/>
                  </a:cubicBezTo>
                  <a:cubicBezTo>
                    <a:pt x="331" y="619"/>
                    <a:pt x="334" y="632"/>
                    <a:pt x="340" y="657"/>
                  </a:cubicBezTo>
                  <a:cubicBezTo>
                    <a:pt x="341" y="661"/>
                    <a:pt x="341" y="661"/>
                    <a:pt x="341" y="661"/>
                  </a:cubicBezTo>
                  <a:cubicBezTo>
                    <a:pt x="349" y="694"/>
                    <a:pt x="368" y="704"/>
                    <a:pt x="378" y="707"/>
                  </a:cubicBezTo>
                  <a:cubicBezTo>
                    <a:pt x="378" y="714"/>
                    <a:pt x="378" y="714"/>
                    <a:pt x="378" y="714"/>
                  </a:cubicBezTo>
                  <a:cubicBezTo>
                    <a:pt x="271" y="714"/>
                    <a:pt x="271" y="714"/>
                    <a:pt x="271" y="714"/>
                  </a:cubicBezTo>
                  <a:cubicBezTo>
                    <a:pt x="271" y="706"/>
                    <a:pt x="271" y="706"/>
                    <a:pt x="271" y="706"/>
                  </a:cubicBezTo>
                  <a:cubicBezTo>
                    <a:pt x="286" y="702"/>
                    <a:pt x="288" y="691"/>
                    <a:pt x="289" y="683"/>
                  </a:cubicBezTo>
                  <a:cubicBezTo>
                    <a:pt x="289" y="682"/>
                    <a:pt x="289" y="682"/>
                    <a:pt x="289" y="682"/>
                  </a:cubicBezTo>
                  <a:cubicBezTo>
                    <a:pt x="289" y="681"/>
                    <a:pt x="289" y="681"/>
                    <a:pt x="289" y="680"/>
                  </a:cubicBezTo>
                  <a:cubicBezTo>
                    <a:pt x="289" y="678"/>
                    <a:pt x="289" y="678"/>
                    <a:pt x="289" y="678"/>
                  </a:cubicBezTo>
                  <a:cubicBezTo>
                    <a:pt x="289" y="669"/>
                    <a:pt x="286" y="641"/>
                    <a:pt x="286" y="641"/>
                  </a:cubicBezTo>
                  <a:cubicBezTo>
                    <a:pt x="278" y="583"/>
                    <a:pt x="253" y="524"/>
                    <a:pt x="221" y="486"/>
                  </a:cubicBezTo>
                  <a:cubicBezTo>
                    <a:pt x="220" y="484"/>
                    <a:pt x="220" y="484"/>
                    <a:pt x="220" y="484"/>
                  </a:cubicBezTo>
                  <a:cubicBezTo>
                    <a:pt x="217" y="484"/>
                    <a:pt x="217" y="484"/>
                    <a:pt x="217" y="484"/>
                  </a:cubicBezTo>
                  <a:cubicBezTo>
                    <a:pt x="181" y="494"/>
                    <a:pt x="139" y="499"/>
                    <a:pt x="96" y="499"/>
                  </a:cubicBezTo>
                  <a:cubicBezTo>
                    <a:pt x="92" y="499"/>
                    <a:pt x="92" y="499"/>
                    <a:pt x="92" y="499"/>
                  </a:cubicBezTo>
                  <a:cubicBezTo>
                    <a:pt x="92" y="666"/>
                    <a:pt x="92" y="666"/>
                    <a:pt x="92" y="666"/>
                  </a:cubicBezTo>
                  <a:cubicBezTo>
                    <a:pt x="92" y="687"/>
                    <a:pt x="101" y="701"/>
                    <a:pt x="118" y="706"/>
                  </a:cubicBezTo>
                  <a:cubicBezTo>
                    <a:pt x="118" y="714"/>
                    <a:pt x="118" y="714"/>
                    <a:pt x="118" y="714"/>
                  </a:cubicBezTo>
                  <a:cubicBezTo>
                    <a:pt x="15" y="714"/>
                    <a:pt x="15" y="714"/>
                    <a:pt x="15" y="714"/>
                  </a:cubicBezTo>
                  <a:cubicBezTo>
                    <a:pt x="15" y="706"/>
                    <a:pt x="15" y="706"/>
                    <a:pt x="15" y="706"/>
                  </a:cubicBezTo>
                  <a:cubicBezTo>
                    <a:pt x="31" y="701"/>
                    <a:pt x="39" y="688"/>
                    <a:pt x="40" y="666"/>
                  </a:cubicBezTo>
                  <a:cubicBezTo>
                    <a:pt x="40" y="666"/>
                    <a:pt x="40" y="666"/>
                    <a:pt x="40" y="666"/>
                  </a:cubicBezTo>
                  <a:cubicBezTo>
                    <a:pt x="40" y="662"/>
                    <a:pt x="40" y="262"/>
                    <a:pt x="40" y="257"/>
                  </a:cubicBezTo>
                  <a:cubicBezTo>
                    <a:pt x="40" y="234"/>
                    <a:pt x="32" y="221"/>
                    <a:pt x="14" y="215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85" y="208"/>
                    <a:pt x="185" y="208"/>
                    <a:pt x="185" y="208"/>
                  </a:cubicBezTo>
                  <a:cubicBezTo>
                    <a:pt x="236" y="208"/>
                    <a:pt x="268" y="219"/>
                    <a:pt x="295" y="237"/>
                  </a:cubicBezTo>
                  <a:close/>
                  <a:moveTo>
                    <a:pt x="298" y="340"/>
                  </a:moveTo>
                  <a:cubicBezTo>
                    <a:pt x="298" y="305"/>
                    <a:pt x="284" y="276"/>
                    <a:pt x="259" y="258"/>
                  </a:cubicBezTo>
                  <a:cubicBezTo>
                    <a:pt x="239" y="245"/>
                    <a:pt x="215" y="238"/>
                    <a:pt x="183" y="237"/>
                  </a:cubicBezTo>
                  <a:cubicBezTo>
                    <a:pt x="92" y="237"/>
                    <a:pt x="92" y="237"/>
                    <a:pt x="92" y="237"/>
                  </a:cubicBezTo>
                  <a:cubicBezTo>
                    <a:pt x="92" y="474"/>
                    <a:pt x="92" y="474"/>
                    <a:pt x="92" y="474"/>
                  </a:cubicBezTo>
                  <a:cubicBezTo>
                    <a:pt x="97" y="474"/>
                    <a:pt x="97" y="474"/>
                    <a:pt x="97" y="474"/>
                  </a:cubicBezTo>
                  <a:cubicBezTo>
                    <a:pt x="278" y="471"/>
                    <a:pt x="298" y="379"/>
                    <a:pt x="298" y="340"/>
                  </a:cubicBezTo>
                  <a:close/>
                  <a:moveTo>
                    <a:pt x="109" y="49"/>
                  </a:moveTo>
                  <a:cubicBezTo>
                    <a:pt x="109" y="20"/>
                    <a:pt x="129" y="0"/>
                    <a:pt x="157" y="0"/>
                  </a:cubicBezTo>
                  <a:cubicBezTo>
                    <a:pt x="185" y="0"/>
                    <a:pt x="205" y="20"/>
                    <a:pt x="205" y="49"/>
                  </a:cubicBezTo>
                  <a:cubicBezTo>
                    <a:pt x="205" y="77"/>
                    <a:pt x="185" y="97"/>
                    <a:pt x="157" y="97"/>
                  </a:cubicBezTo>
                  <a:cubicBezTo>
                    <a:pt x="129" y="97"/>
                    <a:pt x="109" y="77"/>
                    <a:pt x="109" y="49"/>
                  </a:cubicBezTo>
                  <a:close/>
                  <a:moveTo>
                    <a:pt x="129" y="49"/>
                  </a:moveTo>
                  <a:cubicBezTo>
                    <a:pt x="129" y="69"/>
                    <a:pt x="140" y="81"/>
                    <a:pt x="157" y="81"/>
                  </a:cubicBezTo>
                  <a:cubicBezTo>
                    <a:pt x="175" y="81"/>
                    <a:pt x="185" y="69"/>
                    <a:pt x="185" y="49"/>
                  </a:cubicBezTo>
                  <a:cubicBezTo>
                    <a:pt x="185" y="28"/>
                    <a:pt x="175" y="16"/>
                    <a:pt x="157" y="16"/>
                  </a:cubicBezTo>
                  <a:cubicBezTo>
                    <a:pt x="140" y="16"/>
                    <a:pt x="129" y="28"/>
                    <a:pt x="129" y="49"/>
                  </a:cubicBezTo>
                  <a:close/>
                  <a:moveTo>
                    <a:pt x="310" y="80"/>
                  </a:moveTo>
                  <a:cubicBezTo>
                    <a:pt x="267" y="80"/>
                    <a:pt x="267" y="80"/>
                    <a:pt x="267" y="80"/>
                  </a:cubicBezTo>
                  <a:cubicBezTo>
                    <a:pt x="267" y="1"/>
                    <a:pt x="267" y="1"/>
                    <a:pt x="267" y="1"/>
                  </a:cubicBezTo>
                  <a:cubicBezTo>
                    <a:pt x="247" y="1"/>
                    <a:pt x="247" y="1"/>
                    <a:pt x="247" y="1"/>
                  </a:cubicBezTo>
                  <a:cubicBezTo>
                    <a:pt x="247" y="96"/>
                    <a:pt x="247" y="96"/>
                    <a:pt x="247" y="96"/>
                  </a:cubicBezTo>
                  <a:cubicBezTo>
                    <a:pt x="310" y="96"/>
                    <a:pt x="310" y="96"/>
                    <a:pt x="310" y="96"/>
                  </a:cubicBezTo>
                  <a:lnTo>
                    <a:pt x="310" y="80"/>
                  </a:lnTo>
                  <a:close/>
                  <a:moveTo>
                    <a:pt x="411" y="80"/>
                  </a:moveTo>
                  <a:cubicBezTo>
                    <a:pt x="367" y="80"/>
                    <a:pt x="367" y="80"/>
                    <a:pt x="367" y="80"/>
                  </a:cubicBezTo>
                  <a:cubicBezTo>
                    <a:pt x="367" y="1"/>
                    <a:pt x="367" y="1"/>
                    <a:pt x="367" y="1"/>
                  </a:cubicBezTo>
                  <a:cubicBezTo>
                    <a:pt x="348" y="1"/>
                    <a:pt x="348" y="1"/>
                    <a:pt x="348" y="1"/>
                  </a:cubicBezTo>
                  <a:cubicBezTo>
                    <a:pt x="348" y="96"/>
                    <a:pt x="348" y="96"/>
                    <a:pt x="348" y="96"/>
                  </a:cubicBezTo>
                  <a:cubicBezTo>
                    <a:pt x="411" y="96"/>
                    <a:pt x="411" y="96"/>
                    <a:pt x="411" y="96"/>
                  </a:cubicBezTo>
                  <a:lnTo>
                    <a:pt x="411" y="80"/>
                  </a:lnTo>
                  <a:close/>
                  <a:moveTo>
                    <a:pt x="23" y="96"/>
                  </a:moveTo>
                  <a:cubicBezTo>
                    <a:pt x="4" y="96"/>
                    <a:pt x="4" y="96"/>
                    <a:pt x="4" y="96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4" y="1"/>
                    <a:pt x="44" y="1"/>
                    <a:pt x="44" y="1"/>
                  </a:cubicBezTo>
                  <a:cubicBezTo>
                    <a:pt x="62" y="1"/>
                    <a:pt x="74" y="12"/>
                    <a:pt x="74" y="27"/>
                  </a:cubicBezTo>
                  <a:cubicBezTo>
                    <a:pt x="74" y="39"/>
                    <a:pt x="65" y="46"/>
                    <a:pt x="58" y="49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62" y="51"/>
                    <a:pt x="65" y="55"/>
                    <a:pt x="67" y="62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4" y="89"/>
                    <a:pt x="76" y="92"/>
                    <a:pt x="77" y="94"/>
                  </a:cubicBezTo>
                  <a:cubicBezTo>
                    <a:pt x="78" y="96"/>
                    <a:pt x="78" y="96"/>
                    <a:pt x="78" y="96"/>
                  </a:cubicBezTo>
                  <a:cubicBezTo>
                    <a:pt x="59" y="96"/>
                    <a:pt x="59" y="96"/>
                    <a:pt x="59" y="96"/>
                  </a:cubicBezTo>
                  <a:cubicBezTo>
                    <a:pt x="59" y="96"/>
                    <a:pt x="59" y="96"/>
                    <a:pt x="59" y="96"/>
                  </a:cubicBezTo>
                  <a:cubicBezTo>
                    <a:pt x="57" y="94"/>
                    <a:pt x="55" y="90"/>
                    <a:pt x="54" y="87"/>
                  </a:cubicBezTo>
                  <a:cubicBezTo>
                    <a:pt x="48" y="65"/>
                    <a:pt x="48" y="65"/>
                    <a:pt x="48" y="65"/>
                  </a:cubicBezTo>
                  <a:cubicBezTo>
                    <a:pt x="46" y="59"/>
                    <a:pt x="44" y="56"/>
                    <a:pt x="36" y="56"/>
                  </a:cubicBezTo>
                  <a:cubicBezTo>
                    <a:pt x="23" y="56"/>
                    <a:pt x="23" y="56"/>
                    <a:pt x="23" y="56"/>
                  </a:cubicBezTo>
                  <a:lnTo>
                    <a:pt x="23" y="96"/>
                  </a:lnTo>
                  <a:close/>
                  <a:moveTo>
                    <a:pt x="23" y="40"/>
                  </a:moveTo>
                  <a:cubicBezTo>
                    <a:pt x="41" y="40"/>
                    <a:pt x="41" y="40"/>
                    <a:pt x="41" y="40"/>
                  </a:cubicBezTo>
                  <a:cubicBezTo>
                    <a:pt x="50" y="40"/>
                    <a:pt x="54" y="36"/>
                    <a:pt x="54" y="29"/>
                  </a:cubicBezTo>
                  <a:cubicBezTo>
                    <a:pt x="54" y="21"/>
                    <a:pt x="50" y="17"/>
                    <a:pt x="41" y="17"/>
                  </a:cubicBezTo>
                  <a:cubicBezTo>
                    <a:pt x="23" y="17"/>
                    <a:pt x="23" y="17"/>
                    <a:pt x="23" y="17"/>
                  </a:cubicBezTo>
                  <a:lnTo>
                    <a:pt x="23" y="40"/>
                  </a:lnTo>
                  <a:close/>
                  <a:moveTo>
                    <a:pt x="477" y="81"/>
                  </a:moveTo>
                  <a:cubicBezTo>
                    <a:pt x="467" y="82"/>
                    <a:pt x="457" y="77"/>
                    <a:pt x="449" y="66"/>
                  </a:cubicBezTo>
                  <a:cubicBezTo>
                    <a:pt x="448" y="66"/>
                    <a:pt x="448" y="66"/>
                    <a:pt x="448" y="66"/>
                  </a:cubicBezTo>
                  <a:cubicBezTo>
                    <a:pt x="443" y="85"/>
                    <a:pt x="443" y="85"/>
                    <a:pt x="443" y="85"/>
                  </a:cubicBezTo>
                  <a:cubicBezTo>
                    <a:pt x="443" y="85"/>
                    <a:pt x="443" y="85"/>
                    <a:pt x="443" y="85"/>
                  </a:cubicBezTo>
                  <a:cubicBezTo>
                    <a:pt x="449" y="93"/>
                    <a:pt x="462" y="97"/>
                    <a:pt x="475" y="97"/>
                  </a:cubicBezTo>
                  <a:cubicBezTo>
                    <a:pt x="495" y="97"/>
                    <a:pt x="509" y="85"/>
                    <a:pt x="509" y="68"/>
                  </a:cubicBezTo>
                  <a:cubicBezTo>
                    <a:pt x="509" y="58"/>
                    <a:pt x="506" y="47"/>
                    <a:pt x="484" y="40"/>
                  </a:cubicBezTo>
                  <a:cubicBezTo>
                    <a:pt x="467" y="35"/>
                    <a:pt x="464" y="31"/>
                    <a:pt x="464" y="25"/>
                  </a:cubicBezTo>
                  <a:cubicBezTo>
                    <a:pt x="464" y="18"/>
                    <a:pt x="470" y="15"/>
                    <a:pt x="477" y="15"/>
                  </a:cubicBezTo>
                  <a:cubicBezTo>
                    <a:pt x="484" y="15"/>
                    <a:pt x="491" y="18"/>
                    <a:pt x="498" y="24"/>
                  </a:cubicBezTo>
                  <a:cubicBezTo>
                    <a:pt x="499" y="24"/>
                    <a:pt x="499" y="24"/>
                    <a:pt x="499" y="24"/>
                  </a:cubicBezTo>
                  <a:cubicBezTo>
                    <a:pt x="504" y="8"/>
                    <a:pt x="504" y="8"/>
                    <a:pt x="504" y="8"/>
                  </a:cubicBezTo>
                  <a:cubicBezTo>
                    <a:pt x="504" y="7"/>
                    <a:pt x="504" y="7"/>
                    <a:pt x="504" y="7"/>
                  </a:cubicBezTo>
                  <a:cubicBezTo>
                    <a:pt x="496" y="2"/>
                    <a:pt x="487" y="0"/>
                    <a:pt x="477" y="0"/>
                  </a:cubicBezTo>
                  <a:cubicBezTo>
                    <a:pt x="457" y="0"/>
                    <a:pt x="445" y="10"/>
                    <a:pt x="445" y="26"/>
                  </a:cubicBezTo>
                  <a:cubicBezTo>
                    <a:pt x="445" y="39"/>
                    <a:pt x="454" y="48"/>
                    <a:pt x="472" y="54"/>
                  </a:cubicBezTo>
                  <a:cubicBezTo>
                    <a:pt x="477" y="55"/>
                    <a:pt x="481" y="57"/>
                    <a:pt x="484" y="59"/>
                  </a:cubicBezTo>
                  <a:cubicBezTo>
                    <a:pt x="487" y="61"/>
                    <a:pt x="489" y="65"/>
                    <a:pt x="489" y="69"/>
                  </a:cubicBezTo>
                  <a:cubicBezTo>
                    <a:pt x="489" y="76"/>
                    <a:pt x="484" y="81"/>
                    <a:pt x="477" y="8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13" name="Text Placeholder 3"/>
          <p:cNvSpPr>
            <a:spLocks noGrp="1"/>
          </p:cNvSpPr>
          <p:nvPr>
            <p:ph type="body" sz="quarter" idx="39"/>
          </p:nvPr>
        </p:nvSpPr>
        <p:spPr>
          <a:xfrm>
            <a:off x="431800" y="4329511"/>
            <a:ext cx="1426336" cy="10764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67">
                <a:solidFill>
                  <a:schemeClr val="tx1"/>
                </a:solidFill>
                <a:latin typeface="RR Pioneer" panose="020B0503050201040103" pitchFamily="34" charset="0"/>
              </a:defRPr>
            </a:lvl1pPr>
            <a:lvl2pPr marL="457178" indent="0">
              <a:buNone/>
              <a:defRPr sz="1600">
                <a:solidFill>
                  <a:schemeClr val="bg1"/>
                </a:solidFill>
              </a:defRPr>
            </a:lvl2pPr>
            <a:lvl3pPr marL="914354" indent="0">
              <a:buNone/>
              <a:defRPr sz="1600">
                <a:solidFill>
                  <a:schemeClr val="bg1"/>
                </a:solidFill>
              </a:defRPr>
            </a:lvl3pPr>
            <a:lvl4pPr marL="1371532" indent="0">
              <a:buNone/>
              <a:defRPr sz="1600">
                <a:solidFill>
                  <a:schemeClr val="bg1"/>
                </a:solidFill>
              </a:defRPr>
            </a:lvl4pPr>
            <a:lvl5pPr marL="1828709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F991C70B-698B-4129-9979-BA72BCC7E53A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>
          <a:xfrm>
            <a:off x="161926" y="6365877"/>
            <a:ext cx="265113" cy="207963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tx1"/>
                </a:solidFill>
                <a:latin typeface="RR Pioneer Bold" panose="020B0803050201040103" pitchFamily="34" charset="0"/>
              </a:defRPr>
            </a:lvl1pPr>
          </a:lstStyle>
          <a:p>
            <a:pPr>
              <a:defRPr/>
            </a:pPr>
            <a:fld id="{9AF7530D-8FBA-4C41-A44E-3CC77DD9E1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C8D0A5A4-26EB-4CEC-91F1-2500C6DFBC1F}"/>
              </a:ext>
            </a:extLst>
          </p:cNvPr>
          <p:cNvSpPr>
            <a:spLocks noGrp="1"/>
          </p:cNvSpPr>
          <p:nvPr>
            <p:ph type="ftr" sz="quarter" idx="4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t>Private ©2020 Rolls-Royce Not Subject to Export Control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544937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Placeholder 2">
            <a:extLst>
              <a:ext uri="{FF2B5EF4-FFF2-40B4-BE49-F238E27FC236}">
                <a16:creationId xmlns:a16="http://schemas.microsoft.com/office/drawing/2014/main" id="{8C436DB3-74A5-47BD-93BB-67427140C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78288" y="2508250"/>
            <a:ext cx="7681912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  <a:p>
            <a:pPr lvl="4"/>
            <a:endParaRPr lang="en-US" altLang="en-US"/>
          </a:p>
          <a:p>
            <a:pPr lvl="0"/>
            <a:endParaRPr lang="en-GB" altLang="en-US"/>
          </a:p>
          <a:p>
            <a:pPr lvl="0"/>
            <a:endParaRPr lang="en-GB" altLang="en-US"/>
          </a:p>
        </p:txBody>
      </p:sp>
      <p:sp>
        <p:nvSpPr>
          <p:cNvPr id="8195" name="Title Placeholder 4">
            <a:extLst>
              <a:ext uri="{FF2B5EF4-FFF2-40B4-BE49-F238E27FC236}">
                <a16:creationId xmlns:a16="http://schemas.microsoft.com/office/drawing/2014/main" id="{987DE577-9EA7-4CC0-B83D-90167843E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1801" y="1316038"/>
            <a:ext cx="2382839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grpSp>
        <p:nvGrpSpPr>
          <p:cNvPr id="8196" name="Group 16">
            <a:extLst>
              <a:ext uri="{FF2B5EF4-FFF2-40B4-BE49-F238E27FC236}">
                <a16:creationId xmlns:a16="http://schemas.microsoft.com/office/drawing/2014/main" id="{4A2C1B65-0DAA-4AAD-B3C4-2B98F06C593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431801" y="311152"/>
            <a:ext cx="428625" cy="696913"/>
            <a:chOff x="-3513606" y="270529"/>
            <a:chExt cx="1671638" cy="2717801"/>
          </a:xfrm>
        </p:grpSpPr>
        <p:sp>
          <p:nvSpPr>
            <p:cNvPr id="8198" name="Freeform 5">
              <a:extLst>
                <a:ext uri="{FF2B5EF4-FFF2-40B4-BE49-F238E27FC236}">
                  <a16:creationId xmlns:a16="http://schemas.microsoft.com/office/drawing/2014/main" id="{4E9D6DCA-267A-43AD-ACAD-3089EB9B1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99318" y="286404"/>
              <a:ext cx="1646238" cy="2689225"/>
            </a:xfrm>
            <a:custGeom>
              <a:avLst/>
              <a:gdLst>
                <a:gd name="T0" fmla="*/ 0 w 686"/>
                <a:gd name="T1" fmla="*/ 2147483646 h 1123"/>
                <a:gd name="T2" fmla="*/ 2147483646 w 686"/>
                <a:gd name="T3" fmla="*/ 0 h 1123"/>
                <a:gd name="T4" fmla="*/ 2147483646 w 686"/>
                <a:gd name="T5" fmla="*/ 0 h 1123"/>
                <a:gd name="T6" fmla="*/ 2147483646 w 686"/>
                <a:gd name="T7" fmla="*/ 2147483646 h 1123"/>
                <a:gd name="T8" fmla="*/ 2147483646 w 686"/>
                <a:gd name="T9" fmla="*/ 2147483646 h 1123"/>
                <a:gd name="T10" fmla="*/ 2147483646 w 686"/>
                <a:gd name="T11" fmla="*/ 2147483646 h 1123"/>
                <a:gd name="T12" fmla="*/ 2147483646 w 686"/>
                <a:gd name="T13" fmla="*/ 2147483646 h 1123"/>
                <a:gd name="T14" fmla="*/ 0 w 686"/>
                <a:gd name="T15" fmla="*/ 2147483646 h 1123"/>
                <a:gd name="T16" fmla="*/ 0 w 686"/>
                <a:gd name="T17" fmla="*/ 2147483646 h 11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86" h="1123">
                  <a:moveTo>
                    <a:pt x="0" y="78"/>
                  </a:moveTo>
                  <a:cubicBezTo>
                    <a:pt x="0" y="35"/>
                    <a:pt x="34" y="0"/>
                    <a:pt x="77" y="0"/>
                  </a:cubicBezTo>
                  <a:cubicBezTo>
                    <a:pt x="609" y="0"/>
                    <a:pt x="609" y="0"/>
                    <a:pt x="609" y="0"/>
                  </a:cubicBezTo>
                  <a:cubicBezTo>
                    <a:pt x="651" y="0"/>
                    <a:pt x="686" y="35"/>
                    <a:pt x="686" y="78"/>
                  </a:cubicBezTo>
                  <a:cubicBezTo>
                    <a:pt x="686" y="1045"/>
                    <a:pt x="686" y="1045"/>
                    <a:pt x="686" y="1045"/>
                  </a:cubicBezTo>
                  <a:cubicBezTo>
                    <a:pt x="686" y="1088"/>
                    <a:pt x="651" y="1123"/>
                    <a:pt x="609" y="1123"/>
                  </a:cubicBezTo>
                  <a:cubicBezTo>
                    <a:pt x="77" y="1123"/>
                    <a:pt x="77" y="1123"/>
                    <a:pt x="77" y="1123"/>
                  </a:cubicBezTo>
                  <a:cubicBezTo>
                    <a:pt x="34" y="1123"/>
                    <a:pt x="0" y="1088"/>
                    <a:pt x="0" y="1045"/>
                  </a:cubicBezTo>
                  <a:lnTo>
                    <a:pt x="0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8199" name="Freeform 6">
              <a:extLst>
                <a:ext uri="{FF2B5EF4-FFF2-40B4-BE49-F238E27FC236}">
                  <a16:creationId xmlns:a16="http://schemas.microsoft.com/office/drawing/2014/main" id="{F4AD191D-3252-4EA5-A7C9-6D26085D9C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13606" y="270529"/>
              <a:ext cx="1671638" cy="2717801"/>
            </a:xfrm>
            <a:custGeom>
              <a:avLst/>
              <a:gdLst>
                <a:gd name="T0" fmla="*/ 2147483646 w 697"/>
                <a:gd name="T1" fmla="*/ 2147483646 h 1134"/>
                <a:gd name="T2" fmla="*/ 2147483646 w 697"/>
                <a:gd name="T3" fmla="*/ 2147483646 h 1134"/>
                <a:gd name="T4" fmla="*/ 2147483646 w 697"/>
                <a:gd name="T5" fmla="*/ 2147483646 h 1134"/>
                <a:gd name="T6" fmla="*/ 2147483646 w 697"/>
                <a:gd name="T7" fmla="*/ 2147483646 h 1134"/>
                <a:gd name="T8" fmla="*/ 2147483646 w 697"/>
                <a:gd name="T9" fmla="*/ 2147483646 h 1134"/>
                <a:gd name="T10" fmla="*/ 2147483646 w 697"/>
                <a:gd name="T11" fmla="*/ 2147483646 h 1134"/>
                <a:gd name="T12" fmla="*/ 2147483646 w 697"/>
                <a:gd name="T13" fmla="*/ 2147483646 h 1134"/>
                <a:gd name="T14" fmla="*/ 2147483646 w 697"/>
                <a:gd name="T15" fmla="*/ 2147483646 h 1134"/>
                <a:gd name="T16" fmla="*/ 2147483646 w 697"/>
                <a:gd name="T17" fmla="*/ 2147483646 h 1134"/>
                <a:gd name="T18" fmla="*/ 2147483646 w 697"/>
                <a:gd name="T19" fmla="*/ 2147483646 h 1134"/>
                <a:gd name="T20" fmla="*/ 2147483646 w 697"/>
                <a:gd name="T21" fmla="*/ 2147483646 h 1134"/>
                <a:gd name="T22" fmla="*/ 2147483646 w 697"/>
                <a:gd name="T23" fmla="*/ 2147483646 h 1134"/>
                <a:gd name="T24" fmla="*/ 2147483646 w 697"/>
                <a:gd name="T25" fmla="*/ 2147483646 h 1134"/>
                <a:gd name="T26" fmla="*/ 2147483646 w 697"/>
                <a:gd name="T27" fmla="*/ 2147483646 h 1134"/>
                <a:gd name="T28" fmla="*/ 2147483646 w 697"/>
                <a:gd name="T29" fmla="*/ 2147483646 h 1134"/>
                <a:gd name="T30" fmla="*/ 2147483646 w 697"/>
                <a:gd name="T31" fmla="*/ 2147483646 h 1134"/>
                <a:gd name="T32" fmla="*/ 2147483646 w 697"/>
                <a:gd name="T33" fmla="*/ 2147483646 h 1134"/>
                <a:gd name="T34" fmla="*/ 2147483646 w 697"/>
                <a:gd name="T35" fmla="*/ 2147483646 h 1134"/>
                <a:gd name="T36" fmla="*/ 2147483646 w 697"/>
                <a:gd name="T37" fmla="*/ 2147483646 h 1134"/>
                <a:gd name="T38" fmla="*/ 2147483646 w 697"/>
                <a:gd name="T39" fmla="*/ 2147483646 h 1134"/>
                <a:gd name="T40" fmla="*/ 2147483646 w 697"/>
                <a:gd name="T41" fmla="*/ 2147483646 h 1134"/>
                <a:gd name="T42" fmla="*/ 2147483646 w 697"/>
                <a:gd name="T43" fmla="*/ 2147483646 h 1134"/>
                <a:gd name="T44" fmla="*/ 2147483646 w 697"/>
                <a:gd name="T45" fmla="*/ 2147483646 h 1134"/>
                <a:gd name="T46" fmla="*/ 0 w 697"/>
                <a:gd name="T47" fmla="*/ 2147483646 h 1134"/>
                <a:gd name="T48" fmla="*/ 0 w 697"/>
                <a:gd name="T49" fmla="*/ 2147483646 h 1134"/>
                <a:gd name="T50" fmla="*/ 2147483646 w 697"/>
                <a:gd name="T51" fmla="*/ 0 h 1134"/>
                <a:gd name="T52" fmla="*/ 2147483646 w 697"/>
                <a:gd name="T53" fmla="*/ 0 h 1134"/>
                <a:gd name="T54" fmla="*/ 2147483646 w 697"/>
                <a:gd name="T55" fmla="*/ 2147483646 h 1134"/>
                <a:gd name="T56" fmla="*/ 2147483646 w 697"/>
                <a:gd name="T57" fmla="*/ 2147483646 h 1134"/>
                <a:gd name="T58" fmla="*/ 2147483646 w 697"/>
                <a:gd name="T59" fmla="*/ 2147483646 h 1134"/>
                <a:gd name="T60" fmla="*/ 2147483646 w 697"/>
                <a:gd name="T61" fmla="*/ 2147483646 h 1134"/>
                <a:gd name="T62" fmla="*/ 2147483646 w 697"/>
                <a:gd name="T63" fmla="*/ 2147483646 h 1134"/>
                <a:gd name="T64" fmla="*/ 2147483646 w 697"/>
                <a:gd name="T65" fmla="*/ 2147483646 h 1134"/>
                <a:gd name="T66" fmla="*/ 2147483646 w 697"/>
                <a:gd name="T67" fmla="*/ 2147483646 h 1134"/>
                <a:gd name="T68" fmla="*/ 2147483646 w 697"/>
                <a:gd name="T69" fmla="*/ 2147483646 h 1134"/>
                <a:gd name="T70" fmla="*/ 2147483646 w 697"/>
                <a:gd name="T71" fmla="*/ 2147483646 h 1134"/>
                <a:gd name="T72" fmla="*/ 2147483646 w 697"/>
                <a:gd name="T73" fmla="*/ 2147483646 h 11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697" h="1134">
                  <a:moveTo>
                    <a:pt x="658" y="79"/>
                  </a:moveTo>
                  <a:cubicBezTo>
                    <a:pt x="658" y="200"/>
                    <a:pt x="658" y="200"/>
                    <a:pt x="658" y="200"/>
                  </a:cubicBezTo>
                  <a:cubicBezTo>
                    <a:pt x="40" y="200"/>
                    <a:pt x="40" y="200"/>
                    <a:pt x="40" y="200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57"/>
                    <a:pt x="57" y="40"/>
                    <a:pt x="79" y="40"/>
                  </a:cubicBezTo>
                  <a:cubicBezTo>
                    <a:pt x="619" y="40"/>
                    <a:pt x="619" y="40"/>
                    <a:pt x="619" y="40"/>
                  </a:cubicBezTo>
                  <a:cubicBezTo>
                    <a:pt x="641" y="40"/>
                    <a:pt x="658" y="57"/>
                    <a:pt x="658" y="79"/>
                  </a:cubicBezTo>
                  <a:close/>
                  <a:moveTo>
                    <a:pt x="40" y="1056"/>
                  </a:moveTo>
                  <a:cubicBezTo>
                    <a:pt x="40" y="1078"/>
                    <a:pt x="57" y="1095"/>
                    <a:pt x="79" y="1095"/>
                  </a:cubicBezTo>
                  <a:cubicBezTo>
                    <a:pt x="619" y="1095"/>
                    <a:pt x="619" y="1095"/>
                    <a:pt x="619" y="1095"/>
                  </a:cubicBezTo>
                  <a:cubicBezTo>
                    <a:pt x="641" y="1095"/>
                    <a:pt x="658" y="1078"/>
                    <a:pt x="658" y="1056"/>
                  </a:cubicBezTo>
                  <a:cubicBezTo>
                    <a:pt x="658" y="935"/>
                    <a:pt x="658" y="935"/>
                    <a:pt x="658" y="935"/>
                  </a:cubicBezTo>
                  <a:cubicBezTo>
                    <a:pt x="40" y="935"/>
                    <a:pt x="40" y="935"/>
                    <a:pt x="40" y="935"/>
                  </a:cubicBezTo>
                  <a:lnTo>
                    <a:pt x="40" y="1056"/>
                  </a:lnTo>
                  <a:close/>
                  <a:moveTo>
                    <a:pt x="40" y="918"/>
                  </a:moveTo>
                  <a:cubicBezTo>
                    <a:pt x="658" y="918"/>
                    <a:pt x="658" y="918"/>
                    <a:pt x="658" y="918"/>
                  </a:cubicBezTo>
                  <a:cubicBezTo>
                    <a:pt x="658" y="217"/>
                    <a:pt x="658" y="217"/>
                    <a:pt x="658" y="217"/>
                  </a:cubicBezTo>
                  <a:cubicBezTo>
                    <a:pt x="40" y="217"/>
                    <a:pt x="40" y="217"/>
                    <a:pt x="40" y="217"/>
                  </a:cubicBezTo>
                  <a:lnTo>
                    <a:pt x="40" y="918"/>
                  </a:lnTo>
                  <a:close/>
                  <a:moveTo>
                    <a:pt x="697" y="79"/>
                  </a:moveTo>
                  <a:cubicBezTo>
                    <a:pt x="697" y="1056"/>
                    <a:pt x="697" y="1056"/>
                    <a:pt x="697" y="1056"/>
                  </a:cubicBezTo>
                  <a:cubicBezTo>
                    <a:pt x="697" y="1099"/>
                    <a:pt x="662" y="1134"/>
                    <a:pt x="619" y="1134"/>
                  </a:cubicBezTo>
                  <a:cubicBezTo>
                    <a:pt x="79" y="1134"/>
                    <a:pt x="79" y="1134"/>
                    <a:pt x="79" y="1134"/>
                  </a:cubicBezTo>
                  <a:cubicBezTo>
                    <a:pt x="36" y="1134"/>
                    <a:pt x="0" y="1099"/>
                    <a:pt x="0" y="1056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36"/>
                    <a:pt x="36" y="0"/>
                    <a:pt x="79" y="0"/>
                  </a:cubicBezTo>
                  <a:cubicBezTo>
                    <a:pt x="619" y="0"/>
                    <a:pt x="619" y="0"/>
                    <a:pt x="619" y="0"/>
                  </a:cubicBezTo>
                  <a:cubicBezTo>
                    <a:pt x="662" y="0"/>
                    <a:pt x="697" y="36"/>
                    <a:pt x="697" y="79"/>
                  </a:cubicBezTo>
                  <a:close/>
                  <a:moveTo>
                    <a:pt x="675" y="79"/>
                  </a:moveTo>
                  <a:cubicBezTo>
                    <a:pt x="675" y="48"/>
                    <a:pt x="650" y="23"/>
                    <a:pt x="619" y="23"/>
                  </a:cubicBezTo>
                  <a:cubicBezTo>
                    <a:pt x="79" y="23"/>
                    <a:pt x="79" y="23"/>
                    <a:pt x="79" y="23"/>
                  </a:cubicBezTo>
                  <a:cubicBezTo>
                    <a:pt x="48" y="23"/>
                    <a:pt x="23" y="48"/>
                    <a:pt x="23" y="79"/>
                  </a:cubicBezTo>
                  <a:cubicBezTo>
                    <a:pt x="23" y="1056"/>
                    <a:pt x="23" y="1056"/>
                    <a:pt x="23" y="1056"/>
                  </a:cubicBezTo>
                  <a:cubicBezTo>
                    <a:pt x="23" y="1087"/>
                    <a:pt x="48" y="1112"/>
                    <a:pt x="79" y="1112"/>
                  </a:cubicBezTo>
                  <a:cubicBezTo>
                    <a:pt x="619" y="1112"/>
                    <a:pt x="619" y="1112"/>
                    <a:pt x="619" y="1112"/>
                  </a:cubicBezTo>
                  <a:cubicBezTo>
                    <a:pt x="650" y="1112"/>
                    <a:pt x="675" y="1087"/>
                    <a:pt x="675" y="1056"/>
                  </a:cubicBezTo>
                  <a:lnTo>
                    <a:pt x="675" y="79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8200" name="Freeform 7">
              <a:extLst>
                <a:ext uri="{FF2B5EF4-FFF2-40B4-BE49-F238E27FC236}">
                  <a16:creationId xmlns:a16="http://schemas.microsoft.com/office/drawing/2014/main" id="{A9B45202-48D5-4667-8F67-B1D511019C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89768" y="441979"/>
              <a:ext cx="1236663" cy="2378075"/>
            </a:xfrm>
            <a:custGeom>
              <a:avLst/>
              <a:gdLst>
                <a:gd name="T0" fmla="*/ 2147483646 w 516"/>
                <a:gd name="T1" fmla="*/ 2147483646 h 993"/>
                <a:gd name="T2" fmla="*/ 2147483646 w 516"/>
                <a:gd name="T3" fmla="*/ 2147483646 h 993"/>
                <a:gd name="T4" fmla="*/ 2147483646 w 516"/>
                <a:gd name="T5" fmla="*/ 2147483646 h 993"/>
                <a:gd name="T6" fmla="*/ 2147483646 w 516"/>
                <a:gd name="T7" fmla="*/ 2147483646 h 993"/>
                <a:gd name="T8" fmla="*/ 2147483646 w 516"/>
                <a:gd name="T9" fmla="*/ 2147483646 h 993"/>
                <a:gd name="T10" fmla="*/ 2147483646 w 516"/>
                <a:gd name="T11" fmla="*/ 2147483646 h 993"/>
                <a:gd name="T12" fmla="*/ 2147483646 w 516"/>
                <a:gd name="T13" fmla="*/ 2147483646 h 993"/>
                <a:gd name="T14" fmla="*/ 2147483646 w 516"/>
                <a:gd name="T15" fmla="*/ 2147483646 h 993"/>
                <a:gd name="T16" fmla="*/ 2147483646 w 516"/>
                <a:gd name="T17" fmla="*/ 2147483646 h 993"/>
                <a:gd name="T18" fmla="*/ 2147483646 w 516"/>
                <a:gd name="T19" fmla="*/ 2147483646 h 993"/>
                <a:gd name="T20" fmla="*/ 2147483646 w 516"/>
                <a:gd name="T21" fmla="*/ 2147483646 h 993"/>
                <a:gd name="T22" fmla="*/ 2147483646 w 516"/>
                <a:gd name="T23" fmla="*/ 2147483646 h 993"/>
                <a:gd name="T24" fmla="*/ 2147483646 w 516"/>
                <a:gd name="T25" fmla="*/ 2147483646 h 993"/>
                <a:gd name="T26" fmla="*/ 2147483646 w 516"/>
                <a:gd name="T27" fmla="*/ 2147483646 h 993"/>
                <a:gd name="T28" fmla="*/ 2147483646 w 516"/>
                <a:gd name="T29" fmla="*/ 2147483646 h 993"/>
                <a:gd name="T30" fmla="*/ 2147483646 w 516"/>
                <a:gd name="T31" fmla="*/ 2147483646 h 993"/>
                <a:gd name="T32" fmla="*/ 2147483646 w 516"/>
                <a:gd name="T33" fmla="*/ 2147483646 h 993"/>
                <a:gd name="T34" fmla="*/ 2147483646 w 516"/>
                <a:gd name="T35" fmla="*/ 2147483646 h 993"/>
                <a:gd name="T36" fmla="*/ 2147483646 w 516"/>
                <a:gd name="T37" fmla="*/ 2147483646 h 993"/>
                <a:gd name="T38" fmla="*/ 2147483646 w 516"/>
                <a:gd name="T39" fmla="*/ 2147483646 h 993"/>
                <a:gd name="T40" fmla="*/ 2147483646 w 516"/>
                <a:gd name="T41" fmla="*/ 2147483646 h 993"/>
                <a:gd name="T42" fmla="*/ 2147483646 w 516"/>
                <a:gd name="T43" fmla="*/ 2147483646 h 993"/>
                <a:gd name="T44" fmla="*/ 2147483646 w 516"/>
                <a:gd name="T45" fmla="*/ 2147483646 h 993"/>
                <a:gd name="T46" fmla="*/ 2147483646 w 516"/>
                <a:gd name="T47" fmla="*/ 2147483646 h 993"/>
                <a:gd name="T48" fmla="*/ 2147483646 w 516"/>
                <a:gd name="T49" fmla="*/ 2147483646 h 993"/>
                <a:gd name="T50" fmla="*/ 2147483646 w 516"/>
                <a:gd name="T51" fmla="*/ 2147483646 h 993"/>
                <a:gd name="T52" fmla="*/ 2147483646 w 516"/>
                <a:gd name="T53" fmla="*/ 2147483646 h 993"/>
                <a:gd name="T54" fmla="*/ 2147483646 w 516"/>
                <a:gd name="T55" fmla="*/ 2147483646 h 993"/>
                <a:gd name="T56" fmla="*/ 2147483646 w 516"/>
                <a:gd name="T57" fmla="*/ 2147483646 h 993"/>
                <a:gd name="T58" fmla="*/ 2147483646 w 516"/>
                <a:gd name="T59" fmla="*/ 2147483646 h 993"/>
                <a:gd name="T60" fmla="*/ 2147483646 w 516"/>
                <a:gd name="T61" fmla="*/ 2147483646 h 993"/>
                <a:gd name="T62" fmla="*/ 2147483646 w 516"/>
                <a:gd name="T63" fmla="*/ 2147483646 h 993"/>
                <a:gd name="T64" fmla="*/ 2147483646 w 516"/>
                <a:gd name="T65" fmla="*/ 2147483646 h 993"/>
                <a:gd name="T66" fmla="*/ 2147483646 w 516"/>
                <a:gd name="T67" fmla="*/ 2147483646 h 993"/>
                <a:gd name="T68" fmla="*/ 2147483646 w 516"/>
                <a:gd name="T69" fmla="*/ 2147483646 h 993"/>
                <a:gd name="T70" fmla="*/ 2147483646 w 516"/>
                <a:gd name="T71" fmla="*/ 2147483646 h 993"/>
                <a:gd name="T72" fmla="*/ 2147483646 w 516"/>
                <a:gd name="T73" fmla="*/ 2147483646 h 993"/>
                <a:gd name="T74" fmla="*/ 2147483646 w 516"/>
                <a:gd name="T75" fmla="*/ 2147483646 h 993"/>
                <a:gd name="T76" fmla="*/ 2147483646 w 516"/>
                <a:gd name="T77" fmla="*/ 2147483646 h 993"/>
                <a:gd name="T78" fmla="*/ 2147483646 w 516"/>
                <a:gd name="T79" fmla="*/ 2147483646 h 993"/>
                <a:gd name="T80" fmla="*/ 2147483646 w 516"/>
                <a:gd name="T81" fmla="*/ 2147483646 h 993"/>
                <a:gd name="T82" fmla="*/ 2147483646 w 516"/>
                <a:gd name="T83" fmla="*/ 2147483646 h 993"/>
                <a:gd name="T84" fmla="*/ 2147483646 w 516"/>
                <a:gd name="T85" fmla="*/ 2147483646 h 993"/>
                <a:gd name="T86" fmla="*/ 2147483646 w 516"/>
                <a:gd name="T87" fmla="*/ 0 h 993"/>
                <a:gd name="T88" fmla="*/ 2147483646 w 516"/>
                <a:gd name="T89" fmla="*/ 2147483646 h 993"/>
                <a:gd name="T90" fmla="*/ 2147483646 w 516"/>
                <a:gd name="T91" fmla="*/ 2147483646 h 993"/>
                <a:gd name="T92" fmla="*/ 2147483646 w 516"/>
                <a:gd name="T93" fmla="*/ 2147483646 h 993"/>
                <a:gd name="T94" fmla="*/ 2147483646 w 516"/>
                <a:gd name="T95" fmla="*/ 2147483646 h 993"/>
                <a:gd name="T96" fmla="*/ 2147483646 w 516"/>
                <a:gd name="T97" fmla="*/ 2147483646 h 993"/>
                <a:gd name="T98" fmla="*/ 2147483646 w 516"/>
                <a:gd name="T99" fmla="*/ 2147483646 h 993"/>
                <a:gd name="T100" fmla="*/ 2147483646 w 516"/>
                <a:gd name="T101" fmla="*/ 2147483646 h 993"/>
                <a:gd name="T102" fmla="*/ 2147483646 w 516"/>
                <a:gd name="T103" fmla="*/ 2147483646 h 993"/>
                <a:gd name="T104" fmla="*/ 2147483646 w 516"/>
                <a:gd name="T105" fmla="*/ 2147483646 h 993"/>
                <a:gd name="T106" fmla="*/ 2147483646 w 516"/>
                <a:gd name="T107" fmla="*/ 2147483646 h 993"/>
                <a:gd name="T108" fmla="*/ 2147483646 w 516"/>
                <a:gd name="T109" fmla="*/ 2147483646 h 993"/>
                <a:gd name="T110" fmla="*/ 2147483646 w 516"/>
                <a:gd name="T111" fmla="*/ 2147483646 h 993"/>
                <a:gd name="T112" fmla="*/ 2147483646 w 516"/>
                <a:gd name="T113" fmla="*/ 2147483646 h 993"/>
                <a:gd name="T114" fmla="*/ 2147483646 w 516"/>
                <a:gd name="T115" fmla="*/ 2147483646 h 993"/>
                <a:gd name="T116" fmla="*/ 2147483646 w 516"/>
                <a:gd name="T117" fmla="*/ 2147483646 h 993"/>
                <a:gd name="T118" fmla="*/ 2147483646 w 516"/>
                <a:gd name="T119" fmla="*/ 2147483646 h 99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16" h="993">
                  <a:moveTo>
                    <a:pt x="473" y="913"/>
                  </a:moveTo>
                  <a:cubicBezTo>
                    <a:pt x="473" y="934"/>
                    <a:pt x="473" y="934"/>
                    <a:pt x="473" y="934"/>
                  </a:cubicBezTo>
                  <a:cubicBezTo>
                    <a:pt x="505" y="934"/>
                    <a:pt x="505" y="934"/>
                    <a:pt x="505" y="934"/>
                  </a:cubicBezTo>
                  <a:cubicBezTo>
                    <a:pt x="505" y="950"/>
                    <a:pt x="505" y="950"/>
                    <a:pt x="505" y="950"/>
                  </a:cubicBezTo>
                  <a:cubicBezTo>
                    <a:pt x="473" y="950"/>
                    <a:pt x="473" y="950"/>
                    <a:pt x="473" y="950"/>
                  </a:cubicBezTo>
                  <a:cubicBezTo>
                    <a:pt x="473" y="975"/>
                    <a:pt x="473" y="975"/>
                    <a:pt x="473" y="975"/>
                  </a:cubicBezTo>
                  <a:cubicBezTo>
                    <a:pt x="516" y="975"/>
                    <a:pt x="516" y="975"/>
                    <a:pt x="516" y="975"/>
                  </a:cubicBezTo>
                  <a:cubicBezTo>
                    <a:pt x="516" y="991"/>
                    <a:pt x="516" y="991"/>
                    <a:pt x="516" y="991"/>
                  </a:cubicBezTo>
                  <a:cubicBezTo>
                    <a:pt x="454" y="991"/>
                    <a:pt x="454" y="991"/>
                    <a:pt x="454" y="991"/>
                  </a:cubicBezTo>
                  <a:cubicBezTo>
                    <a:pt x="454" y="896"/>
                    <a:pt x="454" y="896"/>
                    <a:pt x="454" y="896"/>
                  </a:cubicBezTo>
                  <a:cubicBezTo>
                    <a:pt x="516" y="896"/>
                    <a:pt x="516" y="896"/>
                    <a:pt x="516" y="896"/>
                  </a:cubicBezTo>
                  <a:cubicBezTo>
                    <a:pt x="516" y="913"/>
                    <a:pt x="516" y="913"/>
                    <a:pt x="516" y="913"/>
                  </a:cubicBezTo>
                  <a:lnTo>
                    <a:pt x="473" y="913"/>
                  </a:lnTo>
                  <a:close/>
                  <a:moveTo>
                    <a:pt x="374" y="912"/>
                  </a:moveTo>
                  <a:cubicBezTo>
                    <a:pt x="386" y="912"/>
                    <a:pt x="394" y="917"/>
                    <a:pt x="398" y="928"/>
                  </a:cubicBezTo>
                  <a:cubicBezTo>
                    <a:pt x="398" y="929"/>
                    <a:pt x="398" y="929"/>
                    <a:pt x="398" y="929"/>
                  </a:cubicBezTo>
                  <a:cubicBezTo>
                    <a:pt x="414" y="922"/>
                    <a:pt x="414" y="922"/>
                    <a:pt x="414" y="922"/>
                  </a:cubicBezTo>
                  <a:cubicBezTo>
                    <a:pt x="414" y="922"/>
                    <a:pt x="414" y="922"/>
                    <a:pt x="414" y="922"/>
                  </a:cubicBezTo>
                  <a:cubicBezTo>
                    <a:pt x="414" y="922"/>
                    <a:pt x="414" y="922"/>
                    <a:pt x="414" y="922"/>
                  </a:cubicBezTo>
                  <a:cubicBezTo>
                    <a:pt x="408" y="905"/>
                    <a:pt x="394" y="896"/>
                    <a:pt x="374" y="896"/>
                  </a:cubicBezTo>
                  <a:cubicBezTo>
                    <a:pt x="346" y="896"/>
                    <a:pt x="327" y="916"/>
                    <a:pt x="327" y="944"/>
                  </a:cubicBezTo>
                  <a:cubicBezTo>
                    <a:pt x="327" y="973"/>
                    <a:pt x="346" y="993"/>
                    <a:pt x="374" y="993"/>
                  </a:cubicBezTo>
                  <a:cubicBezTo>
                    <a:pt x="392" y="993"/>
                    <a:pt x="406" y="984"/>
                    <a:pt x="414" y="969"/>
                  </a:cubicBezTo>
                  <a:cubicBezTo>
                    <a:pt x="414" y="969"/>
                    <a:pt x="414" y="969"/>
                    <a:pt x="414" y="969"/>
                  </a:cubicBezTo>
                  <a:cubicBezTo>
                    <a:pt x="398" y="962"/>
                    <a:pt x="398" y="962"/>
                    <a:pt x="398" y="962"/>
                  </a:cubicBezTo>
                  <a:cubicBezTo>
                    <a:pt x="398" y="962"/>
                    <a:pt x="398" y="962"/>
                    <a:pt x="398" y="962"/>
                  </a:cubicBezTo>
                  <a:cubicBezTo>
                    <a:pt x="398" y="962"/>
                    <a:pt x="398" y="962"/>
                    <a:pt x="398" y="962"/>
                  </a:cubicBezTo>
                  <a:cubicBezTo>
                    <a:pt x="393" y="972"/>
                    <a:pt x="385" y="977"/>
                    <a:pt x="374" y="977"/>
                  </a:cubicBezTo>
                  <a:cubicBezTo>
                    <a:pt x="357" y="977"/>
                    <a:pt x="347" y="965"/>
                    <a:pt x="347" y="944"/>
                  </a:cubicBezTo>
                  <a:cubicBezTo>
                    <a:pt x="347" y="924"/>
                    <a:pt x="357" y="912"/>
                    <a:pt x="374" y="912"/>
                  </a:cubicBezTo>
                  <a:close/>
                  <a:moveTo>
                    <a:pt x="265" y="935"/>
                  </a:moveTo>
                  <a:cubicBezTo>
                    <a:pt x="246" y="897"/>
                    <a:pt x="246" y="897"/>
                    <a:pt x="246" y="897"/>
                  </a:cubicBezTo>
                  <a:cubicBezTo>
                    <a:pt x="246" y="896"/>
                    <a:pt x="246" y="896"/>
                    <a:pt x="246" y="896"/>
                  </a:cubicBezTo>
                  <a:cubicBezTo>
                    <a:pt x="224" y="896"/>
                    <a:pt x="224" y="896"/>
                    <a:pt x="224" y="896"/>
                  </a:cubicBezTo>
                  <a:cubicBezTo>
                    <a:pt x="255" y="956"/>
                    <a:pt x="255" y="956"/>
                    <a:pt x="255" y="956"/>
                  </a:cubicBezTo>
                  <a:cubicBezTo>
                    <a:pt x="255" y="991"/>
                    <a:pt x="255" y="991"/>
                    <a:pt x="255" y="991"/>
                  </a:cubicBezTo>
                  <a:cubicBezTo>
                    <a:pt x="275" y="991"/>
                    <a:pt x="275" y="991"/>
                    <a:pt x="275" y="991"/>
                  </a:cubicBezTo>
                  <a:cubicBezTo>
                    <a:pt x="275" y="955"/>
                    <a:pt x="275" y="955"/>
                    <a:pt x="275" y="955"/>
                  </a:cubicBezTo>
                  <a:cubicBezTo>
                    <a:pt x="305" y="897"/>
                    <a:pt x="305" y="897"/>
                    <a:pt x="305" y="897"/>
                  </a:cubicBezTo>
                  <a:cubicBezTo>
                    <a:pt x="306" y="896"/>
                    <a:pt x="306" y="896"/>
                    <a:pt x="306" y="896"/>
                  </a:cubicBezTo>
                  <a:cubicBezTo>
                    <a:pt x="284" y="896"/>
                    <a:pt x="284" y="896"/>
                    <a:pt x="284" y="896"/>
                  </a:cubicBezTo>
                  <a:lnTo>
                    <a:pt x="265" y="935"/>
                  </a:lnTo>
                  <a:close/>
                  <a:moveTo>
                    <a:pt x="200" y="944"/>
                  </a:moveTo>
                  <a:cubicBezTo>
                    <a:pt x="200" y="973"/>
                    <a:pt x="180" y="993"/>
                    <a:pt x="152" y="993"/>
                  </a:cubicBezTo>
                  <a:cubicBezTo>
                    <a:pt x="124" y="993"/>
                    <a:pt x="104" y="973"/>
                    <a:pt x="104" y="944"/>
                  </a:cubicBezTo>
                  <a:cubicBezTo>
                    <a:pt x="104" y="916"/>
                    <a:pt x="124" y="896"/>
                    <a:pt x="152" y="896"/>
                  </a:cubicBezTo>
                  <a:cubicBezTo>
                    <a:pt x="180" y="896"/>
                    <a:pt x="200" y="916"/>
                    <a:pt x="200" y="944"/>
                  </a:cubicBezTo>
                  <a:close/>
                  <a:moveTo>
                    <a:pt x="180" y="944"/>
                  </a:moveTo>
                  <a:cubicBezTo>
                    <a:pt x="180" y="924"/>
                    <a:pt x="169" y="912"/>
                    <a:pt x="152" y="912"/>
                  </a:cubicBezTo>
                  <a:cubicBezTo>
                    <a:pt x="135" y="912"/>
                    <a:pt x="124" y="924"/>
                    <a:pt x="124" y="944"/>
                  </a:cubicBezTo>
                  <a:cubicBezTo>
                    <a:pt x="124" y="965"/>
                    <a:pt x="135" y="977"/>
                    <a:pt x="152" y="977"/>
                  </a:cubicBezTo>
                  <a:cubicBezTo>
                    <a:pt x="169" y="977"/>
                    <a:pt x="180" y="965"/>
                    <a:pt x="180" y="944"/>
                  </a:cubicBezTo>
                  <a:close/>
                  <a:moveTo>
                    <a:pt x="74" y="990"/>
                  </a:moveTo>
                  <a:cubicBezTo>
                    <a:pt x="75" y="991"/>
                    <a:pt x="75" y="991"/>
                    <a:pt x="75" y="991"/>
                  </a:cubicBezTo>
                  <a:cubicBezTo>
                    <a:pt x="55" y="991"/>
                    <a:pt x="55" y="991"/>
                    <a:pt x="55" y="991"/>
                  </a:cubicBezTo>
                  <a:cubicBezTo>
                    <a:pt x="55" y="991"/>
                    <a:pt x="55" y="991"/>
                    <a:pt x="55" y="991"/>
                  </a:cubicBezTo>
                  <a:cubicBezTo>
                    <a:pt x="53" y="989"/>
                    <a:pt x="51" y="986"/>
                    <a:pt x="50" y="982"/>
                  </a:cubicBezTo>
                  <a:cubicBezTo>
                    <a:pt x="44" y="961"/>
                    <a:pt x="44" y="961"/>
                    <a:pt x="44" y="961"/>
                  </a:cubicBezTo>
                  <a:cubicBezTo>
                    <a:pt x="42" y="954"/>
                    <a:pt x="40" y="952"/>
                    <a:pt x="33" y="952"/>
                  </a:cubicBezTo>
                  <a:cubicBezTo>
                    <a:pt x="19" y="952"/>
                    <a:pt x="19" y="952"/>
                    <a:pt x="19" y="952"/>
                  </a:cubicBezTo>
                  <a:cubicBezTo>
                    <a:pt x="19" y="991"/>
                    <a:pt x="19" y="991"/>
                    <a:pt x="19" y="991"/>
                  </a:cubicBezTo>
                  <a:cubicBezTo>
                    <a:pt x="0" y="991"/>
                    <a:pt x="0" y="991"/>
                    <a:pt x="0" y="991"/>
                  </a:cubicBezTo>
                  <a:cubicBezTo>
                    <a:pt x="0" y="896"/>
                    <a:pt x="0" y="896"/>
                    <a:pt x="0" y="896"/>
                  </a:cubicBezTo>
                  <a:cubicBezTo>
                    <a:pt x="41" y="896"/>
                    <a:pt x="41" y="896"/>
                    <a:pt x="41" y="896"/>
                  </a:cubicBezTo>
                  <a:cubicBezTo>
                    <a:pt x="58" y="896"/>
                    <a:pt x="70" y="907"/>
                    <a:pt x="70" y="922"/>
                  </a:cubicBezTo>
                  <a:cubicBezTo>
                    <a:pt x="70" y="935"/>
                    <a:pt x="62" y="941"/>
                    <a:pt x="54" y="944"/>
                  </a:cubicBezTo>
                  <a:cubicBezTo>
                    <a:pt x="53" y="944"/>
                    <a:pt x="53" y="944"/>
                    <a:pt x="53" y="944"/>
                  </a:cubicBezTo>
                  <a:cubicBezTo>
                    <a:pt x="54" y="945"/>
                    <a:pt x="54" y="945"/>
                    <a:pt x="54" y="945"/>
                  </a:cubicBezTo>
                  <a:cubicBezTo>
                    <a:pt x="58" y="947"/>
                    <a:pt x="61" y="951"/>
                    <a:pt x="63" y="957"/>
                  </a:cubicBezTo>
                  <a:cubicBezTo>
                    <a:pt x="70" y="981"/>
                    <a:pt x="70" y="981"/>
                    <a:pt x="70" y="981"/>
                  </a:cubicBezTo>
                  <a:cubicBezTo>
                    <a:pt x="71" y="984"/>
                    <a:pt x="72" y="987"/>
                    <a:pt x="74" y="990"/>
                  </a:cubicBezTo>
                  <a:close/>
                  <a:moveTo>
                    <a:pt x="51" y="924"/>
                  </a:moveTo>
                  <a:cubicBezTo>
                    <a:pt x="51" y="917"/>
                    <a:pt x="46" y="912"/>
                    <a:pt x="38" y="912"/>
                  </a:cubicBezTo>
                  <a:cubicBezTo>
                    <a:pt x="19" y="912"/>
                    <a:pt x="19" y="912"/>
                    <a:pt x="19" y="912"/>
                  </a:cubicBezTo>
                  <a:cubicBezTo>
                    <a:pt x="19" y="936"/>
                    <a:pt x="19" y="936"/>
                    <a:pt x="19" y="936"/>
                  </a:cubicBezTo>
                  <a:cubicBezTo>
                    <a:pt x="38" y="936"/>
                    <a:pt x="38" y="936"/>
                    <a:pt x="38" y="936"/>
                  </a:cubicBezTo>
                  <a:cubicBezTo>
                    <a:pt x="46" y="936"/>
                    <a:pt x="51" y="932"/>
                    <a:pt x="51" y="924"/>
                  </a:cubicBezTo>
                  <a:close/>
                  <a:moveTo>
                    <a:pt x="255" y="280"/>
                  </a:moveTo>
                  <a:cubicBezTo>
                    <a:pt x="133" y="280"/>
                    <a:pt x="133" y="280"/>
                    <a:pt x="133" y="280"/>
                  </a:cubicBezTo>
                  <a:cubicBezTo>
                    <a:pt x="133" y="288"/>
                    <a:pt x="133" y="288"/>
                    <a:pt x="133" y="288"/>
                  </a:cubicBezTo>
                  <a:cubicBezTo>
                    <a:pt x="151" y="293"/>
                    <a:pt x="159" y="306"/>
                    <a:pt x="160" y="329"/>
                  </a:cubicBezTo>
                  <a:cubicBezTo>
                    <a:pt x="160" y="331"/>
                    <a:pt x="160" y="385"/>
                    <a:pt x="160" y="449"/>
                  </a:cubicBezTo>
                  <a:cubicBezTo>
                    <a:pt x="185" y="445"/>
                    <a:pt x="203" y="437"/>
                    <a:pt x="211" y="433"/>
                  </a:cubicBezTo>
                  <a:cubicBezTo>
                    <a:pt x="211" y="309"/>
                    <a:pt x="211" y="309"/>
                    <a:pt x="211" y="309"/>
                  </a:cubicBezTo>
                  <a:cubicBezTo>
                    <a:pt x="273" y="309"/>
                    <a:pt x="273" y="309"/>
                    <a:pt x="273" y="309"/>
                  </a:cubicBezTo>
                  <a:cubicBezTo>
                    <a:pt x="269" y="296"/>
                    <a:pt x="259" y="284"/>
                    <a:pt x="255" y="280"/>
                  </a:cubicBezTo>
                  <a:close/>
                  <a:moveTo>
                    <a:pt x="247" y="570"/>
                  </a:moveTo>
                  <a:cubicBezTo>
                    <a:pt x="244" y="562"/>
                    <a:pt x="239" y="551"/>
                    <a:pt x="236" y="546"/>
                  </a:cubicBezTo>
                  <a:cubicBezTo>
                    <a:pt x="230" y="546"/>
                    <a:pt x="222" y="546"/>
                    <a:pt x="216" y="546"/>
                  </a:cubicBezTo>
                  <a:cubicBezTo>
                    <a:pt x="211" y="546"/>
                    <a:pt x="211" y="546"/>
                    <a:pt x="211" y="546"/>
                  </a:cubicBezTo>
                  <a:cubicBezTo>
                    <a:pt x="211" y="506"/>
                    <a:pt x="211" y="506"/>
                    <a:pt x="211" y="506"/>
                  </a:cubicBezTo>
                  <a:cubicBezTo>
                    <a:pt x="200" y="509"/>
                    <a:pt x="172" y="513"/>
                    <a:pt x="160" y="515"/>
                  </a:cubicBezTo>
                  <a:cubicBezTo>
                    <a:pt x="160" y="621"/>
                    <a:pt x="160" y="736"/>
                    <a:pt x="160" y="738"/>
                  </a:cubicBezTo>
                  <a:cubicBezTo>
                    <a:pt x="160" y="738"/>
                    <a:pt x="160" y="738"/>
                    <a:pt x="160" y="738"/>
                  </a:cubicBezTo>
                  <a:cubicBezTo>
                    <a:pt x="159" y="760"/>
                    <a:pt x="150" y="773"/>
                    <a:pt x="134" y="778"/>
                  </a:cubicBezTo>
                  <a:cubicBezTo>
                    <a:pt x="134" y="786"/>
                    <a:pt x="134" y="786"/>
                    <a:pt x="134" y="786"/>
                  </a:cubicBezTo>
                  <a:cubicBezTo>
                    <a:pt x="237" y="786"/>
                    <a:pt x="237" y="786"/>
                    <a:pt x="237" y="786"/>
                  </a:cubicBezTo>
                  <a:cubicBezTo>
                    <a:pt x="237" y="778"/>
                    <a:pt x="237" y="778"/>
                    <a:pt x="237" y="778"/>
                  </a:cubicBezTo>
                  <a:cubicBezTo>
                    <a:pt x="221" y="773"/>
                    <a:pt x="212" y="759"/>
                    <a:pt x="212" y="738"/>
                  </a:cubicBezTo>
                  <a:cubicBezTo>
                    <a:pt x="211" y="571"/>
                    <a:pt x="211" y="571"/>
                    <a:pt x="211" y="571"/>
                  </a:cubicBezTo>
                  <a:cubicBezTo>
                    <a:pt x="216" y="571"/>
                    <a:pt x="216" y="571"/>
                    <a:pt x="216" y="571"/>
                  </a:cubicBezTo>
                  <a:cubicBezTo>
                    <a:pt x="226" y="571"/>
                    <a:pt x="237" y="571"/>
                    <a:pt x="247" y="570"/>
                  </a:cubicBezTo>
                  <a:close/>
                  <a:moveTo>
                    <a:pt x="370" y="325"/>
                  </a:moveTo>
                  <a:cubicBezTo>
                    <a:pt x="372" y="327"/>
                    <a:pt x="376" y="329"/>
                    <a:pt x="378" y="330"/>
                  </a:cubicBezTo>
                  <a:cubicBezTo>
                    <a:pt x="403" y="348"/>
                    <a:pt x="417" y="377"/>
                    <a:pt x="417" y="412"/>
                  </a:cubicBezTo>
                  <a:cubicBezTo>
                    <a:pt x="417" y="442"/>
                    <a:pt x="406" y="502"/>
                    <a:pt x="318" y="532"/>
                  </a:cubicBezTo>
                  <a:cubicBezTo>
                    <a:pt x="323" y="542"/>
                    <a:pt x="327" y="552"/>
                    <a:pt x="330" y="558"/>
                  </a:cubicBezTo>
                  <a:cubicBezTo>
                    <a:pt x="332" y="557"/>
                    <a:pt x="335" y="557"/>
                    <a:pt x="336" y="556"/>
                  </a:cubicBezTo>
                  <a:cubicBezTo>
                    <a:pt x="339" y="556"/>
                    <a:pt x="339" y="556"/>
                    <a:pt x="339" y="556"/>
                  </a:cubicBezTo>
                  <a:cubicBezTo>
                    <a:pt x="341" y="558"/>
                    <a:pt x="341" y="558"/>
                    <a:pt x="341" y="558"/>
                  </a:cubicBezTo>
                  <a:cubicBezTo>
                    <a:pt x="373" y="596"/>
                    <a:pt x="397" y="656"/>
                    <a:pt x="405" y="713"/>
                  </a:cubicBezTo>
                  <a:cubicBezTo>
                    <a:pt x="405" y="713"/>
                    <a:pt x="408" y="741"/>
                    <a:pt x="408" y="751"/>
                  </a:cubicBezTo>
                  <a:cubicBezTo>
                    <a:pt x="408" y="752"/>
                    <a:pt x="408" y="752"/>
                    <a:pt x="408" y="752"/>
                  </a:cubicBezTo>
                  <a:cubicBezTo>
                    <a:pt x="408" y="753"/>
                    <a:pt x="408" y="753"/>
                    <a:pt x="408" y="754"/>
                  </a:cubicBezTo>
                  <a:cubicBezTo>
                    <a:pt x="408" y="755"/>
                    <a:pt x="408" y="755"/>
                    <a:pt x="408" y="755"/>
                  </a:cubicBezTo>
                  <a:cubicBezTo>
                    <a:pt x="408" y="763"/>
                    <a:pt x="405" y="774"/>
                    <a:pt x="391" y="779"/>
                  </a:cubicBezTo>
                  <a:cubicBezTo>
                    <a:pt x="391" y="786"/>
                    <a:pt x="391" y="786"/>
                    <a:pt x="391" y="786"/>
                  </a:cubicBezTo>
                  <a:cubicBezTo>
                    <a:pt x="497" y="786"/>
                    <a:pt x="497" y="786"/>
                    <a:pt x="497" y="786"/>
                  </a:cubicBezTo>
                  <a:cubicBezTo>
                    <a:pt x="497" y="779"/>
                    <a:pt x="497" y="779"/>
                    <a:pt x="497" y="779"/>
                  </a:cubicBezTo>
                  <a:cubicBezTo>
                    <a:pt x="488" y="776"/>
                    <a:pt x="469" y="766"/>
                    <a:pt x="461" y="734"/>
                  </a:cubicBezTo>
                  <a:cubicBezTo>
                    <a:pt x="460" y="729"/>
                    <a:pt x="460" y="729"/>
                    <a:pt x="460" y="729"/>
                  </a:cubicBezTo>
                  <a:cubicBezTo>
                    <a:pt x="454" y="704"/>
                    <a:pt x="450" y="691"/>
                    <a:pt x="446" y="678"/>
                  </a:cubicBezTo>
                  <a:cubicBezTo>
                    <a:pt x="436" y="646"/>
                    <a:pt x="414" y="588"/>
                    <a:pt x="378" y="547"/>
                  </a:cubicBezTo>
                  <a:cubicBezTo>
                    <a:pt x="374" y="543"/>
                    <a:pt x="374" y="543"/>
                    <a:pt x="374" y="543"/>
                  </a:cubicBezTo>
                  <a:cubicBezTo>
                    <a:pt x="379" y="540"/>
                    <a:pt x="379" y="540"/>
                    <a:pt x="379" y="540"/>
                  </a:cubicBezTo>
                  <a:cubicBezTo>
                    <a:pt x="381" y="540"/>
                    <a:pt x="382" y="539"/>
                    <a:pt x="383" y="539"/>
                  </a:cubicBezTo>
                  <a:cubicBezTo>
                    <a:pt x="383" y="539"/>
                    <a:pt x="384" y="538"/>
                    <a:pt x="385" y="538"/>
                  </a:cubicBezTo>
                  <a:cubicBezTo>
                    <a:pt x="440" y="510"/>
                    <a:pt x="470" y="465"/>
                    <a:pt x="470" y="412"/>
                  </a:cubicBezTo>
                  <a:cubicBezTo>
                    <a:pt x="471" y="372"/>
                    <a:pt x="448" y="332"/>
                    <a:pt x="414" y="309"/>
                  </a:cubicBezTo>
                  <a:cubicBezTo>
                    <a:pt x="400" y="299"/>
                    <a:pt x="380" y="289"/>
                    <a:pt x="359" y="285"/>
                  </a:cubicBezTo>
                  <a:cubicBezTo>
                    <a:pt x="366" y="300"/>
                    <a:pt x="369" y="316"/>
                    <a:pt x="370" y="325"/>
                  </a:cubicBezTo>
                  <a:close/>
                  <a:moveTo>
                    <a:pt x="295" y="237"/>
                  </a:moveTo>
                  <a:cubicBezTo>
                    <a:pt x="328" y="259"/>
                    <a:pt x="351" y="300"/>
                    <a:pt x="351" y="339"/>
                  </a:cubicBezTo>
                  <a:cubicBezTo>
                    <a:pt x="351" y="393"/>
                    <a:pt x="321" y="438"/>
                    <a:pt x="266" y="466"/>
                  </a:cubicBezTo>
                  <a:cubicBezTo>
                    <a:pt x="265" y="466"/>
                    <a:pt x="264" y="467"/>
                    <a:pt x="263" y="467"/>
                  </a:cubicBezTo>
                  <a:cubicBezTo>
                    <a:pt x="262" y="467"/>
                    <a:pt x="261" y="468"/>
                    <a:pt x="260" y="468"/>
                  </a:cubicBezTo>
                  <a:cubicBezTo>
                    <a:pt x="255" y="471"/>
                    <a:pt x="255" y="471"/>
                    <a:pt x="255" y="471"/>
                  </a:cubicBezTo>
                  <a:cubicBezTo>
                    <a:pt x="259" y="475"/>
                    <a:pt x="259" y="475"/>
                    <a:pt x="259" y="475"/>
                  </a:cubicBezTo>
                  <a:cubicBezTo>
                    <a:pt x="294" y="516"/>
                    <a:pt x="317" y="574"/>
                    <a:pt x="327" y="605"/>
                  </a:cubicBezTo>
                  <a:cubicBezTo>
                    <a:pt x="331" y="619"/>
                    <a:pt x="334" y="632"/>
                    <a:pt x="340" y="657"/>
                  </a:cubicBezTo>
                  <a:cubicBezTo>
                    <a:pt x="341" y="661"/>
                    <a:pt x="341" y="661"/>
                    <a:pt x="341" y="661"/>
                  </a:cubicBezTo>
                  <a:cubicBezTo>
                    <a:pt x="349" y="694"/>
                    <a:pt x="368" y="704"/>
                    <a:pt x="378" y="707"/>
                  </a:cubicBezTo>
                  <a:cubicBezTo>
                    <a:pt x="378" y="714"/>
                    <a:pt x="378" y="714"/>
                    <a:pt x="378" y="714"/>
                  </a:cubicBezTo>
                  <a:cubicBezTo>
                    <a:pt x="271" y="714"/>
                    <a:pt x="271" y="714"/>
                    <a:pt x="271" y="714"/>
                  </a:cubicBezTo>
                  <a:cubicBezTo>
                    <a:pt x="271" y="706"/>
                    <a:pt x="271" y="706"/>
                    <a:pt x="271" y="706"/>
                  </a:cubicBezTo>
                  <a:cubicBezTo>
                    <a:pt x="286" y="702"/>
                    <a:pt x="288" y="691"/>
                    <a:pt x="289" y="683"/>
                  </a:cubicBezTo>
                  <a:cubicBezTo>
                    <a:pt x="289" y="682"/>
                    <a:pt x="289" y="682"/>
                    <a:pt x="289" y="682"/>
                  </a:cubicBezTo>
                  <a:cubicBezTo>
                    <a:pt x="289" y="681"/>
                    <a:pt x="289" y="681"/>
                    <a:pt x="289" y="680"/>
                  </a:cubicBezTo>
                  <a:cubicBezTo>
                    <a:pt x="289" y="678"/>
                    <a:pt x="289" y="678"/>
                    <a:pt x="289" y="678"/>
                  </a:cubicBezTo>
                  <a:cubicBezTo>
                    <a:pt x="289" y="669"/>
                    <a:pt x="286" y="641"/>
                    <a:pt x="286" y="641"/>
                  </a:cubicBezTo>
                  <a:cubicBezTo>
                    <a:pt x="278" y="583"/>
                    <a:pt x="253" y="524"/>
                    <a:pt x="221" y="486"/>
                  </a:cubicBezTo>
                  <a:cubicBezTo>
                    <a:pt x="220" y="484"/>
                    <a:pt x="220" y="484"/>
                    <a:pt x="220" y="484"/>
                  </a:cubicBezTo>
                  <a:cubicBezTo>
                    <a:pt x="217" y="484"/>
                    <a:pt x="217" y="484"/>
                    <a:pt x="217" y="484"/>
                  </a:cubicBezTo>
                  <a:cubicBezTo>
                    <a:pt x="181" y="494"/>
                    <a:pt x="139" y="499"/>
                    <a:pt x="96" y="499"/>
                  </a:cubicBezTo>
                  <a:cubicBezTo>
                    <a:pt x="92" y="499"/>
                    <a:pt x="92" y="499"/>
                    <a:pt x="92" y="499"/>
                  </a:cubicBezTo>
                  <a:cubicBezTo>
                    <a:pt x="92" y="666"/>
                    <a:pt x="92" y="666"/>
                    <a:pt x="92" y="666"/>
                  </a:cubicBezTo>
                  <a:cubicBezTo>
                    <a:pt x="92" y="687"/>
                    <a:pt x="101" y="701"/>
                    <a:pt x="118" y="706"/>
                  </a:cubicBezTo>
                  <a:cubicBezTo>
                    <a:pt x="118" y="714"/>
                    <a:pt x="118" y="714"/>
                    <a:pt x="118" y="714"/>
                  </a:cubicBezTo>
                  <a:cubicBezTo>
                    <a:pt x="15" y="714"/>
                    <a:pt x="15" y="714"/>
                    <a:pt x="15" y="714"/>
                  </a:cubicBezTo>
                  <a:cubicBezTo>
                    <a:pt x="15" y="706"/>
                    <a:pt x="15" y="706"/>
                    <a:pt x="15" y="706"/>
                  </a:cubicBezTo>
                  <a:cubicBezTo>
                    <a:pt x="31" y="701"/>
                    <a:pt x="39" y="688"/>
                    <a:pt x="40" y="666"/>
                  </a:cubicBezTo>
                  <a:cubicBezTo>
                    <a:pt x="40" y="666"/>
                    <a:pt x="40" y="666"/>
                    <a:pt x="40" y="666"/>
                  </a:cubicBezTo>
                  <a:cubicBezTo>
                    <a:pt x="40" y="662"/>
                    <a:pt x="40" y="262"/>
                    <a:pt x="40" y="257"/>
                  </a:cubicBezTo>
                  <a:cubicBezTo>
                    <a:pt x="40" y="234"/>
                    <a:pt x="32" y="221"/>
                    <a:pt x="14" y="215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85" y="208"/>
                    <a:pt x="185" y="208"/>
                    <a:pt x="185" y="208"/>
                  </a:cubicBezTo>
                  <a:cubicBezTo>
                    <a:pt x="236" y="208"/>
                    <a:pt x="268" y="219"/>
                    <a:pt x="295" y="237"/>
                  </a:cubicBezTo>
                  <a:close/>
                  <a:moveTo>
                    <a:pt x="298" y="340"/>
                  </a:moveTo>
                  <a:cubicBezTo>
                    <a:pt x="298" y="305"/>
                    <a:pt x="284" y="276"/>
                    <a:pt x="259" y="258"/>
                  </a:cubicBezTo>
                  <a:cubicBezTo>
                    <a:pt x="239" y="245"/>
                    <a:pt x="215" y="238"/>
                    <a:pt x="183" y="237"/>
                  </a:cubicBezTo>
                  <a:cubicBezTo>
                    <a:pt x="92" y="237"/>
                    <a:pt x="92" y="237"/>
                    <a:pt x="92" y="237"/>
                  </a:cubicBezTo>
                  <a:cubicBezTo>
                    <a:pt x="92" y="474"/>
                    <a:pt x="92" y="474"/>
                    <a:pt x="92" y="474"/>
                  </a:cubicBezTo>
                  <a:cubicBezTo>
                    <a:pt x="97" y="474"/>
                    <a:pt x="97" y="474"/>
                    <a:pt x="97" y="474"/>
                  </a:cubicBezTo>
                  <a:cubicBezTo>
                    <a:pt x="278" y="471"/>
                    <a:pt x="298" y="379"/>
                    <a:pt x="298" y="340"/>
                  </a:cubicBezTo>
                  <a:close/>
                  <a:moveTo>
                    <a:pt x="109" y="49"/>
                  </a:moveTo>
                  <a:cubicBezTo>
                    <a:pt x="109" y="20"/>
                    <a:pt x="129" y="0"/>
                    <a:pt x="157" y="0"/>
                  </a:cubicBezTo>
                  <a:cubicBezTo>
                    <a:pt x="185" y="0"/>
                    <a:pt x="205" y="20"/>
                    <a:pt x="205" y="49"/>
                  </a:cubicBezTo>
                  <a:cubicBezTo>
                    <a:pt x="205" y="77"/>
                    <a:pt x="185" y="97"/>
                    <a:pt x="157" y="97"/>
                  </a:cubicBezTo>
                  <a:cubicBezTo>
                    <a:pt x="129" y="97"/>
                    <a:pt x="109" y="77"/>
                    <a:pt x="109" y="49"/>
                  </a:cubicBezTo>
                  <a:close/>
                  <a:moveTo>
                    <a:pt x="129" y="49"/>
                  </a:moveTo>
                  <a:cubicBezTo>
                    <a:pt x="129" y="69"/>
                    <a:pt x="140" y="81"/>
                    <a:pt x="157" y="81"/>
                  </a:cubicBezTo>
                  <a:cubicBezTo>
                    <a:pt x="175" y="81"/>
                    <a:pt x="185" y="69"/>
                    <a:pt x="185" y="49"/>
                  </a:cubicBezTo>
                  <a:cubicBezTo>
                    <a:pt x="185" y="28"/>
                    <a:pt x="175" y="16"/>
                    <a:pt x="157" y="16"/>
                  </a:cubicBezTo>
                  <a:cubicBezTo>
                    <a:pt x="140" y="16"/>
                    <a:pt x="129" y="28"/>
                    <a:pt x="129" y="49"/>
                  </a:cubicBezTo>
                  <a:close/>
                  <a:moveTo>
                    <a:pt x="310" y="80"/>
                  </a:moveTo>
                  <a:cubicBezTo>
                    <a:pt x="267" y="80"/>
                    <a:pt x="267" y="80"/>
                    <a:pt x="267" y="80"/>
                  </a:cubicBezTo>
                  <a:cubicBezTo>
                    <a:pt x="267" y="1"/>
                    <a:pt x="267" y="1"/>
                    <a:pt x="267" y="1"/>
                  </a:cubicBezTo>
                  <a:cubicBezTo>
                    <a:pt x="247" y="1"/>
                    <a:pt x="247" y="1"/>
                    <a:pt x="247" y="1"/>
                  </a:cubicBezTo>
                  <a:cubicBezTo>
                    <a:pt x="247" y="96"/>
                    <a:pt x="247" y="96"/>
                    <a:pt x="247" y="96"/>
                  </a:cubicBezTo>
                  <a:cubicBezTo>
                    <a:pt x="310" y="96"/>
                    <a:pt x="310" y="96"/>
                    <a:pt x="310" y="96"/>
                  </a:cubicBezTo>
                  <a:lnTo>
                    <a:pt x="310" y="80"/>
                  </a:lnTo>
                  <a:close/>
                  <a:moveTo>
                    <a:pt x="411" y="80"/>
                  </a:moveTo>
                  <a:cubicBezTo>
                    <a:pt x="367" y="80"/>
                    <a:pt x="367" y="80"/>
                    <a:pt x="367" y="80"/>
                  </a:cubicBezTo>
                  <a:cubicBezTo>
                    <a:pt x="367" y="1"/>
                    <a:pt x="367" y="1"/>
                    <a:pt x="367" y="1"/>
                  </a:cubicBezTo>
                  <a:cubicBezTo>
                    <a:pt x="348" y="1"/>
                    <a:pt x="348" y="1"/>
                    <a:pt x="348" y="1"/>
                  </a:cubicBezTo>
                  <a:cubicBezTo>
                    <a:pt x="348" y="96"/>
                    <a:pt x="348" y="96"/>
                    <a:pt x="348" y="96"/>
                  </a:cubicBezTo>
                  <a:cubicBezTo>
                    <a:pt x="411" y="96"/>
                    <a:pt x="411" y="96"/>
                    <a:pt x="411" y="96"/>
                  </a:cubicBezTo>
                  <a:lnTo>
                    <a:pt x="411" y="80"/>
                  </a:lnTo>
                  <a:close/>
                  <a:moveTo>
                    <a:pt x="23" y="96"/>
                  </a:moveTo>
                  <a:cubicBezTo>
                    <a:pt x="4" y="96"/>
                    <a:pt x="4" y="96"/>
                    <a:pt x="4" y="96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4" y="1"/>
                    <a:pt x="44" y="1"/>
                    <a:pt x="44" y="1"/>
                  </a:cubicBezTo>
                  <a:cubicBezTo>
                    <a:pt x="62" y="1"/>
                    <a:pt x="74" y="12"/>
                    <a:pt x="74" y="27"/>
                  </a:cubicBezTo>
                  <a:cubicBezTo>
                    <a:pt x="74" y="39"/>
                    <a:pt x="65" y="46"/>
                    <a:pt x="58" y="49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62" y="51"/>
                    <a:pt x="65" y="55"/>
                    <a:pt x="67" y="62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4" y="89"/>
                    <a:pt x="76" y="92"/>
                    <a:pt x="77" y="94"/>
                  </a:cubicBezTo>
                  <a:cubicBezTo>
                    <a:pt x="78" y="96"/>
                    <a:pt x="78" y="96"/>
                    <a:pt x="78" y="96"/>
                  </a:cubicBezTo>
                  <a:cubicBezTo>
                    <a:pt x="59" y="96"/>
                    <a:pt x="59" y="96"/>
                    <a:pt x="59" y="96"/>
                  </a:cubicBezTo>
                  <a:cubicBezTo>
                    <a:pt x="59" y="96"/>
                    <a:pt x="59" y="96"/>
                    <a:pt x="59" y="96"/>
                  </a:cubicBezTo>
                  <a:cubicBezTo>
                    <a:pt x="57" y="94"/>
                    <a:pt x="55" y="90"/>
                    <a:pt x="54" y="87"/>
                  </a:cubicBezTo>
                  <a:cubicBezTo>
                    <a:pt x="48" y="65"/>
                    <a:pt x="48" y="65"/>
                    <a:pt x="48" y="65"/>
                  </a:cubicBezTo>
                  <a:cubicBezTo>
                    <a:pt x="46" y="59"/>
                    <a:pt x="44" y="56"/>
                    <a:pt x="36" y="56"/>
                  </a:cubicBezTo>
                  <a:cubicBezTo>
                    <a:pt x="23" y="56"/>
                    <a:pt x="23" y="56"/>
                    <a:pt x="23" y="56"/>
                  </a:cubicBezTo>
                  <a:lnTo>
                    <a:pt x="23" y="96"/>
                  </a:lnTo>
                  <a:close/>
                  <a:moveTo>
                    <a:pt x="23" y="40"/>
                  </a:moveTo>
                  <a:cubicBezTo>
                    <a:pt x="41" y="40"/>
                    <a:pt x="41" y="40"/>
                    <a:pt x="41" y="40"/>
                  </a:cubicBezTo>
                  <a:cubicBezTo>
                    <a:pt x="50" y="40"/>
                    <a:pt x="54" y="36"/>
                    <a:pt x="54" y="29"/>
                  </a:cubicBezTo>
                  <a:cubicBezTo>
                    <a:pt x="54" y="21"/>
                    <a:pt x="50" y="17"/>
                    <a:pt x="41" y="17"/>
                  </a:cubicBezTo>
                  <a:cubicBezTo>
                    <a:pt x="23" y="17"/>
                    <a:pt x="23" y="17"/>
                    <a:pt x="23" y="17"/>
                  </a:cubicBezTo>
                  <a:lnTo>
                    <a:pt x="23" y="40"/>
                  </a:lnTo>
                  <a:close/>
                  <a:moveTo>
                    <a:pt x="477" y="81"/>
                  </a:moveTo>
                  <a:cubicBezTo>
                    <a:pt x="467" y="82"/>
                    <a:pt x="457" y="77"/>
                    <a:pt x="449" y="66"/>
                  </a:cubicBezTo>
                  <a:cubicBezTo>
                    <a:pt x="448" y="66"/>
                    <a:pt x="448" y="66"/>
                    <a:pt x="448" y="66"/>
                  </a:cubicBezTo>
                  <a:cubicBezTo>
                    <a:pt x="443" y="85"/>
                    <a:pt x="443" y="85"/>
                    <a:pt x="443" y="85"/>
                  </a:cubicBezTo>
                  <a:cubicBezTo>
                    <a:pt x="443" y="85"/>
                    <a:pt x="443" y="85"/>
                    <a:pt x="443" y="85"/>
                  </a:cubicBezTo>
                  <a:cubicBezTo>
                    <a:pt x="449" y="93"/>
                    <a:pt x="462" y="97"/>
                    <a:pt x="475" y="97"/>
                  </a:cubicBezTo>
                  <a:cubicBezTo>
                    <a:pt x="495" y="97"/>
                    <a:pt x="509" y="85"/>
                    <a:pt x="509" y="68"/>
                  </a:cubicBezTo>
                  <a:cubicBezTo>
                    <a:pt x="509" y="58"/>
                    <a:pt x="506" y="47"/>
                    <a:pt x="484" y="40"/>
                  </a:cubicBezTo>
                  <a:cubicBezTo>
                    <a:pt x="467" y="35"/>
                    <a:pt x="464" y="31"/>
                    <a:pt x="464" y="25"/>
                  </a:cubicBezTo>
                  <a:cubicBezTo>
                    <a:pt x="464" y="18"/>
                    <a:pt x="470" y="15"/>
                    <a:pt x="477" y="15"/>
                  </a:cubicBezTo>
                  <a:cubicBezTo>
                    <a:pt x="484" y="15"/>
                    <a:pt x="491" y="18"/>
                    <a:pt x="498" y="24"/>
                  </a:cubicBezTo>
                  <a:cubicBezTo>
                    <a:pt x="499" y="24"/>
                    <a:pt x="499" y="24"/>
                    <a:pt x="499" y="24"/>
                  </a:cubicBezTo>
                  <a:cubicBezTo>
                    <a:pt x="504" y="8"/>
                    <a:pt x="504" y="8"/>
                    <a:pt x="504" y="8"/>
                  </a:cubicBezTo>
                  <a:cubicBezTo>
                    <a:pt x="504" y="7"/>
                    <a:pt x="504" y="7"/>
                    <a:pt x="504" y="7"/>
                  </a:cubicBezTo>
                  <a:cubicBezTo>
                    <a:pt x="496" y="2"/>
                    <a:pt x="487" y="0"/>
                    <a:pt x="477" y="0"/>
                  </a:cubicBezTo>
                  <a:cubicBezTo>
                    <a:pt x="457" y="0"/>
                    <a:pt x="445" y="10"/>
                    <a:pt x="445" y="26"/>
                  </a:cubicBezTo>
                  <a:cubicBezTo>
                    <a:pt x="445" y="39"/>
                    <a:pt x="454" y="48"/>
                    <a:pt x="472" y="54"/>
                  </a:cubicBezTo>
                  <a:cubicBezTo>
                    <a:pt x="477" y="55"/>
                    <a:pt x="481" y="57"/>
                    <a:pt x="484" y="59"/>
                  </a:cubicBezTo>
                  <a:cubicBezTo>
                    <a:pt x="487" y="61"/>
                    <a:pt x="489" y="65"/>
                    <a:pt x="489" y="69"/>
                  </a:cubicBezTo>
                  <a:cubicBezTo>
                    <a:pt x="489" y="76"/>
                    <a:pt x="484" y="81"/>
                    <a:pt x="477" y="8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27" name="Footer Placeholder 1">
            <a:extLst>
              <a:ext uri="{FF2B5EF4-FFF2-40B4-BE49-F238E27FC236}">
                <a16:creationId xmlns:a16="http://schemas.microsoft.com/office/drawing/2014/main" id="{C6050F5E-42B9-493A-A3B1-DD3D61BB4E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3552" y="6369050"/>
            <a:ext cx="2474913" cy="32385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eaLnBrk="1" hangingPunct="1">
              <a:defRPr lang="en-GB" sz="1000" kern="1200">
                <a:solidFill>
                  <a:schemeClr val="bg2"/>
                </a:solidFill>
                <a:latin typeface="RR Pioneer Light Condensed" panose="020B0306050201060103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t>Private ©2020 Rolls-Royce Not Subject to Export Control </a:t>
            </a: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9224064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 spd="med">
    <p:fade/>
  </p:transition>
  <p:hf hdr="0" dt="0"/>
  <p:txStyles>
    <p:titleStyle>
      <a:lvl1pPr algn="l" defTabSz="912791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+mj-lt"/>
        <a:defRPr sz="2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912791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+mj-lt"/>
        <a:defRPr sz="2000">
          <a:solidFill>
            <a:schemeClr val="tx2"/>
          </a:solidFill>
          <a:latin typeface="RR Pioneer Bold" panose="020B0803050201040103" pitchFamily="34" charset="0"/>
        </a:defRPr>
      </a:lvl2pPr>
      <a:lvl3pPr algn="l" defTabSz="912791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+mj-lt"/>
        <a:defRPr sz="2000">
          <a:solidFill>
            <a:schemeClr val="tx2"/>
          </a:solidFill>
          <a:latin typeface="RR Pioneer Bold" panose="020B0803050201040103" pitchFamily="34" charset="0"/>
        </a:defRPr>
      </a:lvl3pPr>
      <a:lvl4pPr algn="l" defTabSz="912791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+mj-lt"/>
        <a:defRPr sz="2000">
          <a:solidFill>
            <a:schemeClr val="tx2"/>
          </a:solidFill>
          <a:latin typeface="RR Pioneer Bold" panose="020B0803050201040103" pitchFamily="34" charset="0"/>
        </a:defRPr>
      </a:lvl4pPr>
      <a:lvl5pPr algn="l" defTabSz="912791" rtl="0" eaLnBrk="0" fontAlgn="base" hangingPunct="0">
        <a:lnSpc>
          <a:spcPct val="90000"/>
        </a:lnSpc>
        <a:spcBef>
          <a:spcPct val="0"/>
        </a:spcBef>
        <a:spcAft>
          <a:spcPct val="0"/>
        </a:spcAft>
        <a:buFont typeface="+mj-lt"/>
        <a:defRPr sz="2000">
          <a:solidFill>
            <a:schemeClr val="tx2"/>
          </a:solidFill>
          <a:latin typeface="RR Pioneer Bold" panose="020B0803050201040103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912791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bg2"/>
        </a:buClr>
        <a:buFont typeface="Wingdings" panose="05000000000000000000" pitchFamily="2" charset="2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233357" indent="-233357" algn="l" defTabSz="912791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481001" indent="-239707" algn="l" defTabSz="912791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722295" indent="-239707" algn="l" defTabSz="912791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1300" kern="1200">
          <a:solidFill>
            <a:schemeClr val="bg1"/>
          </a:solidFill>
          <a:latin typeface="+mn-lt"/>
          <a:ea typeface="+mn-ea"/>
          <a:cs typeface="+mn-cs"/>
        </a:defRPr>
      </a:lvl4pPr>
      <a:lvl5pPr marL="949302" indent="-225420" algn="l" defTabSz="912791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13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CFC19-4CBF-4A3C-8EDE-4706BEE16E17}"/>
              </a:ext>
            </a:extLst>
          </p:cNvPr>
          <p:cNvSpPr>
            <a:spLocks noGrp="1"/>
          </p:cNvSpPr>
          <p:nvPr>
            <p:ph type="ftr" sz="quarter" idx="41"/>
          </p:nvPr>
        </p:nvSpPr>
        <p:spPr>
          <a:xfrm>
            <a:off x="463551" y="6437313"/>
            <a:ext cx="2770188" cy="255587"/>
          </a:xfrm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Private 2023 Rolls-Royce Not Subject to Export Control </a:t>
            </a:r>
          </a:p>
        </p:txBody>
      </p:sp>
      <p:sp>
        <p:nvSpPr>
          <p:cNvPr id="147459" name="Freeform 5">
            <a:extLst>
              <a:ext uri="{FF2B5EF4-FFF2-40B4-BE49-F238E27FC236}">
                <a16:creationId xmlns:a16="http://schemas.microsoft.com/office/drawing/2014/main" id="{4F294921-C679-42AF-AE7A-CE1D5455A93F}"/>
              </a:ext>
            </a:extLst>
          </p:cNvPr>
          <p:cNvSpPr>
            <a:spLocks noChangeAspect="1"/>
          </p:cNvSpPr>
          <p:nvPr/>
        </p:nvSpPr>
        <p:spPr bwMode="auto">
          <a:xfrm>
            <a:off x="4832351" y="1503363"/>
            <a:ext cx="4763" cy="12700"/>
          </a:xfrm>
          <a:custGeom>
            <a:avLst/>
            <a:gdLst>
              <a:gd name="T0" fmla="*/ 2147483646 w 9"/>
              <a:gd name="T1" fmla="*/ 2147483646 h 17"/>
              <a:gd name="T2" fmla="*/ 2147483646 w 9"/>
              <a:gd name="T3" fmla="*/ 0 h 17"/>
              <a:gd name="T4" fmla="*/ 0 w 9"/>
              <a:gd name="T5" fmla="*/ 2147483646 h 17"/>
              <a:gd name="T6" fmla="*/ 2147483646 w 9"/>
              <a:gd name="T7" fmla="*/ 2147483646 h 17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7"/>
              <a:gd name="T14" fmla="*/ 9 w 9"/>
              <a:gd name="T15" fmla="*/ 17 h 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7">
                <a:moveTo>
                  <a:pt x="4" y="17"/>
                </a:moveTo>
                <a:lnTo>
                  <a:pt x="9" y="0"/>
                </a:lnTo>
                <a:lnTo>
                  <a:pt x="0" y="1"/>
                </a:lnTo>
                <a:lnTo>
                  <a:pt x="4" y="17"/>
                </a:lnTo>
                <a:close/>
              </a:path>
            </a:pathLst>
          </a:custGeom>
          <a:solidFill>
            <a:srgbClr val="00FFFF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60" name="Freeform 3">
            <a:extLst>
              <a:ext uri="{FF2B5EF4-FFF2-40B4-BE49-F238E27FC236}">
                <a16:creationId xmlns:a16="http://schemas.microsoft.com/office/drawing/2014/main" id="{6A96911C-7863-4B9C-BB34-65525752FEE8}"/>
              </a:ext>
            </a:extLst>
          </p:cNvPr>
          <p:cNvSpPr>
            <a:spLocks noChangeAspect="1"/>
          </p:cNvSpPr>
          <p:nvPr/>
        </p:nvSpPr>
        <p:spPr bwMode="auto">
          <a:xfrm>
            <a:off x="8753476" y="3127376"/>
            <a:ext cx="9525" cy="4763"/>
          </a:xfrm>
          <a:custGeom>
            <a:avLst/>
            <a:gdLst>
              <a:gd name="T0" fmla="*/ 2147483646 w 13"/>
              <a:gd name="T1" fmla="*/ 2147483646 h 7"/>
              <a:gd name="T2" fmla="*/ 0 w 13"/>
              <a:gd name="T3" fmla="*/ 0 h 7"/>
              <a:gd name="T4" fmla="*/ 2147483646 w 13"/>
              <a:gd name="T5" fmla="*/ 2147483646 h 7"/>
              <a:gd name="T6" fmla="*/ 2147483646 w 13"/>
              <a:gd name="T7" fmla="*/ 2147483646 h 7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7"/>
              <a:gd name="T14" fmla="*/ 13 w 13"/>
              <a:gd name="T15" fmla="*/ 7 h 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7">
                <a:moveTo>
                  <a:pt x="13" y="5"/>
                </a:moveTo>
                <a:lnTo>
                  <a:pt x="0" y="0"/>
                </a:lnTo>
                <a:lnTo>
                  <a:pt x="3" y="7"/>
                </a:lnTo>
                <a:lnTo>
                  <a:pt x="13" y="5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61" name="Freeform 4">
            <a:extLst>
              <a:ext uri="{FF2B5EF4-FFF2-40B4-BE49-F238E27FC236}">
                <a16:creationId xmlns:a16="http://schemas.microsoft.com/office/drawing/2014/main" id="{54CA4D3B-704D-42F4-87F1-9911FC6E2EE1}"/>
              </a:ext>
            </a:extLst>
          </p:cNvPr>
          <p:cNvSpPr>
            <a:spLocks noChangeAspect="1"/>
          </p:cNvSpPr>
          <p:nvPr/>
        </p:nvSpPr>
        <p:spPr bwMode="auto">
          <a:xfrm>
            <a:off x="4413252" y="2259014"/>
            <a:ext cx="11113" cy="7937"/>
          </a:xfrm>
          <a:custGeom>
            <a:avLst/>
            <a:gdLst>
              <a:gd name="T0" fmla="*/ 2147483646 w 7"/>
              <a:gd name="T1" fmla="*/ 0 h 10"/>
              <a:gd name="T2" fmla="*/ 0 w 7"/>
              <a:gd name="T3" fmla="*/ 2147483646 h 10"/>
              <a:gd name="T4" fmla="*/ 2147483646 w 7"/>
              <a:gd name="T5" fmla="*/ 2147483646 h 10"/>
              <a:gd name="T6" fmla="*/ 2147483646 w 7"/>
              <a:gd name="T7" fmla="*/ 0 h 10"/>
              <a:gd name="T8" fmla="*/ 0 60000 65536"/>
              <a:gd name="T9" fmla="*/ 0 60000 65536"/>
              <a:gd name="T10" fmla="*/ 0 60000 65536"/>
              <a:gd name="T11" fmla="*/ 0 60000 65536"/>
              <a:gd name="T12" fmla="*/ 0 w 7"/>
              <a:gd name="T13" fmla="*/ 0 h 10"/>
              <a:gd name="T14" fmla="*/ 7 w 7"/>
              <a:gd name="T15" fmla="*/ 10 h 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" h="10">
                <a:moveTo>
                  <a:pt x="2" y="0"/>
                </a:moveTo>
                <a:lnTo>
                  <a:pt x="0" y="10"/>
                </a:lnTo>
                <a:lnTo>
                  <a:pt x="7" y="6"/>
                </a:lnTo>
                <a:lnTo>
                  <a:pt x="2" y="0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62" name="Freeform 6">
            <a:extLst>
              <a:ext uri="{FF2B5EF4-FFF2-40B4-BE49-F238E27FC236}">
                <a16:creationId xmlns:a16="http://schemas.microsoft.com/office/drawing/2014/main" id="{FF386B5E-2366-4C53-9E3B-D10AE29C851A}"/>
              </a:ext>
            </a:extLst>
          </p:cNvPr>
          <p:cNvSpPr>
            <a:spLocks noChangeAspect="1"/>
          </p:cNvSpPr>
          <p:nvPr/>
        </p:nvSpPr>
        <p:spPr bwMode="auto">
          <a:xfrm>
            <a:off x="6767514" y="4537075"/>
            <a:ext cx="14287" cy="7939"/>
          </a:xfrm>
          <a:custGeom>
            <a:avLst/>
            <a:gdLst>
              <a:gd name="T0" fmla="*/ 2147483646 w 9"/>
              <a:gd name="T1" fmla="*/ 0 h 6"/>
              <a:gd name="T2" fmla="*/ 0 w 9"/>
              <a:gd name="T3" fmla="*/ 2147483646 h 6"/>
              <a:gd name="T4" fmla="*/ 2147483646 w 9"/>
              <a:gd name="T5" fmla="*/ 2147483646 h 6"/>
              <a:gd name="T6" fmla="*/ 2147483646 w 9"/>
              <a:gd name="T7" fmla="*/ 0 h 6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6"/>
              <a:gd name="T14" fmla="*/ 9 w 9"/>
              <a:gd name="T15" fmla="*/ 6 h 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6">
                <a:moveTo>
                  <a:pt x="4" y="0"/>
                </a:moveTo>
                <a:lnTo>
                  <a:pt x="0" y="4"/>
                </a:lnTo>
                <a:lnTo>
                  <a:pt x="9" y="6"/>
                </a:lnTo>
                <a:lnTo>
                  <a:pt x="4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reeform 7">
            <a:extLst>
              <a:ext uri="{FF2B5EF4-FFF2-40B4-BE49-F238E27FC236}">
                <a16:creationId xmlns:a16="http://schemas.microsoft.com/office/drawing/2014/main" id="{F724F6A6-29C5-4946-AC47-0F4B3EFCB408}"/>
              </a:ext>
            </a:extLst>
          </p:cNvPr>
          <p:cNvSpPr>
            <a:spLocks noChangeAspect="1"/>
          </p:cNvSpPr>
          <p:nvPr/>
        </p:nvSpPr>
        <p:spPr bwMode="auto">
          <a:xfrm>
            <a:off x="4395789" y="3306763"/>
            <a:ext cx="7937" cy="25400"/>
          </a:xfrm>
          <a:custGeom>
            <a:avLst/>
            <a:gdLst>
              <a:gd name="T0" fmla="*/ 0 w 13"/>
              <a:gd name="T1" fmla="*/ 0 h 25"/>
              <a:gd name="T2" fmla="*/ 2147483647 w 13"/>
              <a:gd name="T3" fmla="*/ 2147483647 h 25"/>
              <a:gd name="T4" fmla="*/ 2147483647 w 13"/>
              <a:gd name="T5" fmla="*/ 2147483647 h 25"/>
              <a:gd name="T6" fmla="*/ 0 w 13"/>
              <a:gd name="T7" fmla="*/ 0 h 25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25"/>
              <a:gd name="T14" fmla="*/ 13 w 13"/>
              <a:gd name="T15" fmla="*/ 25 h 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25">
                <a:moveTo>
                  <a:pt x="0" y="0"/>
                </a:moveTo>
                <a:lnTo>
                  <a:pt x="13" y="25"/>
                </a:lnTo>
                <a:lnTo>
                  <a:pt x="2" y="15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464" name="Freeform 8">
            <a:extLst>
              <a:ext uri="{FF2B5EF4-FFF2-40B4-BE49-F238E27FC236}">
                <a16:creationId xmlns:a16="http://schemas.microsoft.com/office/drawing/2014/main" id="{6932D8FA-1F03-408F-963E-210CFD6920F8}"/>
              </a:ext>
            </a:extLst>
          </p:cNvPr>
          <p:cNvSpPr>
            <a:spLocks noChangeAspect="1"/>
          </p:cNvSpPr>
          <p:nvPr/>
        </p:nvSpPr>
        <p:spPr bwMode="auto">
          <a:xfrm>
            <a:off x="8823325" y="3116265"/>
            <a:ext cx="14288" cy="7937"/>
          </a:xfrm>
          <a:custGeom>
            <a:avLst/>
            <a:gdLst>
              <a:gd name="T0" fmla="*/ 2147483646 w 14"/>
              <a:gd name="T1" fmla="*/ 2147483646 h 6"/>
              <a:gd name="T2" fmla="*/ 0 w 14"/>
              <a:gd name="T3" fmla="*/ 0 h 6"/>
              <a:gd name="T4" fmla="*/ 2147483646 w 14"/>
              <a:gd name="T5" fmla="*/ 2147483646 h 6"/>
              <a:gd name="T6" fmla="*/ 2147483646 w 14"/>
              <a:gd name="T7" fmla="*/ 2147483646 h 6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6"/>
              <a:gd name="T14" fmla="*/ 14 w 14"/>
              <a:gd name="T15" fmla="*/ 6 h 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6">
                <a:moveTo>
                  <a:pt x="14" y="1"/>
                </a:moveTo>
                <a:lnTo>
                  <a:pt x="0" y="0"/>
                </a:lnTo>
                <a:lnTo>
                  <a:pt x="6" y="6"/>
                </a:lnTo>
                <a:lnTo>
                  <a:pt x="14" y="1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65" name="Freeform 9">
            <a:extLst>
              <a:ext uri="{FF2B5EF4-FFF2-40B4-BE49-F238E27FC236}">
                <a16:creationId xmlns:a16="http://schemas.microsoft.com/office/drawing/2014/main" id="{3AE90419-27D2-41E6-B12F-CB0F3E0C55A5}"/>
              </a:ext>
            </a:extLst>
          </p:cNvPr>
          <p:cNvSpPr>
            <a:spLocks noChangeAspect="1"/>
          </p:cNvSpPr>
          <p:nvPr/>
        </p:nvSpPr>
        <p:spPr bwMode="auto">
          <a:xfrm>
            <a:off x="7659688" y="4086226"/>
            <a:ext cx="19051" cy="6351"/>
          </a:xfrm>
          <a:custGeom>
            <a:avLst/>
            <a:gdLst>
              <a:gd name="T0" fmla="*/ 0 w 15"/>
              <a:gd name="T1" fmla="*/ 2147483646 h 8"/>
              <a:gd name="T2" fmla="*/ 2147483646 w 15"/>
              <a:gd name="T3" fmla="*/ 2147483646 h 8"/>
              <a:gd name="T4" fmla="*/ 2147483646 w 15"/>
              <a:gd name="T5" fmla="*/ 0 h 8"/>
              <a:gd name="T6" fmla="*/ 0 w 15"/>
              <a:gd name="T7" fmla="*/ 2147483646 h 8"/>
              <a:gd name="T8" fmla="*/ 0 60000 65536"/>
              <a:gd name="T9" fmla="*/ 0 60000 65536"/>
              <a:gd name="T10" fmla="*/ 0 60000 65536"/>
              <a:gd name="T11" fmla="*/ 0 60000 65536"/>
              <a:gd name="T12" fmla="*/ 0 w 15"/>
              <a:gd name="T13" fmla="*/ 0 h 8"/>
              <a:gd name="T14" fmla="*/ 15 w 15"/>
              <a:gd name="T15" fmla="*/ 8 h 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" h="8">
                <a:moveTo>
                  <a:pt x="0" y="8"/>
                </a:moveTo>
                <a:lnTo>
                  <a:pt x="15" y="6"/>
                </a:lnTo>
                <a:lnTo>
                  <a:pt x="9" y="0"/>
                </a:lnTo>
                <a:lnTo>
                  <a:pt x="0" y="8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reeform 10">
            <a:extLst>
              <a:ext uri="{FF2B5EF4-FFF2-40B4-BE49-F238E27FC236}">
                <a16:creationId xmlns:a16="http://schemas.microsoft.com/office/drawing/2014/main" id="{5987D188-0D19-48D5-B18B-AB24169C2272}"/>
              </a:ext>
            </a:extLst>
          </p:cNvPr>
          <p:cNvSpPr>
            <a:spLocks noChangeAspect="1"/>
          </p:cNvSpPr>
          <p:nvPr/>
        </p:nvSpPr>
        <p:spPr bwMode="auto">
          <a:xfrm>
            <a:off x="5106989" y="2754314"/>
            <a:ext cx="6351" cy="38100"/>
          </a:xfrm>
          <a:custGeom>
            <a:avLst/>
            <a:gdLst>
              <a:gd name="T0" fmla="*/ 2147483647 w 10"/>
              <a:gd name="T1" fmla="*/ 0 h 38"/>
              <a:gd name="T2" fmla="*/ 2147483647 w 10"/>
              <a:gd name="T3" fmla="*/ 2147483647 h 38"/>
              <a:gd name="T4" fmla="*/ 0 w 10"/>
              <a:gd name="T5" fmla="*/ 2147483647 h 38"/>
              <a:gd name="T6" fmla="*/ 2147483647 w 10"/>
              <a:gd name="T7" fmla="*/ 0 h 38"/>
              <a:gd name="T8" fmla="*/ 0 60000 65536"/>
              <a:gd name="T9" fmla="*/ 0 60000 65536"/>
              <a:gd name="T10" fmla="*/ 0 60000 65536"/>
              <a:gd name="T11" fmla="*/ 0 60000 65536"/>
              <a:gd name="T12" fmla="*/ 0 w 10"/>
              <a:gd name="T13" fmla="*/ 0 h 38"/>
              <a:gd name="T14" fmla="*/ 10 w 10"/>
              <a:gd name="T15" fmla="*/ 38 h 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" h="38">
                <a:moveTo>
                  <a:pt x="1" y="0"/>
                </a:moveTo>
                <a:lnTo>
                  <a:pt x="10" y="38"/>
                </a:lnTo>
                <a:lnTo>
                  <a:pt x="0" y="21"/>
                </a:lnTo>
                <a:lnTo>
                  <a:pt x="1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467" name="Freeform 11">
            <a:extLst>
              <a:ext uri="{FF2B5EF4-FFF2-40B4-BE49-F238E27FC236}">
                <a16:creationId xmlns:a16="http://schemas.microsoft.com/office/drawing/2014/main" id="{F91A41BA-FE60-4A2E-A1ED-902F349B9661}"/>
              </a:ext>
            </a:extLst>
          </p:cNvPr>
          <p:cNvSpPr>
            <a:spLocks noChangeAspect="1"/>
          </p:cNvSpPr>
          <p:nvPr/>
        </p:nvSpPr>
        <p:spPr bwMode="auto">
          <a:xfrm>
            <a:off x="4514851" y="1539875"/>
            <a:ext cx="4763" cy="20639"/>
          </a:xfrm>
          <a:custGeom>
            <a:avLst/>
            <a:gdLst>
              <a:gd name="T0" fmla="*/ 2147483646 w 6"/>
              <a:gd name="T1" fmla="*/ 2147483646 h 22"/>
              <a:gd name="T2" fmla="*/ 2147483646 w 6"/>
              <a:gd name="T3" fmla="*/ 0 h 22"/>
              <a:gd name="T4" fmla="*/ 0 w 6"/>
              <a:gd name="T5" fmla="*/ 2147483646 h 22"/>
              <a:gd name="T6" fmla="*/ 2147483646 w 6"/>
              <a:gd name="T7" fmla="*/ 2147483646 h 22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22"/>
              <a:gd name="T14" fmla="*/ 6 w 6"/>
              <a:gd name="T15" fmla="*/ 22 h 2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22">
                <a:moveTo>
                  <a:pt x="6" y="22"/>
                </a:moveTo>
                <a:lnTo>
                  <a:pt x="4" y="0"/>
                </a:lnTo>
                <a:lnTo>
                  <a:pt x="0" y="21"/>
                </a:lnTo>
                <a:lnTo>
                  <a:pt x="6" y="2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68" name="Freeform 12">
            <a:extLst>
              <a:ext uri="{FF2B5EF4-FFF2-40B4-BE49-F238E27FC236}">
                <a16:creationId xmlns:a16="http://schemas.microsoft.com/office/drawing/2014/main" id="{90CF025B-9E30-493D-A2B4-586D4B82F736}"/>
              </a:ext>
            </a:extLst>
          </p:cNvPr>
          <p:cNvSpPr>
            <a:spLocks noChangeAspect="1"/>
          </p:cNvSpPr>
          <p:nvPr/>
        </p:nvSpPr>
        <p:spPr bwMode="auto">
          <a:xfrm>
            <a:off x="3698875" y="1711326"/>
            <a:ext cx="20639" cy="12700"/>
          </a:xfrm>
          <a:custGeom>
            <a:avLst/>
            <a:gdLst>
              <a:gd name="T0" fmla="*/ 2147483646 w 21"/>
              <a:gd name="T1" fmla="*/ 0 h 10"/>
              <a:gd name="T2" fmla="*/ 0 w 21"/>
              <a:gd name="T3" fmla="*/ 2147483646 h 10"/>
              <a:gd name="T4" fmla="*/ 2147483646 w 21"/>
              <a:gd name="T5" fmla="*/ 2147483646 h 10"/>
              <a:gd name="T6" fmla="*/ 2147483646 w 21"/>
              <a:gd name="T7" fmla="*/ 0 h 10"/>
              <a:gd name="T8" fmla="*/ 0 60000 65536"/>
              <a:gd name="T9" fmla="*/ 0 60000 65536"/>
              <a:gd name="T10" fmla="*/ 0 60000 65536"/>
              <a:gd name="T11" fmla="*/ 0 60000 65536"/>
              <a:gd name="T12" fmla="*/ 0 w 21"/>
              <a:gd name="T13" fmla="*/ 0 h 10"/>
              <a:gd name="T14" fmla="*/ 21 w 21"/>
              <a:gd name="T15" fmla="*/ 10 h 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" h="10">
                <a:moveTo>
                  <a:pt x="21" y="0"/>
                </a:moveTo>
                <a:lnTo>
                  <a:pt x="0" y="3"/>
                </a:lnTo>
                <a:lnTo>
                  <a:pt x="18" y="10"/>
                </a:lnTo>
                <a:lnTo>
                  <a:pt x="21" y="0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69" name="Freeform 13">
            <a:extLst>
              <a:ext uri="{FF2B5EF4-FFF2-40B4-BE49-F238E27FC236}">
                <a16:creationId xmlns:a16="http://schemas.microsoft.com/office/drawing/2014/main" id="{C244D7EE-353C-4B7C-875C-1C2A53E74B67}"/>
              </a:ext>
            </a:extLst>
          </p:cNvPr>
          <p:cNvSpPr>
            <a:spLocks noChangeAspect="1"/>
          </p:cNvSpPr>
          <p:nvPr/>
        </p:nvSpPr>
        <p:spPr bwMode="auto">
          <a:xfrm>
            <a:off x="3900489" y="2100265"/>
            <a:ext cx="15875" cy="14287"/>
          </a:xfrm>
          <a:custGeom>
            <a:avLst/>
            <a:gdLst>
              <a:gd name="T0" fmla="*/ 2147483646 w 18"/>
              <a:gd name="T1" fmla="*/ 2147483646 h 17"/>
              <a:gd name="T2" fmla="*/ 2147483646 w 18"/>
              <a:gd name="T3" fmla="*/ 2147483646 h 17"/>
              <a:gd name="T4" fmla="*/ 0 w 18"/>
              <a:gd name="T5" fmla="*/ 0 h 17"/>
              <a:gd name="T6" fmla="*/ 2147483646 w 18"/>
              <a:gd name="T7" fmla="*/ 2147483646 h 17"/>
              <a:gd name="T8" fmla="*/ 0 60000 65536"/>
              <a:gd name="T9" fmla="*/ 0 60000 65536"/>
              <a:gd name="T10" fmla="*/ 0 60000 65536"/>
              <a:gd name="T11" fmla="*/ 0 60000 65536"/>
              <a:gd name="T12" fmla="*/ 0 w 18"/>
              <a:gd name="T13" fmla="*/ 0 h 17"/>
              <a:gd name="T14" fmla="*/ 18 w 18"/>
              <a:gd name="T15" fmla="*/ 17 h 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" h="17">
                <a:moveTo>
                  <a:pt x="13" y="17"/>
                </a:moveTo>
                <a:lnTo>
                  <a:pt x="18" y="11"/>
                </a:lnTo>
                <a:lnTo>
                  <a:pt x="0" y="0"/>
                </a:lnTo>
                <a:lnTo>
                  <a:pt x="13" y="17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70" name="Freeform 14">
            <a:extLst>
              <a:ext uri="{FF2B5EF4-FFF2-40B4-BE49-F238E27FC236}">
                <a16:creationId xmlns:a16="http://schemas.microsoft.com/office/drawing/2014/main" id="{4228FAD6-72F2-4D40-B8E6-51DC7C1875C4}"/>
              </a:ext>
            </a:extLst>
          </p:cNvPr>
          <p:cNvSpPr>
            <a:spLocks noChangeAspect="1"/>
          </p:cNvSpPr>
          <p:nvPr/>
        </p:nvSpPr>
        <p:spPr bwMode="auto">
          <a:xfrm>
            <a:off x="5859465" y="4697414"/>
            <a:ext cx="388937" cy="354012"/>
          </a:xfrm>
          <a:custGeom>
            <a:avLst/>
            <a:gdLst>
              <a:gd name="T0" fmla="*/ 2147483646 w 344"/>
              <a:gd name="T1" fmla="*/ 2147483646 h 388"/>
              <a:gd name="T2" fmla="*/ 2147483646 w 344"/>
              <a:gd name="T3" fmla="*/ 2147483646 h 388"/>
              <a:gd name="T4" fmla="*/ 2147483646 w 344"/>
              <a:gd name="T5" fmla="*/ 2147483646 h 388"/>
              <a:gd name="T6" fmla="*/ 2147483646 w 344"/>
              <a:gd name="T7" fmla="*/ 2147483646 h 388"/>
              <a:gd name="T8" fmla="*/ 2147483646 w 344"/>
              <a:gd name="T9" fmla="*/ 2147483646 h 388"/>
              <a:gd name="T10" fmla="*/ 2147483646 w 344"/>
              <a:gd name="T11" fmla="*/ 2147483646 h 388"/>
              <a:gd name="T12" fmla="*/ 2147483646 w 344"/>
              <a:gd name="T13" fmla="*/ 2147483646 h 388"/>
              <a:gd name="T14" fmla="*/ 2147483646 w 344"/>
              <a:gd name="T15" fmla="*/ 2147483646 h 388"/>
              <a:gd name="T16" fmla="*/ 2147483646 w 344"/>
              <a:gd name="T17" fmla="*/ 0 h 388"/>
              <a:gd name="T18" fmla="*/ 2147483646 w 344"/>
              <a:gd name="T19" fmla="*/ 0 h 388"/>
              <a:gd name="T20" fmla="*/ 2147483646 w 344"/>
              <a:gd name="T21" fmla="*/ 0 h 388"/>
              <a:gd name="T22" fmla="*/ 2147483646 w 344"/>
              <a:gd name="T23" fmla="*/ 0 h 388"/>
              <a:gd name="T24" fmla="*/ 0 w 344"/>
              <a:gd name="T25" fmla="*/ 0 h 388"/>
              <a:gd name="T26" fmla="*/ 0 w 344"/>
              <a:gd name="T27" fmla="*/ 2147483646 h 388"/>
              <a:gd name="T28" fmla="*/ 0 w 344"/>
              <a:gd name="T29" fmla="*/ 2147483646 h 388"/>
              <a:gd name="T30" fmla="*/ 0 w 344"/>
              <a:gd name="T31" fmla="*/ 2147483646 h 388"/>
              <a:gd name="T32" fmla="*/ 0 w 344"/>
              <a:gd name="T33" fmla="*/ 2147483646 h 388"/>
              <a:gd name="T34" fmla="*/ 2147483646 w 344"/>
              <a:gd name="T35" fmla="*/ 2147483646 h 388"/>
              <a:gd name="T36" fmla="*/ 2147483646 w 344"/>
              <a:gd name="T37" fmla="*/ 2147483646 h 388"/>
              <a:gd name="T38" fmla="*/ 2147483646 w 344"/>
              <a:gd name="T39" fmla="*/ 2147483646 h 388"/>
              <a:gd name="T40" fmla="*/ 2147483646 w 344"/>
              <a:gd name="T41" fmla="*/ 2147483646 h 388"/>
              <a:gd name="T42" fmla="*/ 2147483646 w 344"/>
              <a:gd name="T43" fmla="*/ 2147483646 h 388"/>
              <a:gd name="T44" fmla="*/ 2147483646 w 344"/>
              <a:gd name="T45" fmla="*/ 2147483646 h 3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44"/>
              <a:gd name="T70" fmla="*/ 0 h 388"/>
              <a:gd name="T71" fmla="*/ 344 w 344"/>
              <a:gd name="T72" fmla="*/ 388 h 3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44" h="388">
                <a:moveTo>
                  <a:pt x="205" y="345"/>
                </a:moveTo>
                <a:lnTo>
                  <a:pt x="288" y="345"/>
                </a:lnTo>
                <a:lnTo>
                  <a:pt x="341" y="345"/>
                </a:lnTo>
                <a:lnTo>
                  <a:pt x="341" y="268"/>
                </a:lnTo>
                <a:lnTo>
                  <a:pt x="341" y="194"/>
                </a:lnTo>
                <a:lnTo>
                  <a:pt x="341" y="106"/>
                </a:lnTo>
                <a:lnTo>
                  <a:pt x="341" y="37"/>
                </a:lnTo>
                <a:lnTo>
                  <a:pt x="344" y="37"/>
                </a:lnTo>
                <a:lnTo>
                  <a:pt x="344" y="0"/>
                </a:lnTo>
                <a:lnTo>
                  <a:pt x="248" y="0"/>
                </a:lnTo>
                <a:lnTo>
                  <a:pt x="149" y="0"/>
                </a:lnTo>
                <a:lnTo>
                  <a:pt x="68" y="0"/>
                </a:lnTo>
                <a:lnTo>
                  <a:pt x="0" y="0"/>
                </a:lnTo>
                <a:lnTo>
                  <a:pt x="0" y="104"/>
                </a:lnTo>
                <a:lnTo>
                  <a:pt x="0" y="206"/>
                </a:lnTo>
                <a:lnTo>
                  <a:pt x="0" y="303"/>
                </a:lnTo>
                <a:lnTo>
                  <a:pt x="0" y="388"/>
                </a:lnTo>
                <a:lnTo>
                  <a:pt x="45" y="388"/>
                </a:lnTo>
                <a:lnTo>
                  <a:pt x="45" y="357"/>
                </a:lnTo>
                <a:lnTo>
                  <a:pt x="95" y="356"/>
                </a:lnTo>
                <a:lnTo>
                  <a:pt x="138" y="356"/>
                </a:lnTo>
                <a:lnTo>
                  <a:pt x="135" y="345"/>
                </a:lnTo>
                <a:lnTo>
                  <a:pt x="205" y="345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Freeform 15">
            <a:extLst>
              <a:ext uri="{FF2B5EF4-FFF2-40B4-BE49-F238E27FC236}">
                <a16:creationId xmlns:a16="http://schemas.microsoft.com/office/drawing/2014/main" id="{45B2E89A-DA5E-464B-AE42-1D5C52C207AB}"/>
              </a:ext>
            </a:extLst>
          </p:cNvPr>
          <p:cNvSpPr>
            <a:spLocks noChangeAspect="1"/>
          </p:cNvSpPr>
          <p:nvPr/>
        </p:nvSpPr>
        <p:spPr bwMode="auto">
          <a:xfrm>
            <a:off x="5859465" y="4697414"/>
            <a:ext cx="388937" cy="354012"/>
          </a:xfrm>
          <a:custGeom>
            <a:avLst/>
            <a:gdLst>
              <a:gd name="T0" fmla="*/ 2147483647 w 344"/>
              <a:gd name="T1" fmla="*/ 2147483647 h 388"/>
              <a:gd name="T2" fmla="*/ 2147483647 w 344"/>
              <a:gd name="T3" fmla="*/ 2147483647 h 388"/>
              <a:gd name="T4" fmla="*/ 2147483647 w 344"/>
              <a:gd name="T5" fmla="*/ 2147483647 h 388"/>
              <a:gd name="T6" fmla="*/ 2147483647 w 344"/>
              <a:gd name="T7" fmla="*/ 2147483647 h 388"/>
              <a:gd name="T8" fmla="*/ 2147483647 w 344"/>
              <a:gd name="T9" fmla="*/ 2147483647 h 388"/>
              <a:gd name="T10" fmla="*/ 2147483647 w 344"/>
              <a:gd name="T11" fmla="*/ 2147483647 h 388"/>
              <a:gd name="T12" fmla="*/ 2147483647 w 344"/>
              <a:gd name="T13" fmla="*/ 2147483647 h 388"/>
              <a:gd name="T14" fmla="*/ 2147483647 w 344"/>
              <a:gd name="T15" fmla="*/ 2147483647 h 388"/>
              <a:gd name="T16" fmla="*/ 2147483647 w 344"/>
              <a:gd name="T17" fmla="*/ 0 h 388"/>
              <a:gd name="T18" fmla="*/ 2147483647 w 344"/>
              <a:gd name="T19" fmla="*/ 0 h 388"/>
              <a:gd name="T20" fmla="*/ 2147483647 w 344"/>
              <a:gd name="T21" fmla="*/ 0 h 388"/>
              <a:gd name="T22" fmla="*/ 2147483647 w 344"/>
              <a:gd name="T23" fmla="*/ 0 h 388"/>
              <a:gd name="T24" fmla="*/ 0 w 344"/>
              <a:gd name="T25" fmla="*/ 0 h 388"/>
              <a:gd name="T26" fmla="*/ 0 w 344"/>
              <a:gd name="T27" fmla="*/ 2147483647 h 388"/>
              <a:gd name="T28" fmla="*/ 0 w 344"/>
              <a:gd name="T29" fmla="*/ 2147483647 h 388"/>
              <a:gd name="T30" fmla="*/ 0 w 344"/>
              <a:gd name="T31" fmla="*/ 2147483647 h 388"/>
              <a:gd name="T32" fmla="*/ 0 w 344"/>
              <a:gd name="T33" fmla="*/ 2147483647 h 388"/>
              <a:gd name="T34" fmla="*/ 2147483647 w 344"/>
              <a:gd name="T35" fmla="*/ 2147483647 h 388"/>
              <a:gd name="T36" fmla="*/ 2147483647 w 344"/>
              <a:gd name="T37" fmla="*/ 2147483647 h 388"/>
              <a:gd name="T38" fmla="*/ 2147483647 w 344"/>
              <a:gd name="T39" fmla="*/ 2147483647 h 388"/>
              <a:gd name="T40" fmla="*/ 2147483647 w 344"/>
              <a:gd name="T41" fmla="*/ 2147483647 h 388"/>
              <a:gd name="T42" fmla="*/ 2147483647 w 344"/>
              <a:gd name="T43" fmla="*/ 2147483647 h 388"/>
              <a:gd name="T44" fmla="*/ 2147483647 w 344"/>
              <a:gd name="T45" fmla="*/ 2147483647 h 3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44"/>
              <a:gd name="T70" fmla="*/ 0 h 388"/>
              <a:gd name="T71" fmla="*/ 344 w 344"/>
              <a:gd name="T72" fmla="*/ 388 h 3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44" h="388">
                <a:moveTo>
                  <a:pt x="205" y="345"/>
                </a:moveTo>
                <a:lnTo>
                  <a:pt x="288" y="345"/>
                </a:lnTo>
                <a:lnTo>
                  <a:pt x="341" y="345"/>
                </a:lnTo>
                <a:lnTo>
                  <a:pt x="341" y="268"/>
                </a:lnTo>
                <a:lnTo>
                  <a:pt x="341" y="194"/>
                </a:lnTo>
                <a:lnTo>
                  <a:pt x="341" y="106"/>
                </a:lnTo>
                <a:lnTo>
                  <a:pt x="341" y="37"/>
                </a:lnTo>
                <a:lnTo>
                  <a:pt x="344" y="37"/>
                </a:lnTo>
                <a:lnTo>
                  <a:pt x="344" y="0"/>
                </a:lnTo>
                <a:lnTo>
                  <a:pt x="248" y="0"/>
                </a:lnTo>
                <a:lnTo>
                  <a:pt x="149" y="0"/>
                </a:lnTo>
                <a:lnTo>
                  <a:pt x="68" y="0"/>
                </a:lnTo>
                <a:lnTo>
                  <a:pt x="0" y="0"/>
                </a:lnTo>
                <a:lnTo>
                  <a:pt x="0" y="104"/>
                </a:lnTo>
                <a:lnTo>
                  <a:pt x="0" y="206"/>
                </a:lnTo>
                <a:lnTo>
                  <a:pt x="0" y="303"/>
                </a:lnTo>
                <a:lnTo>
                  <a:pt x="0" y="388"/>
                </a:lnTo>
                <a:lnTo>
                  <a:pt x="45" y="388"/>
                </a:lnTo>
                <a:lnTo>
                  <a:pt x="45" y="357"/>
                </a:lnTo>
                <a:lnTo>
                  <a:pt x="95" y="356"/>
                </a:lnTo>
                <a:lnTo>
                  <a:pt x="138" y="356"/>
                </a:lnTo>
                <a:lnTo>
                  <a:pt x="135" y="345"/>
                </a:lnTo>
                <a:lnTo>
                  <a:pt x="205" y="345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highlight>
                <a:srgbClr val="0000FF"/>
              </a:highlight>
              <a:latin typeface="RR Pioneer"/>
              <a:cs typeface="Arial" charset="0"/>
            </a:endParaRPr>
          </a:p>
        </p:txBody>
      </p:sp>
      <p:sp>
        <p:nvSpPr>
          <p:cNvPr id="147472" name="Freeform 16">
            <a:extLst>
              <a:ext uri="{FF2B5EF4-FFF2-40B4-BE49-F238E27FC236}">
                <a16:creationId xmlns:a16="http://schemas.microsoft.com/office/drawing/2014/main" id="{A5BEEC45-01BA-4E55-A523-80052198D2F1}"/>
              </a:ext>
            </a:extLst>
          </p:cNvPr>
          <p:cNvSpPr>
            <a:spLocks noChangeAspect="1"/>
          </p:cNvSpPr>
          <p:nvPr/>
        </p:nvSpPr>
        <p:spPr bwMode="auto">
          <a:xfrm>
            <a:off x="5484813" y="4697414"/>
            <a:ext cx="374651" cy="354012"/>
          </a:xfrm>
          <a:custGeom>
            <a:avLst/>
            <a:gdLst>
              <a:gd name="T0" fmla="*/ 2147483646 w 325"/>
              <a:gd name="T1" fmla="*/ 0 h 388"/>
              <a:gd name="T2" fmla="*/ 2147483646 w 325"/>
              <a:gd name="T3" fmla="*/ 0 h 388"/>
              <a:gd name="T4" fmla="*/ 2147483646 w 325"/>
              <a:gd name="T5" fmla="*/ 0 h 388"/>
              <a:gd name="T6" fmla="*/ 2147483646 w 325"/>
              <a:gd name="T7" fmla="*/ 0 h 388"/>
              <a:gd name="T8" fmla="*/ 2147483646 w 325"/>
              <a:gd name="T9" fmla="*/ 0 h 388"/>
              <a:gd name="T10" fmla="*/ 2147483646 w 325"/>
              <a:gd name="T11" fmla="*/ 2147483646 h 388"/>
              <a:gd name="T12" fmla="*/ 2147483646 w 325"/>
              <a:gd name="T13" fmla="*/ 2147483646 h 388"/>
              <a:gd name="T14" fmla="*/ 2147483646 w 325"/>
              <a:gd name="T15" fmla="*/ 2147483646 h 388"/>
              <a:gd name="T16" fmla="*/ 2147483646 w 325"/>
              <a:gd name="T17" fmla="*/ 2147483646 h 388"/>
              <a:gd name="T18" fmla="*/ 2147483646 w 325"/>
              <a:gd name="T19" fmla="*/ 2147483646 h 388"/>
              <a:gd name="T20" fmla="*/ 2147483646 w 325"/>
              <a:gd name="T21" fmla="*/ 2147483646 h 388"/>
              <a:gd name="T22" fmla="*/ 2147483646 w 325"/>
              <a:gd name="T23" fmla="*/ 2147483646 h 388"/>
              <a:gd name="T24" fmla="*/ 2147483646 w 325"/>
              <a:gd name="T25" fmla="*/ 2147483646 h 388"/>
              <a:gd name="T26" fmla="*/ 2147483646 w 325"/>
              <a:gd name="T27" fmla="*/ 2147483646 h 388"/>
              <a:gd name="T28" fmla="*/ 0 w 325"/>
              <a:gd name="T29" fmla="*/ 2147483646 h 388"/>
              <a:gd name="T30" fmla="*/ 2147483646 w 325"/>
              <a:gd name="T31" fmla="*/ 2147483646 h 388"/>
              <a:gd name="T32" fmla="*/ 2147483646 w 325"/>
              <a:gd name="T33" fmla="*/ 2147483646 h 388"/>
              <a:gd name="T34" fmla="*/ 2147483646 w 325"/>
              <a:gd name="T35" fmla="*/ 2147483646 h 388"/>
              <a:gd name="T36" fmla="*/ 2147483646 w 325"/>
              <a:gd name="T37" fmla="*/ 2147483646 h 388"/>
              <a:gd name="T38" fmla="*/ 2147483646 w 325"/>
              <a:gd name="T39" fmla="*/ 2147483646 h 388"/>
              <a:gd name="T40" fmla="*/ 2147483646 w 325"/>
              <a:gd name="T41" fmla="*/ 2147483646 h 388"/>
              <a:gd name="T42" fmla="*/ 2147483646 w 325"/>
              <a:gd name="T43" fmla="*/ 2147483646 h 388"/>
              <a:gd name="T44" fmla="*/ 2147483646 w 325"/>
              <a:gd name="T45" fmla="*/ 2147483646 h 388"/>
              <a:gd name="T46" fmla="*/ 2147483646 w 325"/>
              <a:gd name="T47" fmla="*/ 2147483646 h 388"/>
              <a:gd name="T48" fmla="*/ 2147483646 w 325"/>
              <a:gd name="T49" fmla="*/ 2147483646 h 388"/>
              <a:gd name="T50" fmla="*/ 2147483646 w 325"/>
              <a:gd name="T51" fmla="*/ 2147483646 h 388"/>
              <a:gd name="T52" fmla="*/ 2147483646 w 325"/>
              <a:gd name="T53" fmla="*/ 2147483646 h 388"/>
              <a:gd name="T54" fmla="*/ 2147483646 w 325"/>
              <a:gd name="T55" fmla="*/ 2147483646 h 388"/>
              <a:gd name="T56" fmla="*/ 2147483646 w 325"/>
              <a:gd name="T57" fmla="*/ 2147483646 h 388"/>
              <a:gd name="T58" fmla="*/ 2147483646 w 325"/>
              <a:gd name="T59" fmla="*/ 2147483646 h 388"/>
              <a:gd name="T60" fmla="*/ 2147483646 w 325"/>
              <a:gd name="T61" fmla="*/ 2147483646 h 388"/>
              <a:gd name="T62" fmla="*/ 2147483646 w 325"/>
              <a:gd name="T63" fmla="*/ 0 h 388"/>
              <a:gd name="T64" fmla="*/ 2147483646 w 325"/>
              <a:gd name="T65" fmla="*/ 0 h 38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25"/>
              <a:gd name="T100" fmla="*/ 0 h 388"/>
              <a:gd name="T101" fmla="*/ 325 w 325"/>
              <a:gd name="T102" fmla="*/ 388 h 38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25" h="388">
                <a:moveTo>
                  <a:pt x="84" y="0"/>
                </a:moveTo>
                <a:lnTo>
                  <a:pt x="143" y="0"/>
                </a:lnTo>
                <a:lnTo>
                  <a:pt x="217" y="0"/>
                </a:lnTo>
                <a:lnTo>
                  <a:pt x="276" y="0"/>
                </a:lnTo>
                <a:lnTo>
                  <a:pt x="325" y="0"/>
                </a:lnTo>
                <a:lnTo>
                  <a:pt x="325" y="104"/>
                </a:lnTo>
                <a:lnTo>
                  <a:pt x="325" y="206"/>
                </a:lnTo>
                <a:lnTo>
                  <a:pt x="325" y="303"/>
                </a:lnTo>
                <a:lnTo>
                  <a:pt x="325" y="388"/>
                </a:lnTo>
                <a:lnTo>
                  <a:pt x="276" y="388"/>
                </a:lnTo>
                <a:lnTo>
                  <a:pt x="217" y="388"/>
                </a:lnTo>
                <a:lnTo>
                  <a:pt x="135" y="357"/>
                </a:lnTo>
                <a:lnTo>
                  <a:pt x="54" y="327"/>
                </a:lnTo>
                <a:lnTo>
                  <a:pt x="1" y="308"/>
                </a:lnTo>
                <a:lnTo>
                  <a:pt x="0" y="301"/>
                </a:lnTo>
                <a:lnTo>
                  <a:pt x="5" y="295"/>
                </a:lnTo>
                <a:lnTo>
                  <a:pt x="13" y="296"/>
                </a:lnTo>
                <a:lnTo>
                  <a:pt x="18" y="287"/>
                </a:lnTo>
                <a:lnTo>
                  <a:pt x="18" y="280"/>
                </a:lnTo>
                <a:lnTo>
                  <a:pt x="4" y="272"/>
                </a:lnTo>
                <a:lnTo>
                  <a:pt x="3" y="249"/>
                </a:lnTo>
                <a:lnTo>
                  <a:pt x="14" y="239"/>
                </a:lnTo>
                <a:lnTo>
                  <a:pt x="14" y="212"/>
                </a:lnTo>
                <a:lnTo>
                  <a:pt x="37" y="192"/>
                </a:lnTo>
                <a:lnTo>
                  <a:pt x="9" y="148"/>
                </a:lnTo>
                <a:lnTo>
                  <a:pt x="9" y="141"/>
                </a:lnTo>
                <a:lnTo>
                  <a:pt x="10" y="118"/>
                </a:lnTo>
                <a:lnTo>
                  <a:pt x="3" y="74"/>
                </a:lnTo>
                <a:lnTo>
                  <a:pt x="13" y="60"/>
                </a:lnTo>
                <a:lnTo>
                  <a:pt x="37" y="66"/>
                </a:lnTo>
                <a:lnTo>
                  <a:pt x="41" y="58"/>
                </a:lnTo>
                <a:lnTo>
                  <a:pt x="41" y="0"/>
                </a:lnTo>
                <a:lnTo>
                  <a:pt x="84" y="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Freeform 17">
            <a:extLst>
              <a:ext uri="{FF2B5EF4-FFF2-40B4-BE49-F238E27FC236}">
                <a16:creationId xmlns:a16="http://schemas.microsoft.com/office/drawing/2014/main" id="{F42AF5D1-5F33-47E3-8C64-16DE832F4148}"/>
              </a:ext>
            </a:extLst>
          </p:cNvPr>
          <p:cNvSpPr>
            <a:spLocks noChangeAspect="1"/>
          </p:cNvSpPr>
          <p:nvPr/>
        </p:nvSpPr>
        <p:spPr bwMode="auto">
          <a:xfrm>
            <a:off x="5484813" y="4697414"/>
            <a:ext cx="374651" cy="354012"/>
          </a:xfrm>
          <a:custGeom>
            <a:avLst/>
            <a:gdLst>
              <a:gd name="T0" fmla="*/ 2147483647 w 325"/>
              <a:gd name="T1" fmla="*/ 0 h 388"/>
              <a:gd name="T2" fmla="*/ 2147483647 w 325"/>
              <a:gd name="T3" fmla="*/ 0 h 388"/>
              <a:gd name="T4" fmla="*/ 2147483647 w 325"/>
              <a:gd name="T5" fmla="*/ 0 h 388"/>
              <a:gd name="T6" fmla="*/ 2147483647 w 325"/>
              <a:gd name="T7" fmla="*/ 0 h 388"/>
              <a:gd name="T8" fmla="*/ 2147483647 w 325"/>
              <a:gd name="T9" fmla="*/ 0 h 388"/>
              <a:gd name="T10" fmla="*/ 2147483647 w 325"/>
              <a:gd name="T11" fmla="*/ 2147483647 h 388"/>
              <a:gd name="T12" fmla="*/ 2147483647 w 325"/>
              <a:gd name="T13" fmla="*/ 2147483647 h 388"/>
              <a:gd name="T14" fmla="*/ 2147483647 w 325"/>
              <a:gd name="T15" fmla="*/ 2147483647 h 388"/>
              <a:gd name="T16" fmla="*/ 2147483647 w 325"/>
              <a:gd name="T17" fmla="*/ 2147483647 h 388"/>
              <a:gd name="T18" fmla="*/ 2147483647 w 325"/>
              <a:gd name="T19" fmla="*/ 2147483647 h 388"/>
              <a:gd name="T20" fmla="*/ 2147483647 w 325"/>
              <a:gd name="T21" fmla="*/ 2147483647 h 388"/>
              <a:gd name="T22" fmla="*/ 2147483647 w 325"/>
              <a:gd name="T23" fmla="*/ 2147483647 h 388"/>
              <a:gd name="T24" fmla="*/ 2147483647 w 325"/>
              <a:gd name="T25" fmla="*/ 2147483647 h 388"/>
              <a:gd name="T26" fmla="*/ 2147483647 w 325"/>
              <a:gd name="T27" fmla="*/ 2147483647 h 388"/>
              <a:gd name="T28" fmla="*/ 0 w 325"/>
              <a:gd name="T29" fmla="*/ 2147483647 h 388"/>
              <a:gd name="T30" fmla="*/ 2147483647 w 325"/>
              <a:gd name="T31" fmla="*/ 2147483647 h 388"/>
              <a:gd name="T32" fmla="*/ 2147483647 w 325"/>
              <a:gd name="T33" fmla="*/ 2147483647 h 388"/>
              <a:gd name="T34" fmla="*/ 2147483647 w 325"/>
              <a:gd name="T35" fmla="*/ 2147483647 h 388"/>
              <a:gd name="T36" fmla="*/ 2147483647 w 325"/>
              <a:gd name="T37" fmla="*/ 2147483647 h 388"/>
              <a:gd name="T38" fmla="*/ 2147483647 w 325"/>
              <a:gd name="T39" fmla="*/ 2147483647 h 388"/>
              <a:gd name="T40" fmla="*/ 2147483647 w 325"/>
              <a:gd name="T41" fmla="*/ 2147483647 h 388"/>
              <a:gd name="T42" fmla="*/ 2147483647 w 325"/>
              <a:gd name="T43" fmla="*/ 2147483647 h 388"/>
              <a:gd name="T44" fmla="*/ 2147483647 w 325"/>
              <a:gd name="T45" fmla="*/ 2147483647 h 388"/>
              <a:gd name="T46" fmla="*/ 2147483647 w 325"/>
              <a:gd name="T47" fmla="*/ 2147483647 h 388"/>
              <a:gd name="T48" fmla="*/ 2147483647 w 325"/>
              <a:gd name="T49" fmla="*/ 2147483647 h 388"/>
              <a:gd name="T50" fmla="*/ 2147483647 w 325"/>
              <a:gd name="T51" fmla="*/ 2147483647 h 388"/>
              <a:gd name="T52" fmla="*/ 2147483647 w 325"/>
              <a:gd name="T53" fmla="*/ 2147483647 h 388"/>
              <a:gd name="T54" fmla="*/ 2147483647 w 325"/>
              <a:gd name="T55" fmla="*/ 2147483647 h 388"/>
              <a:gd name="T56" fmla="*/ 2147483647 w 325"/>
              <a:gd name="T57" fmla="*/ 2147483647 h 388"/>
              <a:gd name="T58" fmla="*/ 2147483647 w 325"/>
              <a:gd name="T59" fmla="*/ 2147483647 h 388"/>
              <a:gd name="T60" fmla="*/ 2147483647 w 325"/>
              <a:gd name="T61" fmla="*/ 2147483647 h 388"/>
              <a:gd name="T62" fmla="*/ 2147483647 w 325"/>
              <a:gd name="T63" fmla="*/ 0 h 388"/>
              <a:gd name="T64" fmla="*/ 2147483647 w 325"/>
              <a:gd name="T65" fmla="*/ 0 h 38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25"/>
              <a:gd name="T100" fmla="*/ 0 h 388"/>
              <a:gd name="T101" fmla="*/ 325 w 325"/>
              <a:gd name="T102" fmla="*/ 388 h 38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25" h="388">
                <a:moveTo>
                  <a:pt x="84" y="0"/>
                </a:moveTo>
                <a:lnTo>
                  <a:pt x="143" y="0"/>
                </a:lnTo>
                <a:lnTo>
                  <a:pt x="217" y="0"/>
                </a:lnTo>
                <a:lnTo>
                  <a:pt x="276" y="0"/>
                </a:lnTo>
                <a:lnTo>
                  <a:pt x="325" y="0"/>
                </a:lnTo>
                <a:lnTo>
                  <a:pt x="325" y="104"/>
                </a:lnTo>
                <a:lnTo>
                  <a:pt x="325" y="206"/>
                </a:lnTo>
                <a:lnTo>
                  <a:pt x="325" y="303"/>
                </a:lnTo>
                <a:lnTo>
                  <a:pt x="325" y="388"/>
                </a:lnTo>
                <a:lnTo>
                  <a:pt x="276" y="388"/>
                </a:lnTo>
                <a:lnTo>
                  <a:pt x="217" y="388"/>
                </a:lnTo>
                <a:lnTo>
                  <a:pt x="135" y="357"/>
                </a:lnTo>
                <a:lnTo>
                  <a:pt x="54" y="327"/>
                </a:lnTo>
                <a:lnTo>
                  <a:pt x="1" y="308"/>
                </a:lnTo>
                <a:lnTo>
                  <a:pt x="0" y="301"/>
                </a:lnTo>
                <a:lnTo>
                  <a:pt x="5" y="295"/>
                </a:lnTo>
                <a:lnTo>
                  <a:pt x="13" y="296"/>
                </a:lnTo>
                <a:lnTo>
                  <a:pt x="18" y="287"/>
                </a:lnTo>
                <a:lnTo>
                  <a:pt x="18" y="280"/>
                </a:lnTo>
                <a:lnTo>
                  <a:pt x="4" y="272"/>
                </a:lnTo>
                <a:lnTo>
                  <a:pt x="3" y="249"/>
                </a:lnTo>
                <a:lnTo>
                  <a:pt x="14" y="239"/>
                </a:lnTo>
                <a:lnTo>
                  <a:pt x="14" y="212"/>
                </a:lnTo>
                <a:lnTo>
                  <a:pt x="37" y="192"/>
                </a:lnTo>
                <a:lnTo>
                  <a:pt x="9" y="148"/>
                </a:lnTo>
                <a:lnTo>
                  <a:pt x="9" y="141"/>
                </a:lnTo>
                <a:lnTo>
                  <a:pt x="10" y="118"/>
                </a:lnTo>
                <a:lnTo>
                  <a:pt x="3" y="74"/>
                </a:lnTo>
                <a:lnTo>
                  <a:pt x="13" y="60"/>
                </a:lnTo>
                <a:lnTo>
                  <a:pt x="37" y="66"/>
                </a:lnTo>
                <a:lnTo>
                  <a:pt x="41" y="58"/>
                </a:lnTo>
                <a:lnTo>
                  <a:pt x="41" y="0"/>
                </a:lnTo>
                <a:lnTo>
                  <a:pt x="84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474" name="Freeform 20">
            <a:extLst>
              <a:ext uri="{FF2B5EF4-FFF2-40B4-BE49-F238E27FC236}">
                <a16:creationId xmlns:a16="http://schemas.microsoft.com/office/drawing/2014/main" id="{89213235-431B-4C27-92FC-8ED1E58E6267}"/>
              </a:ext>
            </a:extLst>
          </p:cNvPr>
          <p:cNvSpPr>
            <a:spLocks noChangeAspect="1"/>
          </p:cNvSpPr>
          <p:nvPr/>
        </p:nvSpPr>
        <p:spPr bwMode="auto">
          <a:xfrm>
            <a:off x="4868863" y="4365626"/>
            <a:ext cx="652463" cy="615951"/>
          </a:xfrm>
          <a:custGeom>
            <a:avLst/>
            <a:gdLst>
              <a:gd name="T0" fmla="*/ 2147483646 w 574"/>
              <a:gd name="T1" fmla="*/ 2147483646 h 678"/>
              <a:gd name="T2" fmla="*/ 2147483646 w 574"/>
              <a:gd name="T3" fmla="*/ 2147483646 h 678"/>
              <a:gd name="T4" fmla="*/ 2147483646 w 574"/>
              <a:gd name="T5" fmla="*/ 2147483646 h 678"/>
              <a:gd name="T6" fmla="*/ 2147483646 w 574"/>
              <a:gd name="T7" fmla="*/ 2147483646 h 678"/>
              <a:gd name="T8" fmla="*/ 2147483646 w 574"/>
              <a:gd name="T9" fmla="*/ 2147483646 h 678"/>
              <a:gd name="T10" fmla="*/ 2147483646 w 574"/>
              <a:gd name="T11" fmla="*/ 2147483646 h 678"/>
              <a:gd name="T12" fmla="*/ 2147483646 w 574"/>
              <a:gd name="T13" fmla="*/ 0 h 678"/>
              <a:gd name="T14" fmla="*/ 2147483646 w 574"/>
              <a:gd name="T15" fmla="*/ 0 h 678"/>
              <a:gd name="T16" fmla="*/ 2147483646 w 574"/>
              <a:gd name="T17" fmla="*/ 0 h 678"/>
              <a:gd name="T18" fmla="*/ 2147483646 w 574"/>
              <a:gd name="T19" fmla="*/ 2147483646 h 678"/>
              <a:gd name="T20" fmla="*/ 0 w 574"/>
              <a:gd name="T21" fmla="*/ 2147483646 h 678"/>
              <a:gd name="T22" fmla="*/ 2147483646 w 574"/>
              <a:gd name="T23" fmla="*/ 2147483646 h 678"/>
              <a:gd name="T24" fmla="*/ 2147483646 w 574"/>
              <a:gd name="T25" fmla="*/ 2147483646 h 678"/>
              <a:gd name="T26" fmla="*/ 2147483646 w 574"/>
              <a:gd name="T27" fmla="*/ 2147483646 h 678"/>
              <a:gd name="T28" fmla="*/ 2147483646 w 574"/>
              <a:gd name="T29" fmla="*/ 2147483646 h 678"/>
              <a:gd name="T30" fmla="*/ 2147483646 w 574"/>
              <a:gd name="T31" fmla="*/ 2147483646 h 678"/>
              <a:gd name="T32" fmla="*/ 2147483646 w 574"/>
              <a:gd name="T33" fmla="*/ 2147483646 h 678"/>
              <a:gd name="T34" fmla="*/ 2147483646 w 574"/>
              <a:gd name="T35" fmla="*/ 2147483646 h 678"/>
              <a:gd name="T36" fmla="*/ 2147483646 w 574"/>
              <a:gd name="T37" fmla="*/ 2147483646 h 678"/>
              <a:gd name="T38" fmla="*/ 2147483646 w 574"/>
              <a:gd name="T39" fmla="*/ 2147483646 h 678"/>
              <a:gd name="T40" fmla="*/ 2147483646 w 574"/>
              <a:gd name="T41" fmla="*/ 2147483646 h 678"/>
              <a:gd name="T42" fmla="*/ 2147483646 w 574"/>
              <a:gd name="T43" fmla="*/ 2147483646 h 678"/>
              <a:gd name="T44" fmla="*/ 2147483646 w 574"/>
              <a:gd name="T45" fmla="*/ 2147483646 h 678"/>
              <a:gd name="T46" fmla="*/ 2147483646 w 574"/>
              <a:gd name="T47" fmla="*/ 2147483646 h 678"/>
              <a:gd name="T48" fmla="*/ 2147483646 w 574"/>
              <a:gd name="T49" fmla="*/ 2147483646 h 678"/>
              <a:gd name="T50" fmla="*/ 2147483646 w 574"/>
              <a:gd name="T51" fmla="*/ 2147483646 h 678"/>
              <a:gd name="T52" fmla="*/ 2147483646 w 574"/>
              <a:gd name="T53" fmla="*/ 2147483646 h 678"/>
              <a:gd name="T54" fmla="*/ 2147483646 w 574"/>
              <a:gd name="T55" fmla="*/ 2147483646 h 678"/>
              <a:gd name="T56" fmla="*/ 2147483646 w 574"/>
              <a:gd name="T57" fmla="*/ 2147483646 h 678"/>
              <a:gd name="T58" fmla="*/ 2147483646 w 574"/>
              <a:gd name="T59" fmla="*/ 2147483646 h 678"/>
              <a:gd name="T60" fmla="*/ 2147483646 w 574"/>
              <a:gd name="T61" fmla="*/ 2147483646 h 678"/>
              <a:gd name="T62" fmla="*/ 2147483646 w 574"/>
              <a:gd name="T63" fmla="*/ 2147483646 h 67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574"/>
              <a:gd name="T97" fmla="*/ 0 h 678"/>
              <a:gd name="T98" fmla="*/ 574 w 574"/>
              <a:gd name="T99" fmla="*/ 678 h 67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574" h="678">
                <a:moveTo>
                  <a:pt x="540" y="615"/>
                </a:moveTo>
                <a:lnTo>
                  <a:pt x="551" y="605"/>
                </a:lnTo>
                <a:lnTo>
                  <a:pt x="551" y="578"/>
                </a:lnTo>
                <a:lnTo>
                  <a:pt x="574" y="558"/>
                </a:lnTo>
                <a:lnTo>
                  <a:pt x="546" y="514"/>
                </a:lnTo>
                <a:lnTo>
                  <a:pt x="546" y="507"/>
                </a:lnTo>
                <a:lnTo>
                  <a:pt x="490" y="457"/>
                </a:lnTo>
                <a:lnTo>
                  <a:pt x="409" y="383"/>
                </a:lnTo>
                <a:lnTo>
                  <a:pt x="352" y="329"/>
                </a:lnTo>
                <a:lnTo>
                  <a:pt x="291" y="270"/>
                </a:lnTo>
                <a:lnTo>
                  <a:pt x="240" y="223"/>
                </a:lnTo>
                <a:lnTo>
                  <a:pt x="240" y="135"/>
                </a:lnTo>
                <a:lnTo>
                  <a:pt x="240" y="64"/>
                </a:lnTo>
                <a:lnTo>
                  <a:pt x="240" y="0"/>
                </a:lnTo>
                <a:lnTo>
                  <a:pt x="181" y="0"/>
                </a:lnTo>
                <a:lnTo>
                  <a:pt x="120" y="0"/>
                </a:lnTo>
                <a:lnTo>
                  <a:pt x="57" y="0"/>
                </a:lnTo>
                <a:lnTo>
                  <a:pt x="6" y="0"/>
                </a:lnTo>
                <a:lnTo>
                  <a:pt x="16" y="46"/>
                </a:lnTo>
                <a:lnTo>
                  <a:pt x="12" y="89"/>
                </a:lnTo>
                <a:lnTo>
                  <a:pt x="0" y="111"/>
                </a:lnTo>
                <a:lnTo>
                  <a:pt x="0" y="120"/>
                </a:lnTo>
                <a:lnTo>
                  <a:pt x="31" y="172"/>
                </a:lnTo>
                <a:lnTo>
                  <a:pt x="31" y="195"/>
                </a:lnTo>
                <a:lnTo>
                  <a:pt x="42" y="235"/>
                </a:lnTo>
                <a:lnTo>
                  <a:pt x="75" y="270"/>
                </a:lnTo>
                <a:lnTo>
                  <a:pt x="77" y="287"/>
                </a:lnTo>
                <a:lnTo>
                  <a:pt x="88" y="299"/>
                </a:lnTo>
                <a:lnTo>
                  <a:pt x="103" y="301"/>
                </a:lnTo>
                <a:lnTo>
                  <a:pt x="104" y="283"/>
                </a:lnTo>
                <a:lnTo>
                  <a:pt x="132" y="288"/>
                </a:lnTo>
                <a:lnTo>
                  <a:pt x="113" y="301"/>
                </a:lnTo>
                <a:lnTo>
                  <a:pt x="127" y="330"/>
                </a:lnTo>
                <a:lnTo>
                  <a:pt x="106" y="311"/>
                </a:lnTo>
                <a:lnTo>
                  <a:pt x="114" y="357"/>
                </a:lnTo>
                <a:lnTo>
                  <a:pt x="125" y="366"/>
                </a:lnTo>
                <a:lnTo>
                  <a:pt x="137" y="369"/>
                </a:lnTo>
                <a:lnTo>
                  <a:pt x="144" y="380"/>
                </a:lnTo>
                <a:lnTo>
                  <a:pt x="144" y="392"/>
                </a:lnTo>
                <a:lnTo>
                  <a:pt x="137" y="397"/>
                </a:lnTo>
                <a:lnTo>
                  <a:pt x="140" y="415"/>
                </a:lnTo>
                <a:lnTo>
                  <a:pt x="196" y="478"/>
                </a:lnTo>
                <a:lnTo>
                  <a:pt x="197" y="490"/>
                </a:lnTo>
                <a:lnTo>
                  <a:pt x="211" y="501"/>
                </a:lnTo>
                <a:lnTo>
                  <a:pt x="217" y="538"/>
                </a:lnTo>
                <a:lnTo>
                  <a:pt x="255" y="551"/>
                </a:lnTo>
                <a:lnTo>
                  <a:pt x="266" y="549"/>
                </a:lnTo>
                <a:lnTo>
                  <a:pt x="316" y="578"/>
                </a:lnTo>
                <a:lnTo>
                  <a:pt x="319" y="572"/>
                </a:lnTo>
                <a:lnTo>
                  <a:pt x="328" y="574"/>
                </a:lnTo>
                <a:lnTo>
                  <a:pt x="339" y="593"/>
                </a:lnTo>
                <a:lnTo>
                  <a:pt x="366" y="602"/>
                </a:lnTo>
                <a:lnTo>
                  <a:pt x="398" y="634"/>
                </a:lnTo>
                <a:lnTo>
                  <a:pt x="403" y="644"/>
                </a:lnTo>
                <a:lnTo>
                  <a:pt x="408" y="678"/>
                </a:lnTo>
                <a:lnTo>
                  <a:pt x="458" y="674"/>
                </a:lnTo>
                <a:lnTo>
                  <a:pt x="497" y="670"/>
                </a:lnTo>
                <a:lnTo>
                  <a:pt x="537" y="667"/>
                </a:lnTo>
                <a:lnTo>
                  <a:pt x="542" y="661"/>
                </a:lnTo>
                <a:lnTo>
                  <a:pt x="550" y="662"/>
                </a:lnTo>
                <a:lnTo>
                  <a:pt x="555" y="653"/>
                </a:lnTo>
                <a:lnTo>
                  <a:pt x="555" y="646"/>
                </a:lnTo>
                <a:lnTo>
                  <a:pt x="541" y="638"/>
                </a:lnTo>
                <a:lnTo>
                  <a:pt x="540" y="615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75" name="Freeform 21">
            <a:extLst>
              <a:ext uri="{FF2B5EF4-FFF2-40B4-BE49-F238E27FC236}">
                <a16:creationId xmlns:a16="http://schemas.microsoft.com/office/drawing/2014/main" id="{EA0DB419-06F8-4616-8876-F49655544B38}"/>
              </a:ext>
            </a:extLst>
          </p:cNvPr>
          <p:cNvSpPr>
            <a:spLocks noChangeAspect="1"/>
          </p:cNvSpPr>
          <p:nvPr/>
        </p:nvSpPr>
        <p:spPr bwMode="auto">
          <a:xfrm>
            <a:off x="4862513" y="4368800"/>
            <a:ext cx="654051" cy="619125"/>
          </a:xfrm>
          <a:custGeom>
            <a:avLst/>
            <a:gdLst>
              <a:gd name="T0" fmla="*/ 2147483646 w 574"/>
              <a:gd name="T1" fmla="*/ 2147483646 h 678"/>
              <a:gd name="T2" fmla="*/ 2147483646 w 574"/>
              <a:gd name="T3" fmla="*/ 2147483646 h 678"/>
              <a:gd name="T4" fmla="*/ 2147483646 w 574"/>
              <a:gd name="T5" fmla="*/ 2147483646 h 678"/>
              <a:gd name="T6" fmla="*/ 2147483646 w 574"/>
              <a:gd name="T7" fmla="*/ 2147483646 h 678"/>
              <a:gd name="T8" fmla="*/ 2147483646 w 574"/>
              <a:gd name="T9" fmla="*/ 2147483646 h 678"/>
              <a:gd name="T10" fmla="*/ 2147483646 w 574"/>
              <a:gd name="T11" fmla="*/ 2147483646 h 678"/>
              <a:gd name="T12" fmla="*/ 2147483646 w 574"/>
              <a:gd name="T13" fmla="*/ 0 h 678"/>
              <a:gd name="T14" fmla="*/ 2147483646 w 574"/>
              <a:gd name="T15" fmla="*/ 0 h 678"/>
              <a:gd name="T16" fmla="*/ 2147483646 w 574"/>
              <a:gd name="T17" fmla="*/ 0 h 678"/>
              <a:gd name="T18" fmla="*/ 2147483646 w 574"/>
              <a:gd name="T19" fmla="*/ 2147483646 h 678"/>
              <a:gd name="T20" fmla="*/ 0 w 574"/>
              <a:gd name="T21" fmla="*/ 2147483646 h 678"/>
              <a:gd name="T22" fmla="*/ 2147483646 w 574"/>
              <a:gd name="T23" fmla="*/ 2147483646 h 678"/>
              <a:gd name="T24" fmla="*/ 2147483646 w 574"/>
              <a:gd name="T25" fmla="*/ 2147483646 h 678"/>
              <a:gd name="T26" fmla="*/ 2147483646 w 574"/>
              <a:gd name="T27" fmla="*/ 2147483646 h 678"/>
              <a:gd name="T28" fmla="*/ 2147483646 w 574"/>
              <a:gd name="T29" fmla="*/ 2147483646 h 678"/>
              <a:gd name="T30" fmla="*/ 2147483646 w 574"/>
              <a:gd name="T31" fmla="*/ 2147483646 h 678"/>
              <a:gd name="T32" fmla="*/ 2147483646 w 574"/>
              <a:gd name="T33" fmla="*/ 2147483646 h 678"/>
              <a:gd name="T34" fmla="*/ 2147483646 w 574"/>
              <a:gd name="T35" fmla="*/ 2147483646 h 678"/>
              <a:gd name="T36" fmla="*/ 2147483646 w 574"/>
              <a:gd name="T37" fmla="*/ 2147483646 h 678"/>
              <a:gd name="T38" fmla="*/ 2147483646 w 574"/>
              <a:gd name="T39" fmla="*/ 2147483646 h 678"/>
              <a:gd name="T40" fmla="*/ 2147483646 w 574"/>
              <a:gd name="T41" fmla="*/ 2147483646 h 678"/>
              <a:gd name="T42" fmla="*/ 2147483646 w 574"/>
              <a:gd name="T43" fmla="*/ 2147483646 h 678"/>
              <a:gd name="T44" fmla="*/ 2147483646 w 574"/>
              <a:gd name="T45" fmla="*/ 2147483646 h 678"/>
              <a:gd name="T46" fmla="*/ 2147483646 w 574"/>
              <a:gd name="T47" fmla="*/ 2147483646 h 678"/>
              <a:gd name="T48" fmla="*/ 2147483646 w 574"/>
              <a:gd name="T49" fmla="*/ 2147483646 h 678"/>
              <a:gd name="T50" fmla="*/ 2147483646 w 574"/>
              <a:gd name="T51" fmla="*/ 2147483646 h 678"/>
              <a:gd name="T52" fmla="*/ 2147483646 w 574"/>
              <a:gd name="T53" fmla="*/ 2147483646 h 678"/>
              <a:gd name="T54" fmla="*/ 2147483646 w 574"/>
              <a:gd name="T55" fmla="*/ 2147483646 h 678"/>
              <a:gd name="T56" fmla="*/ 2147483646 w 574"/>
              <a:gd name="T57" fmla="*/ 2147483646 h 678"/>
              <a:gd name="T58" fmla="*/ 2147483646 w 574"/>
              <a:gd name="T59" fmla="*/ 2147483646 h 678"/>
              <a:gd name="T60" fmla="*/ 2147483646 w 574"/>
              <a:gd name="T61" fmla="*/ 2147483646 h 678"/>
              <a:gd name="T62" fmla="*/ 2147483646 w 574"/>
              <a:gd name="T63" fmla="*/ 2147483646 h 67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574"/>
              <a:gd name="T97" fmla="*/ 0 h 678"/>
              <a:gd name="T98" fmla="*/ 574 w 574"/>
              <a:gd name="T99" fmla="*/ 678 h 67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574" h="678">
                <a:moveTo>
                  <a:pt x="540" y="615"/>
                </a:moveTo>
                <a:lnTo>
                  <a:pt x="551" y="605"/>
                </a:lnTo>
                <a:lnTo>
                  <a:pt x="551" y="578"/>
                </a:lnTo>
                <a:lnTo>
                  <a:pt x="574" y="558"/>
                </a:lnTo>
                <a:lnTo>
                  <a:pt x="546" y="514"/>
                </a:lnTo>
                <a:lnTo>
                  <a:pt x="546" y="507"/>
                </a:lnTo>
                <a:lnTo>
                  <a:pt x="490" y="457"/>
                </a:lnTo>
                <a:lnTo>
                  <a:pt x="409" y="383"/>
                </a:lnTo>
                <a:lnTo>
                  <a:pt x="352" y="329"/>
                </a:lnTo>
                <a:lnTo>
                  <a:pt x="291" y="270"/>
                </a:lnTo>
                <a:lnTo>
                  <a:pt x="240" y="223"/>
                </a:lnTo>
                <a:lnTo>
                  <a:pt x="240" y="135"/>
                </a:lnTo>
                <a:lnTo>
                  <a:pt x="240" y="64"/>
                </a:lnTo>
                <a:lnTo>
                  <a:pt x="240" y="0"/>
                </a:lnTo>
                <a:lnTo>
                  <a:pt x="181" y="0"/>
                </a:lnTo>
                <a:lnTo>
                  <a:pt x="120" y="0"/>
                </a:lnTo>
                <a:lnTo>
                  <a:pt x="57" y="0"/>
                </a:lnTo>
                <a:lnTo>
                  <a:pt x="6" y="0"/>
                </a:lnTo>
                <a:lnTo>
                  <a:pt x="16" y="46"/>
                </a:lnTo>
                <a:lnTo>
                  <a:pt x="12" y="89"/>
                </a:lnTo>
                <a:lnTo>
                  <a:pt x="0" y="111"/>
                </a:lnTo>
                <a:lnTo>
                  <a:pt x="0" y="120"/>
                </a:lnTo>
                <a:lnTo>
                  <a:pt x="31" y="172"/>
                </a:lnTo>
                <a:lnTo>
                  <a:pt x="31" y="195"/>
                </a:lnTo>
                <a:lnTo>
                  <a:pt x="42" y="235"/>
                </a:lnTo>
                <a:lnTo>
                  <a:pt x="75" y="270"/>
                </a:lnTo>
                <a:lnTo>
                  <a:pt x="77" y="287"/>
                </a:lnTo>
                <a:lnTo>
                  <a:pt x="88" y="299"/>
                </a:lnTo>
                <a:lnTo>
                  <a:pt x="103" y="301"/>
                </a:lnTo>
                <a:lnTo>
                  <a:pt x="104" y="283"/>
                </a:lnTo>
                <a:lnTo>
                  <a:pt x="132" y="288"/>
                </a:lnTo>
                <a:lnTo>
                  <a:pt x="113" y="301"/>
                </a:lnTo>
                <a:lnTo>
                  <a:pt x="127" y="330"/>
                </a:lnTo>
                <a:lnTo>
                  <a:pt x="106" y="311"/>
                </a:lnTo>
                <a:lnTo>
                  <a:pt x="114" y="357"/>
                </a:lnTo>
                <a:lnTo>
                  <a:pt x="125" y="366"/>
                </a:lnTo>
                <a:lnTo>
                  <a:pt x="137" y="369"/>
                </a:lnTo>
                <a:lnTo>
                  <a:pt x="144" y="380"/>
                </a:lnTo>
                <a:lnTo>
                  <a:pt x="144" y="392"/>
                </a:lnTo>
                <a:lnTo>
                  <a:pt x="137" y="397"/>
                </a:lnTo>
                <a:lnTo>
                  <a:pt x="140" y="415"/>
                </a:lnTo>
                <a:lnTo>
                  <a:pt x="196" y="478"/>
                </a:lnTo>
                <a:lnTo>
                  <a:pt x="197" y="490"/>
                </a:lnTo>
                <a:lnTo>
                  <a:pt x="211" y="501"/>
                </a:lnTo>
                <a:lnTo>
                  <a:pt x="217" y="538"/>
                </a:lnTo>
                <a:lnTo>
                  <a:pt x="255" y="551"/>
                </a:lnTo>
                <a:lnTo>
                  <a:pt x="266" y="549"/>
                </a:lnTo>
                <a:lnTo>
                  <a:pt x="316" y="578"/>
                </a:lnTo>
                <a:lnTo>
                  <a:pt x="319" y="572"/>
                </a:lnTo>
                <a:lnTo>
                  <a:pt x="328" y="574"/>
                </a:lnTo>
                <a:lnTo>
                  <a:pt x="339" y="593"/>
                </a:lnTo>
                <a:lnTo>
                  <a:pt x="366" y="602"/>
                </a:lnTo>
                <a:lnTo>
                  <a:pt x="398" y="634"/>
                </a:lnTo>
                <a:lnTo>
                  <a:pt x="403" y="644"/>
                </a:lnTo>
                <a:lnTo>
                  <a:pt x="408" y="678"/>
                </a:lnTo>
                <a:lnTo>
                  <a:pt x="458" y="674"/>
                </a:lnTo>
                <a:lnTo>
                  <a:pt x="497" y="670"/>
                </a:lnTo>
                <a:lnTo>
                  <a:pt x="537" y="667"/>
                </a:lnTo>
                <a:lnTo>
                  <a:pt x="542" y="661"/>
                </a:lnTo>
                <a:lnTo>
                  <a:pt x="550" y="662"/>
                </a:lnTo>
                <a:lnTo>
                  <a:pt x="555" y="653"/>
                </a:lnTo>
                <a:lnTo>
                  <a:pt x="555" y="646"/>
                </a:lnTo>
                <a:lnTo>
                  <a:pt x="541" y="638"/>
                </a:lnTo>
                <a:lnTo>
                  <a:pt x="540" y="615"/>
                </a:lnTo>
              </a:path>
            </a:pathLst>
          </a:custGeom>
          <a:solidFill>
            <a:srgbClr val="8C2ACE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76" name="Freeform 22">
            <a:extLst>
              <a:ext uri="{FF2B5EF4-FFF2-40B4-BE49-F238E27FC236}">
                <a16:creationId xmlns:a16="http://schemas.microsoft.com/office/drawing/2014/main" id="{8F12692C-D2AF-4D4D-8B90-8EBC6E22238C}"/>
              </a:ext>
            </a:extLst>
          </p:cNvPr>
          <p:cNvSpPr>
            <a:spLocks noChangeAspect="1"/>
          </p:cNvSpPr>
          <p:nvPr/>
        </p:nvSpPr>
        <p:spPr bwMode="auto">
          <a:xfrm>
            <a:off x="6008689" y="4730749"/>
            <a:ext cx="854075" cy="642939"/>
          </a:xfrm>
          <a:custGeom>
            <a:avLst/>
            <a:gdLst>
              <a:gd name="T0" fmla="*/ 2147483646 w 748"/>
              <a:gd name="T1" fmla="*/ 2147483646 h 703"/>
              <a:gd name="T2" fmla="*/ 2147483646 w 748"/>
              <a:gd name="T3" fmla="*/ 2147483646 h 703"/>
              <a:gd name="T4" fmla="*/ 2147483646 w 748"/>
              <a:gd name="T5" fmla="*/ 2147483646 h 703"/>
              <a:gd name="T6" fmla="*/ 2147483646 w 748"/>
              <a:gd name="T7" fmla="*/ 2147483646 h 703"/>
              <a:gd name="T8" fmla="*/ 2147483646 w 748"/>
              <a:gd name="T9" fmla="*/ 2147483646 h 703"/>
              <a:gd name="T10" fmla="*/ 2147483646 w 748"/>
              <a:gd name="T11" fmla="*/ 2147483646 h 703"/>
              <a:gd name="T12" fmla="*/ 2147483646 w 748"/>
              <a:gd name="T13" fmla="*/ 2147483646 h 703"/>
              <a:gd name="T14" fmla="*/ 2147483646 w 748"/>
              <a:gd name="T15" fmla="*/ 2147483646 h 703"/>
              <a:gd name="T16" fmla="*/ 2147483646 w 748"/>
              <a:gd name="T17" fmla="*/ 2147483646 h 703"/>
              <a:gd name="T18" fmla="*/ 2147483646 w 748"/>
              <a:gd name="T19" fmla="*/ 2147483646 h 703"/>
              <a:gd name="T20" fmla="*/ 2147483646 w 748"/>
              <a:gd name="T21" fmla="*/ 2147483646 h 703"/>
              <a:gd name="T22" fmla="*/ 2147483646 w 748"/>
              <a:gd name="T23" fmla="*/ 2147483646 h 703"/>
              <a:gd name="T24" fmla="*/ 2147483646 w 748"/>
              <a:gd name="T25" fmla="*/ 2147483646 h 703"/>
              <a:gd name="T26" fmla="*/ 2147483646 w 748"/>
              <a:gd name="T27" fmla="*/ 2147483646 h 703"/>
              <a:gd name="T28" fmla="*/ 2147483646 w 748"/>
              <a:gd name="T29" fmla="*/ 2147483646 h 703"/>
              <a:gd name="T30" fmla="*/ 2147483646 w 748"/>
              <a:gd name="T31" fmla="*/ 2147483646 h 703"/>
              <a:gd name="T32" fmla="*/ 2147483646 w 748"/>
              <a:gd name="T33" fmla="*/ 2147483646 h 703"/>
              <a:gd name="T34" fmla="*/ 2147483646 w 748"/>
              <a:gd name="T35" fmla="*/ 2147483646 h 703"/>
              <a:gd name="T36" fmla="*/ 2147483646 w 748"/>
              <a:gd name="T37" fmla="*/ 2147483646 h 703"/>
              <a:gd name="T38" fmla="*/ 2147483646 w 748"/>
              <a:gd name="T39" fmla="*/ 2147483646 h 703"/>
              <a:gd name="T40" fmla="*/ 2147483646 w 748"/>
              <a:gd name="T41" fmla="*/ 2147483646 h 703"/>
              <a:gd name="T42" fmla="*/ 2147483646 w 748"/>
              <a:gd name="T43" fmla="*/ 2147483646 h 703"/>
              <a:gd name="T44" fmla="*/ 2147483646 w 748"/>
              <a:gd name="T45" fmla="*/ 2147483646 h 703"/>
              <a:gd name="T46" fmla="*/ 2147483646 w 748"/>
              <a:gd name="T47" fmla="*/ 2147483646 h 703"/>
              <a:gd name="T48" fmla="*/ 2147483646 w 748"/>
              <a:gd name="T49" fmla="*/ 2147483646 h 703"/>
              <a:gd name="T50" fmla="*/ 2147483646 w 748"/>
              <a:gd name="T51" fmla="*/ 2147483646 h 703"/>
              <a:gd name="T52" fmla="*/ 2147483646 w 748"/>
              <a:gd name="T53" fmla="*/ 2147483646 h 703"/>
              <a:gd name="T54" fmla="*/ 2147483646 w 748"/>
              <a:gd name="T55" fmla="*/ 2147483646 h 703"/>
              <a:gd name="T56" fmla="*/ 2147483646 w 748"/>
              <a:gd name="T57" fmla="*/ 2147483646 h 703"/>
              <a:gd name="T58" fmla="*/ 2147483646 w 748"/>
              <a:gd name="T59" fmla="*/ 2147483646 h 703"/>
              <a:gd name="T60" fmla="*/ 2147483646 w 748"/>
              <a:gd name="T61" fmla="*/ 2147483646 h 703"/>
              <a:gd name="T62" fmla="*/ 2147483646 w 748"/>
              <a:gd name="T63" fmla="*/ 2147483646 h 703"/>
              <a:gd name="T64" fmla="*/ 2147483646 w 748"/>
              <a:gd name="T65" fmla="*/ 2147483646 h 703"/>
              <a:gd name="T66" fmla="*/ 2147483646 w 748"/>
              <a:gd name="T67" fmla="*/ 2147483646 h 703"/>
              <a:gd name="T68" fmla="*/ 2147483646 w 748"/>
              <a:gd name="T69" fmla="*/ 2147483646 h 703"/>
              <a:gd name="T70" fmla="*/ 2147483646 w 748"/>
              <a:gd name="T71" fmla="*/ 2147483646 h 703"/>
              <a:gd name="T72" fmla="*/ 2147483646 w 748"/>
              <a:gd name="T73" fmla="*/ 2147483646 h 703"/>
              <a:gd name="T74" fmla="*/ 2147483646 w 748"/>
              <a:gd name="T75" fmla="*/ 2147483646 h 703"/>
              <a:gd name="T76" fmla="*/ 2147483646 w 748"/>
              <a:gd name="T77" fmla="*/ 2147483646 h 703"/>
              <a:gd name="T78" fmla="*/ 2147483646 w 748"/>
              <a:gd name="T79" fmla="*/ 2147483646 h 703"/>
              <a:gd name="T80" fmla="*/ 2147483646 w 748"/>
              <a:gd name="T81" fmla="*/ 2147483646 h 703"/>
              <a:gd name="T82" fmla="*/ 2147483646 w 748"/>
              <a:gd name="T83" fmla="*/ 2147483646 h 703"/>
              <a:gd name="T84" fmla="*/ 2147483646 w 748"/>
              <a:gd name="T85" fmla="*/ 2147483646 h 703"/>
              <a:gd name="T86" fmla="*/ 2147483646 w 748"/>
              <a:gd name="T87" fmla="*/ 2147483646 h 703"/>
              <a:gd name="T88" fmla="*/ 2147483646 w 748"/>
              <a:gd name="T89" fmla="*/ 2147483646 h 703"/>
              <a:gd name="T90" fmla="*/ 2147483646 w 748"/>
              <a:gd name="T91" fmla="*/ 2147483646 h 703"/>
              <a:gd name="T92" fmla="*/ 2147483646 w 748"/>
              <a:gd name="T93" fmla="*/ 2147483646 h 703"/>
              <a:gd name="T94" fmla="*/ 2147483646 w 748"/>
              <a:gd name="T95" fmla="*/ 0 h 703"/>
              <a:gd name="T96" fmla="*/ 2147483646 w 748"/>
              <a:gd name="T97" fmla="*/ 0 h 703"/>
              <a:gd name="T98" fmla="*/ 2147483646 w 748"/>
              <a:gd name="T99" fmla="*/ 2147483646 h 703"/>
              <a:gd name="T100" fmla="*/ 2147483646 w 748"/>
              <a:gd name="T101" fmla="*/ 2147483646 h 703"/>
              <a:gd name="T102" fmla="*/ 2147483646 w 748"/>
              <a:gd name="T103" fmla="*/ 2147483646 h 70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748"/>
              <a:gd name="T157" fmla="*/ 0 h 703"/>
              <a:gd name="T158" fmla="*/ 748 w 748"/>
              <a:gd name="T159" fmla="*/ 703 h 70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748" h="703">
                <a:moveTo>
                  <a:pt x="153" y="308"/>
                </a:moveTo>
                <a:lnTo>
                  <a:pt x="70" y="308"/>
                </a:lnTo>
                <a:lnTo>
                  <a:pt x="0" y="308"/>
                </a:lnTo>
                <a:lnTo>
                  <a:pt x="3" y="319"/>
                </a:lnTo>
                <a:lnTo>
                  <a:pt x="19" y="327"/>
                </a:lnTo>
                <a:lnTo>
                  <a:pt x="28" y="341"/>
                </a:lnTo>
                <a:lnTo>
                  <a:pt x="40" y="346"/>
                </a:lnTo>
                <a:lnTo>
                  <a:pt x="68" y="377"/>
                </a:lnTo>
                <a:lnTo>
                  <a:pt x="99" y="398"/>
                </a:lnTo>
                <a:lnTo>
                  <a:pt x="114" y="449"/>
                </a:lnTo>
                <a:lnTo>
                  <a:pt x="130" y="470"/>
                </a:lnTo>
                <a:lnTo>
                  <a:pt x="173" y="503"/>
                </a:lnTo>
                <a:lnTo>
                  <a:pt x="197" y="507"/>
                </a:lnTo>
                <a:lnTo>
                  <a:pt x="225" y="454"/>
                </a:lnTo>
                <a:lnTo>
                  <a:pt x="237" y="449"/>
                </a:lnTo>
                <a:lnTo>
                  <a:pt x="294" y="451"/>
                </a:lnTo>
                <a:lnTo>
                  <a:pt x="303" y="461"/>
                </a:lnTo>
                <a:lnTo>
                  <a:pt x="338" y="497"/>
                </a:lnTo>
                <a:lnTo>
                  <a:pt x="358" y="544"/>
                </a:lnTo>
                <a:lnTo>
                  <a:pt x="375" y="563"/>
                </a:lnTo>
                <a:lnTo>
                  <a:pt x="384" y="582"/>
                </a:lnTo>
                <a:lnTo>
                  <a:pt x="402" y="594"/>
                </a:lnTo>
                <a:lnTo>
                  <a:pt x="417" y="643"/>
                </a:lnTo>
                <a:lnTo>
                  <a:pt x="434" y="670"/>
                </a:lnTo>
                <a:lnTo>
                  <a:pt x="453" y="682"/>
                </a:lnTo>
                <a:lnTo>
                  <a:pt x="482" y="692"/>
                </a:lnTo>
                <a:lnTo>
                  <a:pt x="509" y="693"/>
                </a:lnTo>
                <a:lnTo>
                  <a:pt x="529" y="703"/>
                </a:lnTo>
                <a:lnTo>
                  <a:pt x="548" y="702"/>
                </a:lnTo>
                <a:lnTo>
                  <a:pt x="539" y="688"/>
                </a:lnTo>
                <a:lnTo>
                  <a:pt x="529" y="652"/>
                </a:lnTo>
                <a:lnTo>
                  <a:pt x="533" y="625"/>
                </a:lnTo>
                <a:lnTo>
                  <a:pt x="523" y="620"/>
                </a:lnTo>
                <a:lnTo>
                  <a:pt x="539" y="615"/>
                </a:lnTo>
                <a:lnTo>
                  <a:pt x="541" y="595"/>
                </a:lnTo>
                <a:lnTo>
                  <a:pt x="536" y="585"/>
                </a:lnTo>
                <a:lnTo>
                  <a:pt x="550" y="582"/>
                </a:lnTo>
                <a:lnTo>
                  <a:pt x="555" y="572"/>
                </a:lnTo>
                <a:lnTo>
                  <a:pt x="548" y="571"/>
                </a:lnTo>
                <a:lnTo>
                  <a:pt x="550" y="565"/>
                </a:lnTo>
                <a:lnTo>
                  <a:pt x="562" y="560"/>
                </a:lnTo>
                <a:lnTo>
                  <a:pt x="571" y="548"/>
                </a:lnTo>
                <a:lnTo>
                  <a:pt x="585" y="544"/>
                </a:lnTo>
                <a:lnTo>
                  <a:pt x="582" y="526"/>
                </a:lnTo>
                <a:lnTo>
                  <a:pt x="591" y="531"/>
                </a:lnTo>
                <a:lnTo>
                  <a:pt x="593" y="525"/>
                </a:lnTo>
                <a:lnTo>
                  <a:pt x="601" y="530"/>
                </a:lnTo>
                <a:lnTo>
                  <a:pt x="607" y="523"/>
                </a:lnTo>
                <a:lnTo>
                  <a:pt x="608" y="532"/>
                </a:lnTo>
                <a:lnTo>
                  <a:pt x="628" y="527"/>
                </a:lnTo>
                <a:lnTo>
                  <a:pt x="603" y="543"/>
                </a:lnTo>
                <a:lnTo>
                  <a:pt x="616" y="540"/>
                </a:lnTo>
                <a:lnTo>
                  <a:pt x="636" y="530"/>
                </a:lnTo>
                <a:lnTo>
                  <a:pt x="644" y="522"/>
                </a:lnTo>
                <a:lnTo>
                  <a:pt x="657" y="512"/>
                </a:lnTo>
                <a:lnTo>
                  <a:pt x="666" y="491"/>
                </a:lnTo>
                <a:lnTo>
                  <a:pt x="670" y="454"/>
                </a:lnTo>
                <a:lnTo>
                  <a:pt x="676" y="453"/>
                </a:lnTo>
                <a:lnTo>
                  <a:pt x="676" y="466"/>
                </a:lnTo>
                <a:lnTo>
                  <a:pt x="685" y="467"/>
                </a:lnTo>
                <a:lnTo>
                  <a:pt x="677" y="475"/>
                </a:lnTo>
                <a:lnTo>
                  <a:pt x="711" y="458"/>
                </a:lnTo>
                <a:lnTo>
                  <a:pt x="728" y="458"/>
                </a:lnTo>
                <a:lnTo>
                  <a:pt x="723" y="452"/>
                </a:lnTo>
                <a:lnTo>
                  <a:pt x="736" y="435"/>
                </a:lnTo>
                <a:lnTo>
                  <a:pt x="735" y="403"/>
                </a:lnTo>
                <a:lnTo>
                  <a:pt x="748" y="372"/>
                </a:lnTo>
                <a:lnTo>
                  <a:pt x="730" y="335"/>
                </a:lnTo>
                <a:lnTo>
                  <a:pt x="730" y="322"/>
                </a:lnTo>
                <a:lnTo>
                  <a:pt x="718" y="308"/>
                </a:lnTo>
                <a:lnTo>
                  <a:pt x="718" y="203"/>
                </a:lnTo>
                <a:lnTo>
                  <a:pt x="699" y="202"/>
                </a:lnTo>
                <a:lnTo>
                  <a:pt x="694" y="197"/>
                </a:lnTo>
                <a:lnTo>
                  <a:pt x="651" y="175"/>
                </a:lnTo>
                <a:lnTo>
                  <a:pt x="644" y="181"/>
                </a:lnTo>
                <a:lnTo>
                  <a:pt x="630" y="176"/>
                </a:lnTo>
                <a:lnTo>
                  <a:pt x="620" y="183"/>
                </a:lnTo>
                <a:lnTo>
                  <a:pt x="611" y="180"/>
                </a:lnTo>
                <a:lnTo>
                  <a:pt x="588" y="193"/>
                </a:lnTo>
                <a:lnTo>
                  <a:pt x="562" y="178"/>
                </a:lnTo>
                <a:lnTo>
                  <a:pt x="546" y="183"/>
                </a:lnTo>
                <a:lnTo>
                  <a:pt x="542" y="192"/>
                </a:lnTo>
                <a:lnTo>
                  <a:pt x="538" y="180"/>
                </a:lnTo>
                <a:lnTo>
                  <a:pt x="525" y="185"/>
                </a:lnTo>
                <a:lnTo>
                  <a:pt x="513" y="174"/>
                </a:lnTo>
                <a:lnTo>
                  <a:pt x="500" y="183"/>
                </a:lnTo>
                <a:lnTo>
                  <a:pt x="495" y="180"/>
                </a:lnTo>
                <a:lnTo>
                  <a:pt x="487" y="163"/>
                </a:lnTo>
                <a:lnTo>
                  <a:pt x="467" y="169"/>
                </a:lnTo>
                <a:lnTo>
                  <a:pt x="459" y="162"/>
                </a:lnTo>
                <a:lnTo>
                  <a:pt x="426" y="158"/>
                </a:lnTo>
                <a:lnTo>
                  <a:pt x="416" y="142"/>
                </a:lnTo>
                <a:lnTo>
                  <a:pt x="412" y="147"/>
                </a:lnTo>
                <a:lnTo>
                  <a:pt x="399" y="147"/>
                </a:lnTo>
                <a:lnTo>
                  <a:pt x="380" y="133"/>
                </a:lnTo>
                <a:lnTo>
                  <a:pt x="380" y="0"/>
                </a:lnTo>
                <a:lnTo>
                  <a:pt x="317" y="0"/>
                </a:lnTo>
                <a:lnTo>
                  <a:pt x="266" y="0"/>
                </a:lnTo>
                <a:lnTo>
                  <a:pt x="206" y="0"/>
                </a:lnTo>
                <a:lnTo>
                  <a:pt x="206" y="69"/>
                </a:lnTo>
                <a:lnTo>
                  <a:pt x="206" y="157"/>
                </a:lnTo>
                <a:lnTo>
                  <a:pt x="206" y="231"/>
                </a:lnTo>
                <a:lnTo>
                  <a:pt x="206" y="308"/>
                </a:lnTo>
                <a:lnTo>
                  <a:pt x="153" y="308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77" name="Freeform 23">
            <a:extLst>
              <a:ext uri="{FF2B5EF4-FFF2-40B4-BE49-F238E27FC236}">
                <a16:creationId xmlns:a16="http://schemas.microsoft.com/office/drawing/2014/main" id="{92E9DC4B-C4F4-45AF-8FCC-A050885D5903}"/>
              </a:ext>
            </a:extLst>
          </p:cNvPr>
          <p:cNvSpPr>
            <a:spLocks noChangeAspect="1"/>
          </p:cNvSpPr>
          <p:nvPr/>
        </p:nvSpPr>
        <p:spPr bwMode="auto">
          <a:xfrm>
            <a:off x="6008689" y="4730749"/>
            <a:ext cx="854075" cy="642939"/>
          </a:xfrm>
          <a:custGeom>
            <a:avLst/>
            <a:gdLst>
              <a:gd name="T0" fmla="*/ 2147483646 w 748"/>
              <a:gd name="T1" fmla="*/ 2147483646 h 703"/>
              <a:gd name="T2" fmla="*/ 2147483646 w 748"/>
              <a:gd name="T3" fmla="*/ 2147483646 h 703"/>
              <a:gd name="T4" fmla="*/ 2147483646 w 748"/>
              <a:gd name="T5" fmla="*/ 2147483646 h 703"/>
              <a:gd name="T6" fmla="*/ 2147483646 w 748"/>
              <a:gd name="T7" fmla="*/ 2147483646 h 703"/>
              <a:gd name="T8" fmla="*/ 2147483646 w 748"/>
              <a:gd name="T9" fmla="*/ 2147483646 h 703"/>
              <a:gd name="T10" fmla="*/ 2147483646 w 748"/>
              <a:gd name="T11" fmla="*/ 2147483646 h 703"/>
              <a:gd name="T12" fmla="*/ 2147483646 w 748"/>
              <a:gd name="T13" fmla="*/ 2147483646 h 703"/>
              <a:gd name="T14" fmla="*/ 2147483646 w 748"/>
              <a:gd name="T15" fmla="*/ 2147483646 h 703"/>
              <a:gd name="T16" fmla="*/ 2147483646 w 748"/>
              <a:gd name="T17" fmla="*/ 2147483646 h 703"/>
              <a:gd name="T18" fmla="*/ 2147483646 w 748"/>
              <a:gd name="T19" fmla="*/ 2147483646 h 703"/>
              <a:gd name="T20" fmla="*/ 2147483646 w 748"/>
              <a:gd name="T21" fmla="*/ 2147483646 h 703"/>
              <a:gd name="T22" fmla="*/ 2147483646 w 748"/>
              <a:gd name="T23" fmla="*/ 2147483646 h 703"/>
              <a:gd name="T24" fmla="*/ 2147483646 w 748"/>
              <a:gd name="T25" fmla="*/ 2147483646 h 703"/>
              <a:gd name="T26" fmla="*/ 2147483646 w 748"/>
              <a:gd name="T27" fmla="*/ 2147483646 h 703"/>
              <a:gd name="T28" fmla="*/ 2147483646 w 748"/>
              <a:gd name="T29" fmla="*/ 2147483646 h 703"/>
              <a:gd name="T30" fmla="*/ 2147483646 w 748"/>
              <a:gd name="T31" fmla="*/ 2147483646 h 703"/>
              <a:gd name="T32" fmla="*/ 2147483646 w 748"/>
              <a:gd name="T33" fmla="*/ 2147483646 h 703"/>
              <a:gd name="T34" fmla="*/ 2147483646 w 748"/>
              <a:gd name="T35" fmla="*/ 2147483646 h 703"/>
              <a:gd name="T36" fmla="*/ 2147483646 w 748"/>
              <a:gd name="T37" fmla="*/ 2147483646 h 703"/>
              <a:gd name="T38" fmla="*/ 2147483646 w 748"/>
              <a:gd name="T39" fmla="*/ 2147483646 h 703"/>
              <a:gd name="T40" fmla="*/ 2147483646 w 748"/>
              <a:gd name="T41" fmla="*/ 2147483646 h 703"/>
              <a:gd name="T42" fmla="*/ 2147483646 w 748"/>
              <a:gd name="T43" fmla="*/ 2147483646 h 703"/>
              <a:gd name="T44" fmla="*/ 2147483646 w 748"/>
              <a:gd name="T45" fmla="*/ 2147483646 h 703"/>
              <a:gd name="T46" fmla="*/ 2147483646 w 748"/>
              <a:gd name="T47" fmla="*/ 2147483646 h 703"/>
              <a:gd name="T48" fmla="*/ 2147483646 w 748"/>
              <a:gd name="T49" fmla="*/ 2147483646 h 703"/>
              <a:gd name="T50" fmla="*/ 2147483646 w 748"/>
              <a:gd name="T51" fmla="*/ 2147483646 h 703"/>
              <a:gd name="T52" fmla="*/ 2147483646 w 748"/>
              <a:gd name="T53" fmla="*/ 2147483646 h 703"/>
              <a:gd name="T54" fmla="*/ 2147483646 w 748"/>
              <a:gd name="T55" fmla="*/ 2147483646 h 703"/>
              <a:gd name="T56" fmla="*/ 2147483646 w 748"/>
              <a:gd name="T57" fmla="*/ 2147483646 h 703"/>
              <a:gd name="T58" fmla="*/ 2147483646 w 748"/>
              <a:gd name="T59" fmla="*/ 2147483646 h 703"/>
              <a:gd name="T60" fmla="*/ 2147483646 w 748"/>
              <a:gd name="T61" fmla="*/ 2147483646 h 703"/>
              <a:gd name="T62" fmla="*/ 2147483646 w 748"/>
              <a:gd name="T63" fmla="*/ 2147483646 h 703"/>
              <a:gd name="T64" fmla="*/ 2147483646 w 748"/>
              <a:gd name="T65" fmla="*/ 2147483646 h 703"/>
              <a:gd name="T66" fmla="*/ 2147483646 w 748"/>
              <a:gd name="T67" fmla="*/ 2147483646 h 703"/>
              <a:gd name="T68" fmla="*/ 2147483646 w 748"/>
              <a:gd name="T69" fmla="*/ 2147483646 h 703"/>
              <a:gd name="T70" fmla="*/ 2147483646 w 748"/>
              <a:gd name="T71" fmla="*/ 2147483646 h 703"/>
              <a:gd name="T72" fmla="*/ 2147483646 w 748"/>
              <a:gd name="T73" fmla="*/ 2147483646 h 703"/>
              <a:gd name="T74" fmla="*/ 2147483646 w 748"/>
              <a:gd name="T75" fmla="*/ 2147483646 h 703"/>
              <a:gd name="T76" fmla="*/ 2147483646 w 748"/>
              <a:gd name="T77" fmla="*/ 2147483646 h 703"/>
              <a:gd name="T78" fmla="*/ 2147483646 w 748"/>
              <a:gd name="T79" fmla="*/ 2147483646 h 703"/>
              <a:gd name="T80" fmla="*/ 2147483646 w 748"/>
              <a:gd name="T81" fmla="*/ 2147483646 h 703"/>
              <a:gd name="T82" fmla="*/ 2147483646 w 748"/>
              <a:gd name="T83" fmla="*/ 2147483646 h 703"/>
              <a:gd name="T84" fmla="*/ 2147483646 w 748"/>
              <a:gd name="T85" fmla="*/ 2147483646 h 703"/>
              <a:gd name="T86" fmla="*/ 2147483646 w 748"/>
              <a:gd name="T87" fmla="*/ 2147483646 h 703"/>
              <a:gd name="T88" fmla="*/ 2147483646 w 748"/>
              <a:gd name="T89" fmla="*/ 2147483646 h 703"/>
              <a:gd name="T90" fmla="*/ 2147483646 w 748"/>
              <a:gd name="T91" fmla="*/ 2147483646 h 703"/>
              <a:gd name="T92" fmla="*/ 2147483646 w 748"/>
              <a:gd name="T93" fmla="*/ 2147483646 h 703"/>
              <a:gd name="T94" fmla="*/ 2147483646 w 748"/>
              <a:gd name="T95" fmla="*/ 0 h 703"/>
              <a:gd name="T96" fmla="*/ 2147483646 w 748"/>
              <a:gd name="T97" fmla="*/ 0 h 703"/>
              <a:gd name="T98" fmla="*/ 2147483646 w 748"/>
              <a:gd name="T99" fmla="*/ 2147483646 h 703"/>
              <a:gd name="T100" fmla="*/ 2147483646 w 748"/>
              <a:gd name="T101" fmla="*/ 2147483646 h 703"/>
              <a:gd name="T102" fmla="*/ 2147483646 w 748"/>
              <a:gd name="T103" fmla="*/ 2147483646 h 70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748"/>
              <a:gd name="T157" fmla="*/ 0 h 703"/>
              <a:gd name="T158" fmla="*/ 748 w 748"/>
              <a:gd name="T159" fmla="*/ 703 h 70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748" h="703">
                <a:moveTo>
                  <a:pt x="153" y="308"/>
                </a:moveTo>
                <a:lnTo>
                  <a:pt x="70" y="308"/>
                </a:lnTo>
                <a:lnTo>
                  <a:pt x="0" y="308"/>
                </a:lnTo>
                <a:lnTo>
                  <a:pt x="3" y="319"/>
                </a:lnTo>
                <a:lnTo>
                  <a:pt x="19" y="327"/>
                </a:lnTo>
                <a:lnTo>
                  <a:pt x="28" y="341"/>
                </a:lnTo>
                <a:lnTo>
                  <a:pt x="40" y="346"/>
                </a:lnTo>
                <a:lnTo>
                  <a:pt x="68" y="377"/>
                </a:lnTo>
                <a:lnTo>
                  <a:pt x="99" y="398"/>
                </a:lnTo>
                <a:lnTo>
                  <a:pt x="114" y="449"/>
                </a:lnTo>
                <a:lnTo>
                  <a:pt x="130" y="470"/>
                </a:lnTo>
                <a:lnTo>
                  <a:pt x="173" y="503"/>
                </a:lnTo>
                <a:lnTo>
                  <a:pt x="197" y="507"/>
                </a:lnTo>
                <a:lnTo>
                  <a:pt x="225" y="454"/>
                </a:lnTo>
                <a:lnTo>
                  <a:pt x="237" y="449"/>
                </a:lnTo>
                <a:lnTo>
                  <a:pt x="294" y="451"/>
                </a:lnTo>
                <a:lnTo>
                  <a:pt x="303" y="461"/>
                </a:lnTo>
                <a:lnTo>
                  <a:pt x="338" y="497"/>
                </a:lnTo>
                <a:lnTo>
                  <a:pt x="358" y="544"/>
                </a:lnTo>
                <a:lnTo>
                  <a:pt x="375" y="563"/>
                </a:lnTo>
                <a:lnTo>
                  <a:pt x="384" y="582"/>
                </a:lnTo>
                <a:lnTo>
                  <a:pt x="402" y="594"/>
                </a:lnTo>
                <a:lnTo>
                  <a:pt x="417" y="643"/>
                </a:lnTo>
                <a:lnTo>
                  <a:pt x="434" y="670"/>
                </a:lnTo>
                <a:lnTo>
                  <a:pt x="453" y="682"/>
                </a:lnTo>
                <a:lnTo>
                  <a:pt x="482" y="692"/>
                </a:lnTo>
                <a:lnTo>
                  <a:pt x="509" y="693"/>
                </a:lnTo>
                <a:lnTo>
                  <a:pt x="529" y="703"/>
                </a:lnTo>
                <a:lnTo>
                  <a:pt x="548" y="702"/>
                </a:lnTo>
                <a:lnTo>
                  <a:pt x="539" y="688"/>
                </a:lnTo>
                <a:lnTo>
                  <a:pt x="529" y="652"/>
                </a:lnTo>
                <a:lnTo>
                  <a:pt x="533" y="625"/>
                </a:lnTo>
                <a:lnTo>
                  <a:pt x="523" y="620"/>
                </a:lnTo>
                <a:lnTo>
                  <a:pt x="539" y="615"/>
                </a:lnTo>
                <a:lnTo>
                  <a:pt x="541" y="595"/>
                </a:lnTo>
                <a:lnTo>
                  <a:pt x="536" y="585"/>
                </a:lnTo>
                <a:lnTo>
                  <a:pt x="550" y="582"/>
                </a:lnTo>
                <a:lnTo>
                  <a:pt x="555" y="572"/>
                </a:lnTo>
                <a:lnTo>
                  <a:pt x="548" y="571"/>
                </a:lnTo>
                <a:lnTo>
                  <a:pt x="550" y="565"/>
                </a:lnTo>
                <a:lnTo>
                  <a:pt x="562" y="560"/>
                </a:lnTo>
                <a:lnTo>
                  <a:pt x="571" y="548"/>
                </a:lnTo>
                <a:lnTo>
                  <a:pt x="585" y="544"/>
                </a:lnTo>
                <a:lnTo>
                  <a:pt x="582" y="526"/>
                </a:lnTo>
                <a:lnTo>
                  <a:pt x="591" y="531"/>
                </a:lnTo>
                <a:lnTo>
                  <a:pt x="593" y="525"/>
                </a:lnTo>
                <a:lnTo>
                  <a:pt x="601" y="530"/>
                </a:lnTo>
                <a:lnTo>
                  <a:pt x="607" y="523"/>
                </a:lnTo>
                <a:lnTo>
                  <a:pt x="608" y="532"/>
                </a:lnTo>
                <a:lnTo>
                  <a:pt x="628" y="527"/>
                </a:lnTo>
                <a:lnTo>
                  <a:pt x="603" y="543"/>
                </a:lnTo>
                <a:lnTo>
                  <a:pt x="616" y="540"/>
                </a:lnTo>
                <a:lnTo>
                  <a:pt x="636" y="530"/>
                </a:lnTo>
                <a:lnTo>
                  <a:pt x="644" y="522"/>
                </a:lnTo>
                <a:lnTo>
                  <a:pt x="657" y="512"/>
                </a:lnTo>
                <a:lnTo>
                  <a:pt x="666" y="491"/>
                </a:lnTo>
                <a:lnTo>
                  <a:pt x="670" y="454"/>
                </a:lnTo>
                <a:lnTo>
                  <a:pt x="676" y="453"/>
                </a:lnTo>
                <a:lnTo>
                  <a:pt x="676" y="466"/>
                </a:lnTo>
                <a:lnTo>
                  <a:pt x="685" y="467"/>
                </a:lnTo>
                <a:lnTo>
                  <a:pt x="677" y="475"/>
                </a:lnTo>
                <a:lnTo>
                  <a:pt x="711" y="458"/>
                </a:lnTo>
                <a:lnTo>
                  <a:pt x="728" y="458"/>
                </a:lnTo>
                <a:lnTo>
                  <a:pt x="723" y="452"/>
                </a:lnTo>
                <a:lnTo>
                  <a:pt x="736" y="435"/>
                </a:lnTo>
                <a:lnTo>
                  <a:pt x="735" y="403"/>
                </a:lnTo>
                <a:lnTo>
                  <a:pt x="748" y="372"/>
                </a:lnTo>
                <a:lnTo>
                  <a:pt x="730" y="335"/>
                </a:lnTo>
                <a:lnTo>
                  <a:pt x="730" y="322"/>
                </a:lnTo>
                <a:lnTo>
                  <a:pt x="718" y="308"/>
                </a:lnTo>
                <a:lnTo>
                  <a:pt x="718" y="203"/>
                </a:lnTo>
                <a:lnTo>
                  <a:pt x="699" y="202"/>
                </a:lnTo>
                <a:lnTo>
                  <a:pt x="694" y="197"/>
                </a:lnTo>
                <a:lnTo>
                  <a:pt x="651" y="175"/>
                </a:lnTo>
                <a:lnTo>
                  <a:pt x="644" y="181"/>
                </a:lnTo>
                <a:lnTo>
                  <a:pt x="630" y="176"/>
                </a:lnTo>
                <a:lnTo>
                  <a:pt x="620" y="183"/>
                </a:lnTo>
                <a:lnTo>
                  <a:pt x="611" y="180"/>
                </a:lnTo>
                <a:lnTo>
                  <a:pt x="588" y="193"/>
                </a:lnTo>
                <a:lnTo>
                  <a:pt x="562" y="178"/>
                </a:lnTo>
                <a:lnTo>
                  <a:pt x="546" y="183"/>
                </a:lnTo>
                <a:lnTo>
                  <a:pt x="542" y="192"/>
                </a:lnTo>
                <a:lnTo>
                  <a:pt x="538" y="180"/>
                </a:lnTo>
                <a:lnTo>
                  <a:pt x="525" y="185"/>
                </a:lnTo>
                <a:lnTo>
                  <a:pt x="513" y="174"/>
                </a:lnTo>
                <a:lnTo>
                  <a:pt x="500" y="183"/>
                </a:lnTo>
                <a:lnTo>
                  <a:pt x="495" y="180"/>
                </a:lnTo>
                <a:lnTo>
                  <a:pt x="487" y="163"/>
                </a:lnTo>
                <a:lnTo>
                  <a:pt x="467" y="169"/>
                </a:lnTo>
                <a:lnTo>
                  <a:pt x="459" y="162"/>
                </a:lnTo>
                <a:lnTo>
                  <a:pt x="426" y="158"/>
                </a:lnTo>
                <a:lnTo>
                  <a:pt x="416" y="142"/>
                </a:lnTo>
                <a:lnTo>
                  <a:pt x="412" y="147"/>
                </a:lnTo>
                <a:lnTo>
                  <a:pt x="399" y="147"/>
                </a:lnTo>
                <a:lnTo>
                  <a:pt x="380" y="133"/>
                </a:lnTo>
                <a:lnTo>
                  <a:pt x="380" y="0"/>
                </a:lnTo>
                <a:lnTo>
                  <a:pt x="317" y="0"/>
                </a:lnTo>
                <a:lnTo>
                  <a:pt x="266" y="0"/>
                </a:lnTo>
                <a:lnTo>
                  <a:pt x="206" y="0"/>
                </a:lnTo>
                <a:lnTo>
                  <a:pt x="206" y="69"/>
                </a:lnTo>
                <a:lnTo>
                  <a:pt x="206" y="157"/>
                </a:lnTo>
                <a:lnTo>
                  <a:pt x="206" y="231"/>
                </a:lnTo>
                <a:lnTo>
                  <a:pt x="206" y="308"/>
                </a:lnTo>
                <a:lnTo>
                  <a:pt x="153" y="308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78" name="Freeform 24">
            <a:extLst>
              <a:ext uri="{FF2B5EF4-FFF2-40B4-BE49-F238E27FC236}">
                <a16:creationId xmlns:a16="http://schemas.microsoft.com/office/drawing/2014/main" id="{43679377-E1BB-4211-95A8-127CBC94828E}"/>
              </a:ext>
            </a:extLst>
          </p:cNvPr>
          <p:cNvSpPr>
            <a:spLocks noChangeAspect="1"/>
          </p:cNvSpPr>
          <p:nvPr/>
        </p:nvSpPr>
        <p:spPr bwMode="auto">
          <a:xfrm>
            <a:off x="5532440" y="4365626"/>
            <a:ext cx="327025" cy="331788"/>
          </a:xfrm>
          <a:custGeom>
            <a:avLst/>
            <a:gdLst>
              <a:gd name="T0" fmla="*/ 2147483646 w 284"/>
              <a:gd name="T1" fmla="*/ 0 h 366"/>
              <a:gd name="T2" fmla="*/ 2147483646 w 284"/>
              <a:gd name="T3" fmla="*/ 0 h 366"/>
              <a:gd name="T4" fmla="*/ 2147483646 w 284"/>
              <a:gd name="T5" fmla="*/ 2147483646 h 366"/>
              <a:gd name="T6" fmla="*/ 2147483646 w 284"/>
              <a:gd name="T7" fmla="*/ 2147483646 h 366"/>
              <a:gd name="T8" fmla="*/ 2147483646 w 284"/>
              <a:gd name="T9" fmla="*/ 2147483646 h 366"/>
              <a:gd name="T10" fmla="*/ 2147483646 w 284"/>
              <a:gd name="T11" fmla="*/ 2147483646 h 366"/>
              <a:gd name="T12" fmla="*/ 2147483646 w 284"/>
              <a:gd name="T13" fmla="*/ 2147483646 h 366"/>
              <a:gd name="T14" fmla="*/ 2147483646 w 284"/>
              <a:gd name="T15" fmla="*/ 2147483646 h 366"/>
              <a:gd name="T16" fmla="*/ 2147483646 w 284"/>
              <a:gd name="T17" fmla="*/ 2147483646 h 366"/>
              <a:gd name="T18" fmla="*/ 2147483646 w 284"/>
              <a:gd name="T19" fmla="*/ 2147483646 h 366"/>
              <a:gd name="T20" fmla="*/ 2147483646 w 284"/>
              <a:gd name="T21" fmla="*/ 2147483646 h 366"/>
              <a:gd name="T22" fmla="*/ 2147483646 w 284"/>
              <a:gd name="T23" fmla="*/ 2147483646 h 366"/>
              <a:gd name="T24" fmla="*/ 0 w 284"/>
              <a:gd name="T25" fmla="*/ 2147483646 h 366"/>
              <a:gd name="T26" fmla="*/ 0 w 284"/>
              <a:gd name="T27" fmla="*/ 2147483646 h 366"/>
              <a:gd name="T28" fmla="*/ 0 w 284"/>
              <a:gd name="T29" fmla="*/ 2147483646 h 366"/>
              <a:gd name="T30" fmla="*/ 0 w 284"/>
              <a:gd name="T31" fmla="*/ 2147483646 h 366"/>
              <a:gd name="T32" fmla="*/ 0 w 284"/>
              <a:gd name="T33" fmla="*/ 0 h 366"/>
              <a:gd name="T34" fmla="*/ 2147483646 w 284"/>
              <a:gd name="T35" fmla="*/ 0 h 36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84"/>
              <a:gd name="T55" fmla="*/ 0 h 366"/>
              <a:gd name="T56" fmla="*/ 284 w 284"/>
              <a:gd name="T57" fmla="*/ 366 h 36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84" h="366">
                <a:moveTo>
                  <a:pt x="37" y="0"/>
                </a:moveTo>
                <a:lnTo>
                  <a:pt x="170" y="0"/>
                </a:lnTo>
                <a:lnTo>
                  <a:pt x="170" y="76"/>
                </a:lnTo>
                <a:lnTo>
                  <a:pt x="226" y="76"/>
                </a:lnTo>
                <a:lnTo>
                  <a:pt x="284" y="76"/>
                </a:lnTo>
                <a:lnTo>
                  <a:pt x="284" y="175"/>
                </a:lnTo>
                <a:lnTo>
                  <a:pt x="284" y="286"/>
                </a:lnTo>
                <a:lnTo>
                  <a:pt x="284" y="366"/>
                </a:lnTo>
                <a:lnTo>
                  <a:pt x="235" y="366"/>
                </a:lnTo>
                <a:lnTo>
                  <a:pt x="176" y="366"/>
                </a:lnTo>
                <a:lnTo>
                  <a:pt x="102" y="366"/>
                </a:lnTo>
                <a:lnTo>
                  <a:pt x="43" y="366"/>
                </a:lnTo>
                <a:lnTo>
                  <a:pt x="0" y="366"/>
                </a:lnTo>
                <a:lnTo>
                  <a:pt x="0" y="283"/>
                </a:lnTo>
                <a:lnTo>
                  <a:pt x="0" y="182"/>
                </a:lnTo>
                <a:lnTo>
                  <a:pt x="0" y="85"/>
                </a:lnTo>
                <a:lnTo>
                  <a:pt x="0" y="0"/>
                </a:lnTo>
                <a:lnTo>
                  <a:pt x="37" y="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Freeform 25">
            <a:extLst>
              <a:ext uri="{FF2B5EF4-FFF2-40B4-BE49-F238E27FC236}">
                <a16:creationId xmlns:a16="http://schemas.microsoft.com/office/drawing/2014/main" id="{AFA2D413-1413-4E5A-98E5-53705C80017E}"/>
              </a:ext>
            </a:extLst>
          </p:cNvPr>
          <p:cNvSpPr>
            <a:spLocks noChangeAspect="1"/>
          </p:cNvSpPr>
          <p:nvPr/>
        </p:nvSpPr>
        <p:spPr bwMode="auto">
          <a:xfrm>
            <a:off x="5532440" y="4365626"/>
            <a:ext cx="327025" cy="331788"/>
          </a:xfrm>
          <a:custGeom>
            <a:avLst/>
            <a:gdLst>
              <a:gd name="T0" fmla="*/ 2147483647 w 284"/>
              <a:gd name="T1" fmla="*/ 0 h 366"/>
              <a:gd name="T2" fmla="*/ 2147483647 w 284"/>
              <a:gd name="T3" fmla="*/ 0 h 366"/>
              <a:gd name="T4" fmla="*/ 2147483647 w 284"/>
              <a:gd name="T5" fmla="*/ 2147483647 h 366"/>
              <a:gd name="T6" fmla="*/ 2147483647 w 284"/>
              <a:gd name="T7" fmla="*/ 2147483647 h 366"/>
              <a:gd name="T8" fmla="*/ 2147483647 w 284"/>
              <a:gd name="T9" fmla="*/ 2147483647 h 366"/>
              <a:gd name="T10" fmla="*/ 2147483647 w 284"/>
              <a:gd name="T11" fmla="*/ 2147483647 h 366"/>
              <a:gd name="T12" fmla="*/ 2147483647 w 284"/>
              <a:gd name="T13" fmla="*/ 2147483647 h 366"/>
              <a:gd name="T14" fmla="*/ 2147483647 w 284"/>
              <a:gd name="T15" fmla="*/ 2147483647 h 366"/>
              <a:gd name="T16" fmla="*/ 2147483647 w 284"/>
              <a:gd name="T17" fmla="*/ 2147483647 h 366"/>
              <a:gd name="T18" fmla="*/ 2147483647 w 284"/>
              <a:gd name="T19" fmla="*/ 2147483647 h 366"/>
              <a:gd name="T20" fmla="*/ 2147483647 w 284"/>
              <a:gd name="T21" fmla="*/ 2147483647 h 366"/>
              <a:gd name="T22" fmla="*/ 2147483647 w 284"/>
              <a:gd name="T23" fmla="*/ 2147483647 h 366"/>
              <a:gd name="T24" fmla="*/ 0 w 284"/>
              <a:gd name="T25" fmla="*/ 2147483647 h 366"/>
              <a:gd name="T26" fmla="*/ 0 w 284"/>
              <a:gd name="T27" fmla="*/ 2147483647 h 366"/>
              <a:gd name="T28" fmla="*/ 0 w 284"/>
              <a:gd name="T29" fmla="*/ 2147483647 h 366"/>
              <a:gd name="T30" fmla="*/ 0 w 284"/>
              <a:gd name="T31" fmla="*/ 2147483647 h 366"/>
              <a:gd name="T32" fmla="*/ 0 w 284"/>
              <a:gd name="T33" fmla="*/ 0 h 366"/>
              <a:gd name="T34" fmla="*/ 2147483647 w 284"/>
              <a:gd name="T35" fmla="*/ 0 h 36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84"/>
              <a:gd name="T55" fmla="*/ 0 h 366"/>
              <a:gd name="T56" fmla="*/ 284 w 284"/>
              <a:gd name="T57" fmla="*/ 366 h 36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84" h="366">
                <a:moveTo>
                  <a:pt x="37" y="0"/>
                </a:moveTo>
                <a:lnTo>
                  <a:pt x="170" y="0"/>
                </a:lnTo>
                <a:lnTo>
                  <a:pt x="170" y="76"/>
                </a:lnTo>
                <a:lnTo>
                  <a:pt x="226" y="76"/>
                </a:lnTo>
                <a:lnTo>
                  <a:pt x="284" y="76"/>
                </a:lnTo>
                <a:lnTo>
                  <a:pt x="284" y="175"/>
                </a:lnTo>
                <a:lnTo>
                  <a:pt x="284" y="286"/>
                </a:lnTo>
                <a:lnTo>
                  <a:pt x="284" y="366"/>
                </a:lnTo>
                <a:lnTo>
                  <a:pt x="235" y="366"/>
                </a:lnTo>
                <a:lnTo>
                  <a:pt x="176" y="366"/>
                </a:lnTo>
                <a:lnTo>
                  <a:pt x="102" y="366"/>
                </a:lnTo>
                <a:lnTo>
                  <a:pt x="43" y="366"/>
                </a:lnTo>
                <a:lnTo>
                  <a:pt x="0" y="366"/>
                </a:lnTo>
                <a:lnTo>
                  <a:pt x="0" y="283"/>
                </a:lnTo>
                <a:lnTo>
                  <a:pt x="0" y="182"/>
                </a:lnTo>
                <a:lnTo>
                  <a:pt x="0" y="85"/>
                </a:lnTo>
                <a:lnTo>
                  <a:pt x="0" y="0"/>
                </a:lnTo>
                <a:lnTo>
                  <a:pt x="37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480" name="Freeform 26">
            <a:extLst>
              <a:ext uri="{FF2B5EF4-FFF2-40B4-BE49-F238E27FC236}">
                <a16:creationId xmlns:a16="http://schemas.microsoft.com/office/drawing/2014/main" id="{E4338A94-0478-4DAB-9AE0-46587090A83C}"/>
              </a:ext>
            </a:extLst>
          </p:cNvPr>
          <p:cNvSpPr>
            <a:spLocks noChangeAspect="1"/>
          </p:cNvSpPr>
          <p:nvPr/>
        </p:nvSpPr>
        <p:spPr bwMode="auto">
          <a:xfrm>
            <a:off x="5145089" y="4365626"/>
            <a:ext cx="387351" cy="458788"/>
          </a:xfrm>
          <a:custGeom>
            <a:avLst/>
            <a:gdLst>
              <a:gd name="T0" fmla="*/ 2147483646 w 338"/>
              <a:gd name="T1" fmla="*/ 2147483646 h 507"/>
              <a:gd name="T2" fmla="*/ 2147483646 w 338"/>
              <a:gd name="T3" fmla="*/ 2147483646 h 507"/>
              <a:gd name="T4" fmla="*/ 2147483646 w 338"/>
              <a:gd name="T5" fmla="*/ 2147483646 h 507"/>
              <a:gd name="T6" fmla="*/ 2147483646 w 338"/>
              <a:gd name="T7" fmla="*/ 2147483646 h 507"/>
              <a:gd name="T8" fmla="*/ 0 w 338"/>
              <a:gd name="T9" fmla="*/ 2147483646 h 507"/>
              <a:gd name="T10" fmla="*/ 0 w 338"/>
              <a:gd name="T11" fmla="*/ 2147483646 h 507"/>
              <a:gd name="T12" fmla="*/ 0 w 338"/>
              <a:gd name="T13" fmla="*/ 2147483646 h 507"/>
              <a:gd name="T14" fmla="*/ 0 w 338"/>
              <a:gd name="T15" fmla="*/ 0 h 507"/>
              <a:gd name="T16" fmla="*/ 2147483646 w 338"/>
              <a:gd name="T17" fmla="*/ 0 h 507"/>
              <a:gd name="T18" fmla="*/ 2147483646 w 338"/>
              <a:gd name="T19" fmla="*/ 0 h 507"/>
              <a:gd name="T20" fmla="*/ 2147483646 w 338"/>
              <a:gd name="T21" fmla="*/ 0 h 507"/>
              <a:gd name="T22" fmla="*/ 2147483646 w 338"/>
              <a:gd name="T23" fmla="*/ 0 h 507"/>
              <a:gd name="T24" fmla="*/ 2147483646 w 338"/>
              <a:gd name="T25" fmla="*/ 0 h 507"/>
              <a:gd name="T26" fmla="*/ 2147483646 w 338"/>
              <a:gd name="T27" fmla="*/ 0 h 507"/>
              <a:gd name="T28" fmla="*/ 2147483646 w 338"/>
              <a:gd name="T29" fmla="*/ 2147483646 h 507"/>
              <a:gd name="T30" fmla="*/ 2147483646 w 338"/>
              <a:gd name="T31" fmla="*/ 2147483646 h 507"/>
              <a:gd name="T32" fmla="*/ 2147483646 w 338"/>
              <a:gd name="T33" fmla="*/ 2147483646 h 507"/>
              <a:gd name="T34" fmla="*/ 2147483646 w 338"/>
              <a:gd name="T35" fmla="*/ 2147483646 h 507"/>
              <a:gd name="T36" fmla="*/ 2147483646 w 338"/>
              <a:gd name="T37" fmla="*/ 2147483646 h 507"/>
              <a:gd name="T38" fmla="*/ 2147483646 w 338"/>
              <a:gd name="T39" fmla="*/ 2147483646 h 507"/>
              <a:gd name="T40" fmla="*/ 2147483646 w 338"/>
              <a:gd name="T41" fmla="*/ 2147483646 h 507"/>
              <a:gd name="T42" fmla="*/ 2147483646 w 338"/>
              <a:gd name="T43" fmla="*/ 2147483646 h 507"/>
              <a:gd name="T44" fmla="*/ 2147483646 w 338"/>
              <a:gd name="T45" fmla="*/ 2147483646 h 507"/>
              <a:gd name="T46" fmla="*/ 2147483646 w 338"/>
              <a:gd name="T47" fmla="*/ 2147483646 h 507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8"/>
              <a:gd name="T73" fmla="*/ 0 h 507"/>
              <a:gd name="T74" fmla="*/ 338 w 338"/>
              <a:gd name="T75" fmla="*/ 507 h 507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8" h="507">
                <a:moveTo>
                  <a:pt x="250" y="457"/>
                </a:moveTo>
                <a:lnTo>
                  <a:pt x="169" y="383"/>
                </a:lnTo>
                <a:lnTo>
                  <a:pt x="112" y="329"/>
                </a:lnTo>
                <a:lnTo>
                  <a:pt x="51" y="270"/>
                </a:lnTo>
                <a:lnTo>
                  <a:pt x="0" y="223"/>
                </a:lnTo>
                <a:lnTo>
                  <a:pt x="0" y="135"/>
                </a:lnTo>
                <a:lnTo>
                  <a:pt x="0" y="64"/>
                </a:lnTo>
                <a:lnTo>
                  <a:pt x="0" y="0"/>
                </a:lnTo>
                <a:lnTo>
                  <a:pt x="54" y="0"/>
                </a:lnTo>
                <a:lnTo>
                  <a:pt x="111" y="0"/>
                </a:lnTo>
                <a:lnTo>
                  <a:pt x="169" y="0"/>
                </a:lnTo>
                <a:lnTo>
                  <a:pt x="223" y="0"/>
                </a:lnTo>
                <a:lnTo>
                  <a:pt x="277" y="0"/>
                </a:lnTo>
                <a:lnTo>
                  <a:pt x="338" y="0"/>
                </a:lnTo>
                <a:lnTo>
                  <a:pt x="338" y="85"/>
                </a:lnTo>
                <a:lnTo>
                  <a:pt x="338" y="182"/>
                </a:lnTo>
                <a:lnTo>
                  <a:pt x="338" y="283"/>
                </a:lnTo>
                <a:lnTo>
                  <a:pt x="338" y="424"/>
                </a:lnTo>
                <a:lnTo>
                  <a:pt x="334" y="432"/>
                </a:lnTo>
                <a:lnTo>
                  <a:pt x="310" y="426"/>
                </a:lnTo>
                <a:lnTo>
                  <a:pt x="300" y="440"/>
                </a:lnTo>
                <a:lnTo>
                  <a:pt x="307" y="484"/>
                </a:lnTo>
                <a:lnTo>
                  <a:pt x="306" y="507"/>
                </a:lnTo>
                <a:lnTo>
                  <a:pt x="250" y="457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Freeform 27">
            <a:extLst>
              <a:ext uri="{FF2B5EF4-FFF2-40B4-BE49-F238E27FC236}">
                <a16:creationId xmlns:a16="http://schemas.microsoft.com/office/drawing/2014/main" id="{81020E3A-C6F8-48D4-A1F0-F541560B8ACF}"/>
              </a:ext>
            </a:extLst>
          </p:cNvPr>
          <p:cNvSpPr>
            <a:spLocks noChangeAspect="1"/>
          </p:cNvSpPr>
          <p:nvPr/>
        </p:nvSpPr>
        <p:spPr bwMode="auto">
          <a:xfrm>
            <a:off x="5138738" y="4368802"/>
            <a:ext cx="387351" cy="460375"/>
          </a:xfrm>
          <a:custGeom>
            <a:avLst/>
            <a:gdLst>
              <a:gd name="T0" fmla="*/ 2147483647 w 338"/>
              <a:gd name="T1" fmla="*/ 2147483647 h 507"/>
              <a:gd name="T2" fmla="*/ 2147483647 w 338"/>
              <a:gd name="T3" fmla="*/ 2147483647 h 507"/>
              <a:gd name="T4" fmla="*/ 2147483647 w 338"/>
              <a:gd name="T5" fmla="*/ 2147483647 h 507"/>
              <a:gd name="T6" fmla="*/ 2147483647 w 338"/>
              <a:gd name="T7" fmla="*/ 2147483647 h 507"/>
              <a:gd name="T8" fmla="*/ 0 w 338"/>
              <a:gd name="T9" fmla="*/ 2147483647 h 507"/>
              <a:gd name="T10" fmla="*/ 0 w 338"/>
              <a:gd name="T11" fmla="*/ 2147483647 h 507"/>
              <a:gd name="T12" fmla="*/ 0 w 338"/>
              <a:gd name="T13" fmla="*/ 2147483647 h 507"/>
              <a:gd name="T14" fmla="*/ 0 w 338"/>
              <a:gd name="T15" fmla="*/ 0 h 507"/>
              <a:gd name="T16" fmla="*/ 2147483647 w 338"/>
              <a:gd name="T17" fmla="*/ 0 h 507"/>
              <a:gd name="T18" fmla="*/ 2147483647 w 338"/>
              <a:gd name="T19" fmla="*/ 0 h 507"/>
              <a:gd name="T20" fmla="*/ 2147483647 w 338"/>
              <a:gd name="T21" fmla="*/ 0 h 507"/>
              <a:gd name="T22" fmla="*/ 2147483647 w 338"/>
              <a:gd name="T23" fmla="*/ 0 h 507"/>
              <a:gd name="T24" fmla="*/ 2147483647 w 338"/>
              <a:gd name="T25" fmla="*/ 0 h 507"/>
              <a:gd name="T26" fmla="*/ 2147483647 w 338"/>
              <a:gd name="T27" fmla="*/ 0 h 507"/>
              <a:gd name="T28" fmla="*/ 2147483647 w 338"/>
              <a:gd name="T29" fmla="*/ 2147483647 h 507"/>
              <a:gd name="T30" fmla="*/ 2147483647 w 338"/>
              <a:gd name="T31" fmla="*/ 2147483647 h 507"/>
              <a:gd name="T32" fmla="*/ 2147483647 w 338"/>
              <a:gd name="T33" fmla="*/ 2147483647 h 507"/>
              <a:gd name="T34" fmla="*/ 2147483647 w 338"/>
              <a:gd name="T35" fmla="*/ 2147483647 h 507"/>
              <a:gd name="T36" fmla="*/ 2147483647 w 338"/>
              <a:gd name="T37" fmla="*/ 2147483647 h 507"/>
              <a:gd name="T38" fmla="*/ 2147483647 w 338"/>
              <a:gd name="T39" fmla="*/ 2147483647 h 507"/>
              <a:gd name="T40" fmla="*/ 2147483647 w 338"/>
              <a:gd name="T41" fmla="*/ 2147483647 h 507"/>
              <a:gd name="T42" fmla="*/ 2147483647 w 338"/>
              <a:gd name="T43" fmla="*/ 2147483647 h 507"/>
              <a:gd name="T44" fmla="*/ 2147483647 w 338"/>
              <a:gd name="T45" fmla="*/ 2147483647 h 507"/>
              <a:gd name="T46" fmla="*/ 2147483647 w 338"/>
              <a:gd name="T47" fmla="*/ 2147483647 h 507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8"/>
              <a:gd name="T73" fmla="*/ 0 h 507"/>
              <a:gd name="T74" fmla="*/ 338 w 338"/>
              <a:gd name="T75" fmla="*/ 507 h 507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8" h="507">
                <a:moveTo>
                  <a:pt x="250" y="457"/>
                </a:moveTo>
                <a:lnTo>
                  <a:pt x="169" y="383"/>
                </a:lnTo>
                <a:lnTo>
                  <a:pt x="112" y="329"/>
                </a:lnTo>
                <a:lnTo>
                  <a:pt x="51" y="270"/>
                </a:lnTo>
                <a:lnTo>
                  <a:pt x="0" y="223"/>
                </a:lnTo>
                <a:lnTo>
                  <a:pt x="0" y="135"/>
                </a:lnTo>
                <a:lnTo>
                  <a:pt x="0" y="64"/>
                </a:lnTo>
                <a:lnTo>
                  <a:pt x="0" y="0"/>
                </a:lnTo>
                <a:lnTo>
                  <a:pt x="54" y="0"/>
                </a:lnTo>
                <a:lnTo>
                  <a:pt x="111" y="0"/>
                </a:lnTo>
                <a:lnTo>
                  <a:pt x="169" y="0"/>
                </a:lnTo>
                <a:lnTo>
                  <a:pt x="223" y="0"/>
                </a:lnTo>
                <a:lnTo>
                  <a:pt x="277" y="0"/>
                </a:lnTo>
                <a:lnTo>
                  <a:pt x="338" y="0"/>
                </a:lnTo>
                <a:lnTo>
                  <a:pt x="338" y="85"/>
                </a:lnTo>
                <a:lnTo>
                  <a:pt x="338" y="182"/>
                </a:lnTo>
                <a:lnTo>
                  <a:pt x="338" y="283"/>
                </a:lnTo>
                <a:lnTo>
                  <a:pt x="338" y="424"/>
                </a:lnTo>
                <a:lnTo>
                  <a:pt x="334" y="432"/>
                </a:lnTo>
                <a:lnTo>
                  <a:pt x="310" y="426"/>
                </a:lnTo>
                <a:lnTo>
                  <a:pt x="300" y="440"/>
                </a:lnTo>
                <a:lnTo>
                  <a:pt x="307" y="484"/>
                </a:lnTo>
                <a:lnTo>
                  <a:pt x="306" y="507"/>
                </a:lnTo>
                <a:lnTo>
                  <a:pt x="250" y="457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482" name="Freeform 28">
            <a:extLst>
              <a:ext uri="{FF2B5EF4-FFF2-40B4-BE49-F238E27FC236}">
                <a16:creationId xmlns:a16="http://schemas.microsoft.com/office/drawing/2014/main" id="{E78B23E7-E17F-4519-8462-508FEB5BC262}"/>
              </a:ext>
            </a:extLst>
          </p:cNvPr>
          <p:cNvSpPr>
            <a:spLocks noChangeAspect="1"/>
          </p:cNvSpPr>
          <p:nvPr/>
        </p:nvSpPr>
        <p:spPr bwMode="auto">
          <a:xfrm>
            <a:off x="5859464" y="4432301"/>
            <a:ext cx="452437" cy="265113"/>
          </a:xfrm>
          <a:custGeom>
            <a:avLst/>
            <a:gdLst>
              <a:gd name="T0" fmla="*/ 2147483646 w 399"/>
              <a:gd name="T1" fmla="*/ 2147483646 h 290"/>
              <a:gd name="T2" fmla="*/ 2147483646 w 399"/>
              <a:gd name="T3" fmla="*/ 2147483646 h 290"/>
              <a:gd name="T4" fmla="*/ 2147483646 w 399"/>
              <a:gd name="T5" fmla="*/ 2147483646 h 290"/>
              <a:gd name="T6" fmla="*/ 2147483646 w 399"/>
              <a:gd name="T7" fmla="*/ 2147483646 h 290"/>
              <a:gd name="T8" fmla="*/ 0 w 399"/>
              <a:gd name="T9" fmla="*/ 2147483646 h 290"/>
              <a:gd name="T10" fmla="*/ 0 w 399"/>
              <a:gd name="T11" fmla="*/ 2147483646 h 290"/>
              <a:gd name="T12" fmla="*/ 0 w 399"/>
              <a:gd name="T13" fmla="*/ 2147483646 h 290"/>
              <a:gd name="T14" fmla="*/ 0 w 399"/>
              <a:gd name="T15" fmla="*/ 0 h 290"/>
              <a:gd name="T16" fmla="*/ 2147483646 w 399"/>
              <a:gd name="T17" fmla="*/ 0 h 290"/>
              <a:gd name="T18" fmla="*/ 2147483646 w 399"/>
              <a:gd name="T19" fmla="*/ 0 h 290"/>
              <a:gd name="T20" fmla="*/ 2147483646 w 399"/>
              <a:gd name="T21" fmla="*/ 0 h 290"/>
              <a:gd name="T22" fmla="*/ 2147483646 w 399"/>
              <a:gd name="T23" fmla="*/ 0 h 290"/>
              <a:gd name="T24" fmla="*/ 2147483646 w 399"/>
              <a:gd name="T25" fmla="*/ 0 h 290"/>
              <a:gd name="T26" fmla="*/ 2147483646 w 399"/>
              <a:gd name="T27" fmla="*/ 2147483646 h 290"/>
              <a:gd name="T28" fmla="*/ 2147483646 w 399"/>
              <a:gd name="T29" fmla="*/ 2147483646 h 290"/>
              <a:gd name="T30" fmla="*/ 2147483646 w 399"/>
              <a:gd name="T31" fmla="*/ 2147483646 h 290"/>
              <a:gd name="T32" fmla="*/ 2147483646 w 399"/>
              <a:gd name="T33" fmla="*/ 2147483646 h 29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99"/>
              <a:gd name="T52" fmla="*/ 0 h 290"/>
              <a:gd name="T53" fmla="*/ 399 w 399"/>
              <a:gd name="T54" fmla="*/ 290 h 29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99" h="290">
                <a:moveTo>
                  <a:pt x="344" y="290"/>
                </a:moveTo>
                <a:lnTo>
                  <a:pt x="248" y="290"/>
                </a:lnTo>
                <a:lnTo>
                  <a:pt x="149" y="290"/>
                </a:lnTo>
                <a:lnTo>
                  <a:pt x="68" y="290"/>
                </a:lnTo>
                <a:lnTo>
                  <a:pt x="0" y="290"/>
                </a:lnTo>
                <a:lnTo>
                  <a:pt x="0" y="210"/>
                </a:lnTo>
                <a:lnTo>
                  <a:pt x="0" y="99"/>
                </a:lnTo>
                <a:lnTo>
                  <a:pt x="0" y="0"/>
                </a:lnTo>
                <a:lnTo>
                  <a:pt x="59" y="0"/>
                </a:lnTo>
                <a:lnTo>
                  <a:pt x="123" y="0"/>
                </a:lnTo>
                <a:lnTo>
                  <a:pt x="214" y="0"/>
                </a:lnTo>
                <a:lnTo>
                  <a:pt x="343" y="0"/>
                </a:lnTo>
                <a:lnTo>
                  <a:pt x="399" y="0"/>
                </a:lnTo>
                <a:lnTo>
                  <a:pt x="399" y="140"/>
                </a:lnTo>
                <a:lnTo>
                  <a:pt x="399" y="221"/>
                </a:lnTo>
                <a:lnTo>
                  <a:pt x="399" y="290"/>
                </a:lnTo>
                <a:lnTo>
                  <a:pt x="344" y="29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Freeform 29">
            <a:extLst>
              <a:ext uri="{FF2B5EF4-FFF2-40B4-BE49-F238E27FC236}">
                <a16:creationId xmlns:a16="http://schemas.microsoft.com/office/drawing/2014/main" id="{BEFC0C04-B36F-4C88-B5DD-6BC7F96ED68C}"/>
              </a:ext>
            </a:extLst>
          </p:cNvPr>
          <p:cNvSpPr>
            <a:spLocks noChangeAspect="1"/>
          </p:cNvSpPr>
          <p:nvPr/>
        </p:nvSpPr>
        <p:spPr bwMode="auto">
          <a:xfrm>
            <a:off x="5859464" y="4432301"/>
            <a:ext cx="452437" cy="265113"/>
          </a:xfrm>
          <a:custGeom>
            <a:avLst/>
            <a:gdLst>
              <a:gd name="T0" fmla="*/ 2147483647 w 399"/>
              <a:gd name="T1" fmla="*/ 2147483647 h 290"/>
              <a:gd name="T2" fmla="*/ 2147483647 w 399"/>
              <a:gd name="T3" fmla="*/ 2147483647 h 290"/>
              <a:gd name="T4" fmla="*/ 2147483647 w 399"/>
              <a:gd name="T5" fmla="*/ 2147483647 h 290"/>
              <a:gd name="T6" fmla="*/ 2147483647 w 399"/>
              <a:gd name="T7" fmla="*/ 2147483647 h 290"/>
              <a:gd name="T8" fmla="*/ 0 w 399"/>
              <a:gd name="T9" fmla="*/ 2147483647 h 290"/>
              <a:gd name="T10" fmla="*/ 0 w 399"/>
              <a:gd name="T11" fmla="*/ 2147483647 h 290"/>
              <a:gd name="T12" fmla="*/ 0 w 399"/>
              <a:gd name="T13" fmla="*/ 2147483647 h 290"/>
              <a:gd name="T14" fmla="*/ 0 w 399"/>
              <a:gd name="T15" fmla="*/ 0 h 290"/>
              <a:gd name="T16" fmla="*/ 2147483647 w 399"/>
              <a:gd name="T17" fmla="*/ 0 h 290"/>
              <a:gd name="T18" fmla="*/ 2147483647 w 399"/>
              <a:gd name="T19" fmla="*/ 0 h 290"/>
              <a:gd name="T20" fmla="*/ 2147483647 w 399"/>
              <a:gd name="T21" fmla="*/ 0 h 290"/>
              <a:gd name="T22" fmla="*/ 2147483647 w 399"/>
              <a:gd name="T23" fmla="*/ 0 h 290"/>
              <a:gd name="T24" fmla="*/ 2147483647 w 399"/>
              <a:gd name="T25" fmla="*/ 0 h 290"/>
              <a:gd name="T26" fmla="*/ 2147483647 w 399"/>
              <a:gd name="T27" fmla="*/ 2147483647 h 290"/>
              <a:gd name="T28" fmla="*/ 2147483647 w 399"/>
              <a:gd name="T29" fmla="*/ 2147483647 h 290"/>
              <a:gd name="T30" fmla="*/ 2147483647 w 399"/>
              <a:gd name="T31" fmla="*/ 2147483647 h 290"/>
              <a:gd name="T32" fmla="*/ 2147483647 w 399"/>
              <a:gd name="T33" fmla="*/ 2147483647 h 29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99"/>
              <a:gd name="T52" fmla="*/ 0 h 290"/>
              <a:gd name="T53" fmla="*/ 399 w 399"/>
              <a:gd name="T54" fmla="*/ 290 h 29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99" h="290">
                <a:moveTo>
                  <a:pt x="344" y="290"/>
                </a:moveTo>
                <a:lnTo>
                  <a:pt x="248" y="290"/>
                </a:lnTo>
                <a:lnTo>
                  <a:pt x="149" y="290"/>
                </a:lnTo>
                <a:lnTo>
                  <a:pt x="68" y="290"/>
                </a:lnTo>
                <a:lnTo>
                  <a:pt x="0" y="290"/>
                </a:lnTo>
                <a:lnTo>
                  <a:pt x="0" y="210"/>
                </a:lnTo>
                <a:lnTo>
                  <a:pt x="0" y="99"/>
                </a:lnTo>
                <a:lnTo>
                  <a:pt x="0" y="0"/>
                </a:lnTo>
                <a:lnTo>
                  <a:pt x="59" y="0"/>
                </a:lnTo>
                <a:lnTo>
                  <a:pt x="123" y="0"/>
                </a:lnTo>
                <a:lnTo>
                  <a:pt x="214" y="0"/>
                </a:lnTo>
                <a:lnTo>
                  <a:pt x="343" y="0"/>
                </a:lnTo>
                <a:lnTo>
                  <a:pt x="399" y="0"/>
                </a:lnTo>
                <a:lnTo>
                  <a:pt x="399" y="140"/>
                </a:lnTo>
                <a:lnTo>
                  <a:pt x="399" y="221"/>
                </a:lnTo>
                <a:lnTo>
                  <a:pt x="399" y="290"/>
                </a:lnTo>
                <a:lnTo>
                  <a:pt x="344" y="29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65" name="Freeform 30">
            <a:extLst>
              <a:ext uri="{FF2B5EF4-FFF2-40B4-BE49-F238E27FC236}">
                <a16:creationId xmlns:a16="http://schemas.microsoft.com/office/drawing/2014/main" id="{3A38998D-0B26-49DD-863C-A50DAC812FEB}"/>
              </a:ext>
            </a:extLst>
          </p:cNvPr>
          <p:cNvSpPr>
            <a:spLocks noChangeAspect="1"/>
          </p:cNvSpPr>
          <p:nvPr/>
        </p:nvSpPr>
        <p:spPr bwMode="auto">
          <a:xfrm>
            <a:off x="7761288" y="4149726"/>
            <a:ext cx="417512" cy="301625"/>
          </a:xfrm>
          <a:custGeom>
            <a:avLst/>
            <a:gdLst>
              <a:gd name="T0" fmla="*/ 2147483647 w 369"/>
              <a:gd name="T1" fmla="*/ 2147483647 h 330"/>
              <a:gd name="T2" fmla="*/ 2147483647 w 369"/>
              <a:gd name="T3" fmla="*/ 2147483647 h 330"/>
              <a:gd name="T4" fmla="*/ 2147483647 w 369"/>
              <a:gd name="T5" fmla="*/ 2147483647 h 330"/>
              <a:gd name="T6" fmla="*/ 0 w 369"/>
              <a:gd name="T7" fmla="*/ 2147483647 h 330"/>
              <a:gd name="T8" fmla="*/ 0 w 369"/>
              <a:gd name="T9" fmla="*/ 2147483647 h 330"/>
              <a:gd name="T10" fmla="*/ 2147483647 w 369"/>
              <a:gd name="T11" fmla="*/ 2147483647 h 330"/>
              <a:gd name="T12" fmla="*/ 2147483647 w 369"/>
              <a:gd name="T13" fmla="*/ 2147483647 h 330"/>
              <a:gd name="T14" fmla="*/ 2147483647 w 369"/>
              <a:gd name="T15" fmla="*/ 2147483647 h 330"/>
              <a:gd name="T16" fmla="*/ 2147483647 w 369"/>
              <a:gd name="T17" fmla="*/ 2147483647 h 330"/>
              <a:gd name="T18" fmla="*/ 2147483647 w 369"/>
              <a:gd name="T19" fmla="*/ 2147483647 h 330"/>
              <a:gd name="T20" fmla="*/ 2147483647 w 369"/>
              <a:gd name="T21" fmla="*/ 2147483647 h 330"/>
              <a:gd name="T22" fmla="*/ 2147483647 w 369"/>
              <a:gd name="T23" fmla="*/ 2147483647 h 330"/>
              <a:gd name="T24" fmla="*/ 2147483647 w 369"/>
              <a:gd name="T25" fmla="*/ 2147483647 h 330"/>
              <a:gd name="T26" fmla="*/ 2147483647 w 369"/>
              <a:gd name="T27" fmla="*/ 2147483647 h 330"/>
              <a:gd name="T28" fmla="*/ 2147483647 w 369"/>
              <a:gd name="T29" fmla="*/ 2147483647 h 330"/>
              <a:gd name="T30" fmla="*/ 2147483647 w 369"/>
              <a:gd name="T31" fmla="*/ 2147483647 h 330"/>
              <a:gd name="T32" fmla="*/ 2147483647 w 369"/>
              <a:gd name="T33" fmla="*/ 2147483647 h 330"/>
              <a:gd name="T34" fmla="*/ 2147483647 w 369"/>
              <a:gd name="T35" fmla="*/ 0 h 330"/>
              <a:gd name="T36" fmla="*/ 2147483647 w 369"/>
              <a:gd name="T37" fmla="*/ 0 h 330"/>
              <a:gd name="T38" fmla="*/ 2147483647 w 369"/>
              <a:gd name="T39" fmla="*/ 2147483647 h 330"/>
              <a:gd name="T40" fmla="*/ 2147483647 w 369"/>
              <a:gd name="T41" fmla="*/ 2147483647 h 330"/>
              <a:gd name="T42" fmla="*/ 2147483647 w 369"/>
              <a:gd name="T43" fmla="*/ 2147483647 h 330"/>
              <a:gd name="T44" fmla="*/ 2147483647 w 369"/>
              <a:gd name="T45" fmla="*/ 2147483647 h 330"/>
              <a:gd name="T46" fmla="*/ 2147483647 w 369"/>
              <a:gd name="T47" fmla="*/ 2147483647 h 330"/>
              <a:gd name="T48" fmla="*/ 2147483647 w 369"/>
              <a:gd name="T49" fmla="*/ 2147483647 h 330"/>
              <a:gd name="T50" fmla="*/ 2147483647 w 369"/>
              <a:gd name="T51" fmla="*/ 2147483647 h 330"/>
              <a:gd name="T52" fmla="*/ 2147483647 w 369"/>
              <a:gd name="T53" fmla="*/ 2147483647 h 330"/>
              <a:gd name="T54" fmla="*/ 2147483647 w 369"/>
              <a:gd name="T55" fmla="*/ 2147483647 h 330"/>
              <a:gd name="T56" fmla="*/ 2147483647 w 369"/>
              <a:gd name="T57" fmla="*/ 2147483647 h 330"/>
              <a:gd name="T58" fmla="*/ 2147483647 w 369"/>
              <a:gd name="T59" fmla="*/ 2147483647 h 330"/>
              <a:gd name="T60" fmla="*/ 2147483647 w 369"/>
              <a:gd name="T61" fmla="*/ 2147483647 h 330"/>
              <a:gd name="T62" fmla="*/ 2147483647 w 369"/>
              <a:gd name="T63" fmla="*/ 2147483647 h 330"/>
              <a:gd name="T64" fmla="*/ 2147483647 w 369"/>
              <a:gd name="T65" fmla="*/ 2147483647 h 330"/>
              <a:gd name="T66" fmla="*/ 2147483647 w 369"/>
              <a:gd name="T67" fmla="*/ 2147483647 h 330"/>
              <a:gd name="T68" fmla="*/ 2147483647 w 369"/>
              <a:gd name="T69" fmla="*/ 2147483647 h 330"/>
              <a:gd name="T70" fmla="*/ 2147483647 w 369"/>
              <a:gd name="T71" fmla="*/ 2147483647 h 330"/>
              <a:gd name="T72" fmla="*/ 2147483647 w 369"/>
              <a:gd name="T73" fmla="*/ 2147483647 h 33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69"/>
              <a:gd name="T112" fmla="*/ 0 h 330"/>
              <a:gd name="T113" fmla="*/ 369 w 369"/>
              <a:gd name="T114" fmla="*/ 330 h 33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69" h="330">
                <a:moveTo>
                  <a:pt x="248" y="232"/>
                </a:moveTo>
                <a:lnTo>
                  <a:pt x="176" y="232"/>
                </a:lnTo>
                <a:lnTo>
                  <a:pt x="89" y="232"/>
                </a:lnTo>
                <a:lnTo>
                  <a:pt x="0" y="232"/>
                </a:lnTo>
                <a:lnTo>
                  <a:pt x="0" y="213"/>
                </a:lnTo>
                <a:lnTo>
                  <a:pt x="52" y="169"/>
                </a:lnTo>
                <a:lnTo>
                  <a:pt x="41" y="137"/>
                </a:lnTo>
                <a:lnTo>
                  <a:pt x="96" y="125"/>
                </a:lnTo>
                <a:lnTo>
                  <a:pt x="125" y="136"/>
                </a:lnTo>
                <a:lnTo>
                  <a:pt x="162" y="132"/>
                </a:lnTo>
                <a:lnTo>
                  <a:pt x="204" y="112"/>
                </a:lnTo>
                <a:lnTo>
                  <a:pt x="204" y="95"/>
                </a:lnTo>
                <a:lnTo>
                  <a:pt x="199" y="86"/>
                </a:lnTo>
                <a:lnTo>
                  <a:pt x="208" y="77"/>
                </a:lnTo>
                <a:lnTo>
                  <a:pt x="197" y="69"/>
                </a:lnTo>
                <a:lnTo>
                  <a:pt x="223" y="51"/>
                </a:lnTo>
                <a:lnTo>
                  <a:pt x="234" y="26"/>
                </a:lnTo>
                <a:lnTo>
                  <a:pt x="271" y="0"/>
                </a:lnTo>
                <a:lnTo>
                  <a:pt x="363" y="0"/>
                </a:lnTo>
                <a:lnTo>
                  <a:pt x="361" y="29"/>
                </a:lnTo>
                <a:lnTo>
                  <a:pt x="366" y="42"/>
                </a:lnTo>
                <a:lnTo>
                  <a:pt x="359" y="74"/>
                </a:lnTo>
                <a:lnTo>
                  <a:pt x="363" y="97"/>
                </a:lnTo>
                <a:lnTo>
                  <a:pt x="359" y="106"/>
                </a:lnTo>
                <a:lnTo>
                  <a:pt x="369" y="114"/>
                </a:lnTo>
                <a:lnTo>
                  <a:pt x="369" y="176"/>
                </a:lnTo>
                <a:lnTo>
                  <a:pt x="356" y="229"/>
                </a:lnTo>
                <a:lnTo>
                  <a:pt x="352" y="285"/>
                </a:lnTo>
                <a:lnTo>
                  <a:pt x="356" y="292"/>
                </a:lnTo>
                <a:lnTo>
                  <a:pt x="342" y="301"/>
                </a:lnTo>
                <a:lnTo>
                  <a:pt x="347" y="307"/>
                </a:lnTo>
                <a:lnTo>
                  <a:pt x="326" y="330"/>
                </a:lnTo>
                <a:lnTo>
                  <a:pt x="333" y="310"/>
                </a:lnTo>
                <a:lnTo>
                  <a:pt x="287" y="280"/>
                </a:lnTo>
                <a:lnTo>
                  <a:pt x="271" y="270"/>
                </a:lnTo>
                <a:lnTo>
                  <a:pt x="266" y="245"/>
                </a:lnTo>
                <a:lnTo>
                  <a:pt x="248" y="232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66" name="Freeform 31">
            <a:extLst>
              <a:ext uri="{FF2B5EF4-FFF2-40B4-BE49-F238E27FC236}">
                <a16:creationId xmlns:a16="http://schemas.microsoft.com/office/drawing/2014/main" id="{9287201C-A096-4D2F-B239-37F3B3DFE9D5}"/>
              </a:ext>
            </a:extLst>
          </p:cNvPr>
          <p:cNvSpPr>
            <a:spLocks noChangeAspect="1"/>
          </p:cNvSpPr>
          <p:nvPr/>
        </p:nvSpPr>
        <p:spPr bwMode="auto">
          <a:xfrm>
            <a:off x="7761288" y="4149726"/>
            <a:ext cx="417512" cy="301625"/>
          </a:xfrm>
          <a:custGeom>
            <a:avLst/>
            <a:gdLst>
              <a:gd name="T0" fmla="*/ 2147483647 w 369"/>
              <a:gd name="T1" fmla="*/ 2147483647 h 330"/>
              <a:gd name="T2" fmla="*/ 2147483647 w 369"/>
              <a:gd name="T3" fmla="*/ 2147483647 h 330"/>
              <a:gd name="T4" fmla="*/ 2147483647 w 369"/>
              <a:gd name="T5" fmla="*/ 2147483647 h 330"/>
              <a:gd name="T6" fmla="*/ 0 w 369"/>
              <a:gd name="T7" fmla="*/ 2147483647 h 330"/>
              <a:gd name="T8" fmla="*/ 0 w 369"/>
              <a:gd name="T9" fmla="*/ 2147483647 h 330"/>
              <a:gd name="T10" fmla="*/ 2147483647 w 369"/>
              <a:gd name="T11" fmla="*/ 2147483647 h 330"/>
              <a:gd name="T12" fmla="*/ 2147483647 w 369"/>
              <a:gd name="T13" fmla="*/ 2147483647 h 330"/>
              <a:gd name="T14" fmla="*/ 2147483647 w 369"/>
              <a:gd name="T15" fmla="*/ 2147483647 h 330"/>
              <a:gd name="T16" fmla="*/ 2147483647 w 369"/>
              <a:gd name="T17" fmla="*/ 2147483647 h 330"/>
              <a:gd name="T18" fmla="*/ 2147483647 w 369"/>
              <a:gd name="T19" fmla="*/ 2147483647 h 330"/>
              <a:gd name="T20" fmla="*/ 2147483647 w 369"/>
              <a:gd name="T21" fmla="*/ 2147483647 h 330"/>
              <a:gd name="T22" fmla="*/ 2147483647 w 369"/>
              <a:gd name="T23" fmla="*/ 2147483647 h 330"/>
              <a:gd name="T24" fmla="*/ 2147483647 w 369"/>
              <a:gd name="T25" fmla="*/ 2147483647 h 330"/>
              <a:gd name="T26" fmla="*/ 2147483647 w 369"/>
              <a:gd name="T27" fmla="*/ 2147483647 h 330"/>
              <a:gd name="T28" fmla="*/ 2147483647 w 369"/>
              <a:gd name="T29" fmla="*/ 2147483647 h 330"/>
              <a:gd name="T30" fmla="*/ 2147483647 w 369"/>
              <a:gd name="T31" fmla="*/ 2147483647 h 330"/>
              <a:gd name="T32" fmla="*/ 2147483647 w 369"/>
              <a:gd name="T33" fmla="*/ 2147483647 h 330"/>
              <a:gd name="T34" fmla="*/ 2147483647 w 369"/>
              <a:gd name="T35" fmla="*/ 0 h 330"/>
              <a:gd name="T36" fmla="*/ 2147483647 w 369"/>
              <a:gd name="T37" fmla="*/ 0 h 330"/>
              <a:gd name="T38" fmla="*/ 2147483647 w 369"/>
              <a:gd name="T39" fmla="*/ 2147483647 h 330"/>
              <a:gd name="T40" fmla="*/ 2147483647 w 369"/>
              <a:gd name="T41" fmla="*/ 2147483647 h 330"/>
              <a:gd name="T42" fmla="*/ 2147483647 w 369"/>
              <a:gd name="T43" fmla="*/ 2147483647 h 330"/>
              <a:gd name="T44" fmla="*/ 2147483647 w 369"/>
              <a:gd name="T45" fmla="*/ 2147483647 h 330"/>
              <a:gd name="T46" fmla="*/ 2147483647 w 369"/>
              <a:gd name="T47" fmla="*/ 2147483647 h 330"/>
              <a:gd name="T48" fmla="*/ 2147483647 w 369"/>
              <a:gd name="T49" fmla="*/ 2147483647 h 330"/>
              <a:gd name="T50" fmla="*/ 2147483647 w 369"/>
              <a:gd name="T51" fmla="*/ 2147483647 h 330"/>
              <a:gd name="T52" fmla="*/ 2147483647 w 369"/>
              <a:gd name="T53" fmla="*/ 2147483647 h 330"/>
              <a:gd name="T54" fmla="*/ 2147483647 w 369"/>
              <a:gd name="T55" fmla="*/ 2147483647 h 330"/>
              <a:gd name="T56" fmla="*/ 2147483647 w 369"/>
              <a:gd name="T57" fmla="*/ 2147483647 h 330"/>
              <a:gd name="T58" fmla="*/ 2147483647 w 369"/>
              <a:gd name="T59" fmla="*/ 2147483647 h 330"/>
              <a:gd name="T60" fmla="*/ 2147483647 w 369"/>
              <a:gd name="T61" fmla="*/ 2147483647 h 330"/>
              <a:gd name="T62" fmla="*/ 2147483647 w 369"/>
              <a:gd name="T63" fmla="*/ 2147483647 h 330"/>
              <a:gd name="T64" fmla="*/ 2147483647 w 369"/>
              <a:gd name="T65" fmla="*/ 2147483647 h 330"/>
              <a:gd name="T66" fmla="*/ 2147483647 w 369"/>
              <a:gd name="T67" fmla="*/ 2147483647 h 330"/>
              <a:gd name="T68" fmla="*/ 2147483647 w 369"/>
              <a:gd name="T69" fmla="*/ 2147483647 h 330"/>
              <a:gd name="T70" fmla="*/ 2147483647 w 369"/>
              <a:gd name="T71" fmla="*/ 2147483647 h 330"/>
              <a:gd name="T72" fmla="*/ 2147483647 w 369"/>
              <a:gd name="T73" fmla="*/ 2147483647 h 33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69"/>
              <a:gd name="T112" fmla="*/ 0 h 330"/>
              <a:gd name="T113" fmla="*/ 369 w 369"/>
              <a:gd name="T114" fmla="*/ 330 h 33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69" h="330">
                <a:moveTo>
                  <a:pt x="248" y="232"/>
                </a:moveTo>
                <a:lnTo>
                  <a:pt x="176" y="232"/>
                </a:lnTo>
                <a:lnTo>
                  <a:pt x="89" y="232"/>
                </a:lnTo>
                <a:lnTo>
                  <a:pt x="0" y="232"/>
                </a:lnTo>
                <a:lnTo>
                  <a:pt x="0" y="213"/>
                </a:lnTo>
                <a:lnTo>
                  <a:pt x="52" y="169"/>
                </a:lnTo>
                <a:lnTo>
                  <a:pt x="41" y="137"/>
                </a:lnTo>
                <a:lnTo>
                  <a:pt x="96" y="125"/>
                </a:lnTo>
                <a:lnTo>
                  <a:pt x="125" y="136"/>
                </a:lnTo>
                <a:lnTo>
                  <a:pt x="162" y="132"/>
                </a:lnTo>
                <a:lnTo>
                  <a:pt x="204" y="112"/>
                </a:lnTo>
                <a:lnTo>
                  <a:pt x="204" y="95"/>
                </a:lnTo>
                <a:lnTo>
                  <a:pt x="199" y="86"/>
                </a:lnTo>
                <a:lnTo>
                  <a:pt x="208" y="77"/>
                </a:lnTo>
                <a:lnTo>
                  <a:pt x="197" y="69"/>
                </a:lnTo>
                <a:lnTo>
                  <a:pt x="223" y="51"/>
                </a:lnTo>
                <a:lnTo>
                  <a:pt x="234" y="26"/>
                </a:lnTo>
                <a:lnTo>
                  <a:pt x="271" y="0"/>
                </a:lnTo>
                <a:lnTo>
                  <a:pt x="363" y="0"/>
                </a:lnTo>
                <a:lnTo>
                  <a:pt x="361" y="29"/>
                </a:lnTo>
                <a:lnTo>
                  <a:pt x="366" y="42"/>
                </a:lnTo>
                <a:lnTo>
                  <a:pt x="359" y="74"/>
                </a:lnTo>
                <a:lnTo>
                  <a:pt x="363" y="97"/>
                </a:lnTo>
                <a:lnTo>
                  <a:pt x="359" y="106"/>
                </a:lnTo>
                <a:lnTo>
                  <a:pt x="369" y="114"/>
                </a:lnTo>
                <a:lnTo>
                  <a:pt x="369" y="176"/>
                </a:lnTo>
                <a:lnTo>
                  <a:pt x="356" y="229"/>
                </a:lnTo>
                <a:lnTo>
                  <a:pt x="352" y="285"/>
                </a:lnTo>
                <a:lnTo>
                  <a:pt x="356" y="292"/>
                </a:lnTo>
                <a:lnTo>
                  <a:pt x="342" y="301"/>
                </a:lnTo>
                <a:lnTo>
                  <a:pt x="347" y="307"/>
                </a:lnTo>
                <a:lnTo>
                  <a:pt x="326" y="330"/>
                </a:lnTo>
                <a:lnTo>
                  <a:pt x="333" y="310"/>
                </a:lnTo>
                <a:lnTo>
                  <a:pt x="287" y="280"/>
                </a:lnTo>
                <a:lnTo>
                  <a:pt x="271" y="270"/>
                </a:lnTo>
                <a:lnTo>
                  <a:pt x="266" y="245"/>
                </a:lnTo>
                <a:lnTo>
                  <a:pt x="248" y="232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486" name="Freeform 32">
            <a:extLst>
              <a:ext uri="{FF2B5EF4-FFF2-40B4-BE49-F238E27FC236}">
                <a16:creationId xmlns:a16="http://schemas.microsoft.com/office/drawing/2014/main" id="{46C15D9C-1194-45A2-86A2-07E882969FAE}"/>
              </a:ext>
            </a:extLst>
          </p:cNvPr>
          <p:cNvSpPr>
            <a:spLocks noChangeAspect="1"/>
          </p:cNvSpPr>
          <p:nvPr/>
        </p:nvSpPr>
        <p:spPr bwMode="auto">
          <a:xfrm>
            <a:off x="7764463" y="2571751"/>
            <a:ext cx="1466851" cy="1577975"/>
          </a:xfrm>
          <a:custGeom>
            <a:avLst/>
            <a:gdLst>
              <a:gd name="T0" fmla="*/ 2147483646 w 1284"/>
              <a:gd name="T1" fmla="*/ 2147483646 h 1722"/>
              <a:gd name="T2" fmla="*/ 2147483646 w 1284"/>
              <a:gd name="T3" fmla="*/ 2147483646 h 1722"/>
              <a:gd name="T4" fmla="*/ 2147483646 w 1284"/>
              <a:gd name="T5" fmla="*/ 2147483646 h 1722"/>
              <a:gd name="T6" fmla="*/ 2147483646 w 1284"/>
              <a:gd name="T7" fmla="*/ 2147483646 h 1722"/>
              <a:gd name="T8" fmla="*/ 2147483646 w 1284"/>
              <a:gd name="T9" fmla="*/ 2147483646 h 1722"/>
              <a:gd name="T10" fmla="*/ 2147483646 w 1284"/>
              <a:gd name="T11" fmla="*/ 2147483646 h 1722"/>
              <a:gd name="T12" fmla="*/ 2147483646 w 1284"/>
              <a:gd name="T13" fmla="*/ 2147483646 h 1722"/>
              <a:gd name="T14" fmla="*/ 2147483646 w 1284"/>
              <a:gd name="T15" fmla="*/ 2147483646 h 1722"/>
              <a:gd name="T16" fmla="*/ 2147483646 w 1284"/>
              <a:gd name="T17" fmla="*/ 2147483646 h 1722"/>
              <a:gd name="T18" fmla="*/ 2147483646 w 1284"/>
              <a:gd name="T19" fmla="*/ 2147483646 h 1722"/>
              <a:gd name="T20" fmla="*/ 2147483646 w 1284"/>
              <a:gd name="T21" fmla="*/ 2147483646 h 1722"/>
              <a:gd name="T22" fmla="*/ 2147483646 w 1284"/>
              <a:gd name="T23" fmla="*/ 2147483646 h 1722"/>
              <a:gd name="T24" fmla="*/ 2147483646 w 1284"/>
              <a:gd name="T25" fmla="*/ 2147483646 h 1722"/>
              <a:gd name="T26" fmla="*/ 2147483646 w 1284"/>
              <a:gd name="T27" fmla="*/ 2147483646 h 1722"/>
              <a:gd name="T28" fmla="*/ 2147483646 w 1284"/>
              <a:gd name="T29" fmla="*/ 2147483646 h 1722"/>
              <a:gd name="T30" fmla="*/ 2147483646 w 1284"/>
              <a:gd name="T31" fmla="*/ 2147483646 h 1722"/>
              <a:gd name="T32" fmla="*/ 2147483646 w 1284"/>
              <a:gd name="T33" fmla="*/ 2147483646 h 1722"/>
              <a:gd name="T34" fmla="*/ 2147483646 w 1284"/>
              <a:gd name="T35" fmla="*/ 2147483646 h 1722"/>
              <a:gd name="T36" fmla="*/ 2147483646 w 1284"/>
              <a:gd name="T37" fmla="*/ 2147483646 h 1722"/>
              <a:gd name="T38" fmla="*/ 2147483646 w 1284"/>
              <a:gd name="T39" fmla="*/ 2147483646 h 1722"/>
              <a:gd name="T40" fmla="*/ 2147483646 w 1284"/>
              <a:gd name="T41" fmla="*/ 2147483646 h 1722"/>
              <a:gd name="T42" fmla="*/ 2147483646 w 1284"/>
              <a:gd name="T43" fmla="*/ 2147483646 h 1722"/>
              <a:gd name="T44" fmla="*/ 2147483646 w 1284"/>
              <a:gd name="T45" fmla="*/ 2147483646 h 1722"/>
              <a:gd name="T46" fmla="*/ 2147483646 w 1284"/>
              <a:gd name="T47" fmla="*/ 2147483646 h 1722"/>
              <a:gd name="T48" fmla="*/ 2147483646 w 1284"/>
              <a:gd name="T49" fmla="*/ 2147483646 h 1722"/>
              <a:gd name="T50" fmla="*/ 2147483646 w 1284"/>
              <a:gd name="T51" fmla="*/ 2147483646 h 1722"/>
              <a:gd name="T52" fmla="*/ 2147483646 w 1284"/>
              <a:gd name="T53" fmla="*/ 2147483646 h 1722"/>
              <a:gd name="T54" fmla="*/ 2147483646 w 1284"/>
              <a:gd name="T55" fmla="*/ 2147483646 h 1722"/>
              <a:gd name="T56" fmla="*/ 2147483646 w 1284"/>
              <a:gd name="T57" fmla="*/ 2147483646 h 1722"/>
              <a:gd name="T58" fmla="*/ 2147483646 w 1284"/>
              <a:gd name="T59" fmla="*/ 2147483646 h 1722"/>
              <a:gd name="T60" fmla="*/ 2147483646 w 1284"/>
              <a:gd name="T61" fmla="*/ 2147483646 h 1722"/>
              <a:gd name="T62" fmla="*/ 2147483646 w 1284"/>
              <a:gd name="T63" fmla="*/ 2147483646 h 1722"/>
              <a:gd name="T64" fmla="*/ 2147483646 w 1284"/>
              <a:gd name="T65" fmla="*/ 2147483646 h 1722"/>
              <a:gd name="T66" fmla="*/ 2147483646 w 1284"/>
              <a:gd name="T67" fmla="*/ 2147483646 h 1722"/>
              <a:gd name="T68" fmla="*/ 2147483646 w 1284"/>
              <a:gd name="T69" fmla="*/ 2147483646 h 1722"/>
              <a:gd name="T70" fmla="*/ 2147483646 w 1284"/>
              <a:gd name="T71" fmla="*/ 2147483646 h 1722"/>
              <a:gd name="T72" fmla="*/ 2147483646 w 1284"/>
              <a:gd name="T73" fmla="*/ 2147483646 h 1722"/>
              <a:gd name="T74" fmla="*/ 2147483646 w 1284"/>
              <a:gd name="T75" fmla="*/ 2147483646 h 1722"/>
              <a:gd name="T76" fmla="*/ 2147483646 w 1284"/>
              <a:gd name="T77" fmla="*/ 2147483646 h 1722"/>
              <a:gd name="T78" fmla="*/ 2147483646 w 1284"/>
              <a:gd name="T79" fmla="*/ 2147483646 h 1722"/>
              <a:gd name="T80" fmla="*/ 2147483646 w 1284"/>
              <a:gd name="T81" fmla="*/ 2147483646 h 1722"/>
              <a:gd name="T82" fmla="*/ 2147483646 w 1284"/>
              <a:gd name="T83" fmla="*/ 2147483646 h 1722"/>
              <a:gd name="T84" fmla="*/ 2147483646 w 1284"/>
              <a:gd name="T85" fmla="*/ 2147483646 h 1722"/>
              <a:gd name="T86" fmla="*/ 2147483646 w 1284"/>
              <a:gd name="T87" fmla="*/ 2147483646 h 1722"/>
              <a:gd name="T88" fmla="*/ 2147483646 w 1284"/>
              <a:gd name="T89" fmla="*/ 2147483646 h 1722"/>
              <a:gd name="T90" fmla="*/ 2147483646 w 1284"/>
              <a:gd name="T91" fmla="*/ 2147483646 h 1722"/>
              <a:gd name="T92" fmla="*/ 2147483646 w 1284"/>
              <a:gd name="T93" fmla="*/ 2147483646 h 1722"/>
              <a:gd name="T94" fmla="*/ 2147483646 w 1284"/>
              <a:gd name="T95" fmla="*/ 2147483646 h 1722"/>
              <a:gd name="T96" fmla="*/ 2147483646 w 1284"/>
              <a:gd name="T97" fmla="*/ 2147483646 h 1722"/>
              <a:gd name="T98" fmla="*/ 2147483646 w 1284"/>
              <a:gd name="T99" fmla="*/ 2147483646 h 1722"/>
              <a:gd name="T100" fmla="*/ 2147483646 w 1284"/>
              <a:gd name="T101" fmla="*/ 2147483646 h 1722"/>
              <a:gd name="T102" fmla="*/ 2147483646 w 1284"/>
              <a:gd name="T103" fmla="*/ 2147483646 h 1722"/>
              <a:gd name="T104" fmla="*/ 2147483646 w 1284"/>
              <a:gd name="T105" fmla="*/ 2147483646 h 1722"/>
              <a:gd name="T106" fmla="*/ 2147483646 w 1284"/>
              <a:gd name="T107" fmla="*/ 2147483646 h 1722"/>
              <a:gd name="T108" fmla="*/ 2147483646 w 1284"/>
              <a:gd name="T109" fmla="*/ 2147483646 h 1722"/>
              <a:gd name="T110" fmla="*/ 2147483646 w 1284"/>
              <a:gd name="T111" fmla="*/ 2147483646 h 1722"/>
              <a:gd name="T112" fmla="*/ 2147483646 w 1284"/>
              <a:gd name="T113" fmla="*/ 2147483646 h 1722"/>
              <a:gd name="T114" fmla="*/ 2147483646 w 1284"/>
              <a:gd name="T115" fmla="*/ 2147483646 h 1722"/>
              <a:gd name="T116" fmla="*/ 2147483646 w 1284"/>
              <a:gd name="T117" fmla="*/ 2147483646 h 1722"/>
              <a:gd name="T118" fmla="*/ 2147483646 w 1284"/>
              <a:gd name="T119" fmla="*/ 2147483646 h 1722"/>
              <a:gd name="T120" fmla="*/ 2147483646 w 1284"/>
              <a:gd name="T121" fmla="*/ 2147483646 h 1722"/>
              <a:gd name="T122" fmla="*/ 2147483646 w 1284"/>
              <a:gd name="T123" fmla="*/ 2147483646 h 172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284"/>
              <a:gd name="T187" fmla="*/ 0 h 1722"/>
              <a:gd name="T188" fmla="*/ 1284 w 1284"/>
              <a:gd name="T189" fmla="*/ 1722 h 172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284" h="1722">
                <a:moveTo>
                  <a:pt x="1269" y="1121"/>
                </a:moveTo>
                <a:lnTo>
                  <a:pt x="1218" y="1121"/>
                </a:lnTo>
                <a:lnTo>
                  <a:pt x="1161" y="1121"/>
                </a:lnTo>
                <a:lnTo>
                  <a:pt x="1109" y="1121"/>
                </a:lnTo>
                <a:lnTo>
                  <a:pt x="1063" y="1121"/>
                </a:lnTo>
                <a:lnTo>
                  <a:pt x="1012" y="1121"/>
                </a:lnTo>
                <a:lnTo>
                  <a:pt x="959" y="1121"/>
                </a:lnTo>
                <a:lnTo>
                  <a:pt x="905" y="1121"/>
                </a:lnTo>
                <a:lnTo>
                  <a:pt x="901" y="1114"/>
                </a:lnTo>
                <a:lnTo>
                  <a:pt x="911" y="1117"/>
                </a:lnTo>
                <a:lnTo>
                  <a:pt x="905" y="1090"/>
                </a:lnTo>
                <a:lnTo>
                  <a:pt x="887" y="1077"/>
                </a:lnTo>
                <a:lnTo>
                  <a:pt x="901" y="1063"/>
                </a:lnTo>
                <a:lnTo>
                  <a:pt x="927" y="1061"/>
                </a:lnTo>
                <a:lnTo>
                  <a:pt x="914" y="1049"/>
                </a:lnTo>
                <a:lnTo>
                  <a:pt x="916" y="1030"/>
                </a:lnTo>
                <a:lnTo>
                  <a:pt x="905" y="1017"/>
                </a:lnTo>
                <a:lnTo>
                  <a:pt x="896" y="1021"/>
                </a:lnTo>
                <a:lnTo>
                  <a:pt x="893" y="1040"/>
                </a:lnTo>
                <a:lnTo>
                  <a:pt x="882" y="1041"/>
                </a:lnTo>
                <a:lnTo>
                  <a:pt x="879" y="1070"/>
                </a:lnTo>
                <a:lnTo>
                  <a:pt x="887" y="1085"/>
                </a:lnTo>
                <a:lnTo>
                  <a:pt x="884" y="1107"/>
                </a:lnTo>
                <a:lnTo>
                  <a:pt x="877" y="1109"/>
                </a:lnTo>
                <a:lnTo>
                  <a:pt x="873" y="1123"/>
                </a:lnTo>
                <a:lnTo>
                  <a:pt x="870" y="1133"/>
                </a:lnTo>
                <a:lnTo>
                  <a:pt x="877" y="1144"/>
                </a:lnTo>
                <a:lnTo>
                  <a:pt x="858" y="1160"/>
                </a:lnTo>
                <a:lnTo>
                  <a:pt x="850" y="1144"/>
                </a:lnTo>
                <a:lnTo>
                  <a:pt x="858" y="1136"/>
                </a:lnTo>
                <a:lnTo>
                  <a:pt x="828" y="1105"/>
                </a:lnTo>
                <a:lnTo>
                  <a:pt x="809" y="1101"/>
                </a:lnTo>
                <a:lnTo>
                  <a:pt x="803" y="1117"/>
                </a:lnTo>
                <a:lnTo>
                  <a:pt x="791" y="1110"/>
                </a:lnTo>
                <a:lnTo>
                  <a:pt x="789" y="1117"/>
                </a:lnTo>
                <a:lnTo>
                  <a:pt x="773" y="1109"/>
                </a:lnTo>
                <a:lnTo>
                  <a:pt x="773" y="1101"/>
                </a:lnTo>
                <a:lnTo>
                  <a:pt x="762" y="1091"/>
                </a:lnTo>
                <a:lnTo>
                  <a:pt x="758" y="1108"/>
                </a:lnTo>
                <a:lnTo>
                  <a:pt x="752" y="1103"/>
                </a:lnTo>
                <a:lnTo>
                  <a:pt x="749" y="1091"/>
                </a:lnTo>
                <a:lnTo>
                  <a:pt x="757" y="1082"/>
                </a:lnTo>
                <a:lnTo>
                  <a:pt x="753" y="1055"/>
                </a:lnTo>
                <a:lnTo>
                  <a:pt x="758" y="1053"/>
                </a:lnTo>
                <a:lnTo>
                  <a:pt x="756" y="1044"/>
                </a:lnTo>
                <a:lnTo>
                  <a:pt x="762" y="1039"/>
                </a:lnTo>
                <a:lnTo>
                  <a:pt x="757" y="1030"/>
                </a:lnTo>
                <a:lnTo>
                  <a:pt x="750" y="1025"/>
                </a:lnTo>
                <a:lnTo>
                  <a:pt x="748" y="1034"/>
                </a:lnTo>
                <a:lnTo>
                  <a:pt x="740" y="1034"/>
                </a:lnTo>
                <a:lnTo>
                  <a:pt x="739" y="1054"/>
                </a:lnTo>
                <a:lnTo>
                  <a:pt x="731" y="1059"/>
                </a:lnTo>
                <a:lnTo>
                  <a:pt x="727" y="1052"/>
                </a:lnTo>
                <a:lnTo>
                  <a:pt x="727" y="1058"/>
                </a:lnTo>
                <a:lnTo>
                  <a:pt x="717" y="1055"/>
                </a:lnTo>
                <a:lnTo>
                  <a:pt x="717" y="1032"/>
                </a:lnTo>
                <a:lnTo>
                  <a:pt x="726" y="997"/>
                </a:lnTo>
                <a:lnTo>
                  <a:pt x="717" y="992"/>
                </a:lnTo>
                <a:lnTo>
                  <a:pt x="713" y="976"/>
                </a:lnTo>
                <a:lnTo>
                  <a:pt x="692" y="971"/>
                </a:lnTo>
                <a:lnTo>
                  <a:pt x="696" y="955"/>
                </a:lnTo>
                <a:lnTo>
                  <a:pt x="676" y="928"/>
                </a:lnTo>
                <a:lnTo>
                  <a:pt x="693" y="910"/>
                </a:lnTo>
                <a:lnTo>
                  <a:pt x="687" y="898"/>
                </a:lnTo>
                <a:lnTo>
                  <a:pt x="685" y="879"/>
                </a:lnTo>
                <a:lnTo>
                  <a:pt x="703" y="884"/>
                </a:lnTo>
                <a:lnTo>
                  <a:pt x="720" y="872"/>
                </a:lnTo>
                <a:lnTo>
                  <a:pt x="710" y="869"/>
                </a:lnTo>
                <a:lnTo>
                  <a:pt x="696" y="828"/>
                </a:lnTo>
                <a:lnTo>
                  <a:pt x="704" y="830"/>
                </a:lnTo>
                <a:lnTo>
                  <a:pt x="702" y="835"/>
                </a:lnTo>
                <a:lnTo>
                  <a:pt x="724" y="855"/>
                </a:lnTo>
                <a:lnTo>
                  <a:pt x="738" y="863"/>
                </a:lnTo>
                <a:lnTo>
                  <a:pt x="743" y="855"/>
                </a:lnTo>
                <a:lnTo>
                  <a:pt x="736" y="841"/>
                </a:lnTo>
                <a:lnTo>
                  <a:pt x="740" y="837"/>
                </a:lnTo>
                <a:lnTo>
                  <a:pt x="734" y="826"/>
                </a:lnTo>
                <a:lnTo>
                  <a:pt x="739" y="816"/>
                </a:lnTo>
                <a:lnTo>
                  <a:pt x="730" y="804"/>
                </a:lnTo>
                <a:lnTo>
                  <a:pt x="734" y="803"/>
                </a:lnTo>
                <a:lnTo>
                  <a:pt x="763" y="836"/>
                </a:lnTo>
                <a:lnTo>
                  <a:pt x="785" y="845"/>
                </a:lnTo>
                <a:lnTo>
                  <a:pt x="795" y="864"/>
                </a:lnTo>
                <a:lnTo>
                  <a:pt x="870" y="860"/>
                </a:lnTo>
                <a:lnTo>
                  <a:pt x="909" y="876"/>
                </a:lnTo>
                <a:lnTo>
                  <a:pt x="923" y="839"/>
                </a:lnTo>
                <a:lnTo>
                  <a:pt x="915" y="830"/>
                </a:lnTo>
                <a:lnTo>
                  <a:pt x="919" y="817"/>
                </a:lnTo>
                <a:lnTo>
                  <a:pt x="942" y="803"/>
                </a:lnTo>
                <a:lnTo>
                  <a:pt x="938" y="796"/>
                </a:lnTo>
                <a:lnTo>
                  <a:pt x="939" y="785"/>
                </a:lnTo>
                <a:lnTo>
                  <a:pt x="923" y="777"/>
                </a:lnTo>
                <a:lnTo>
                  <a:pt x="907" y="750"/>
                </a:lnTo>
                <a:lnTo>
                  <a:pt x="909" y="743"/>
                </a:lnTo>
                <a:lnTo>
                  <a:pt x="923" y="734"/>
                </a:lnTo>
                <a:lnTo>
                  <a:pt x="902" y="733"/>
                </a:lnTo>
                <a:lnTo>
                  <a:pt x="900" y="725"/>
                </a:lnTo>
                <a:lnTo>
                  <a:pt x="891" y="730"/>
                </a:lnTo>
                <a:lnTo>
                  <a:pt x="899" y="715"/>
                </a:lnTo>
                <a:lnTo>
                  <a:pt x="887" y="711"/>
                </a:lnTo>
                <a:lnTo>
                  <a:pt x="882" y="694"/>
                </a:lnTo>
                <a:lnTo>
                  <a:pt x="899" y="693"/>
                </a:lnTo>
                <a:lnTo>
                  <a:pt x="884" y="664"/>
                </a:lnTo>
                <a:lnTo>
                  <a:pt x="899" y="647"/>
                </a:lnTo>
                <a:lnTo>
                  <a:pt x="899" y="628"/>
                </a:lnTo>
                <a:lnTo>
                  <a:pt x="906" y="611"/>
                </a:lnTo>
                <a:lnTo>
                  <a:pt x="899" y="610"/>
                </a:lnTo>
                <a:lnTo>
                  <a:pt x="907" y="596"/>
                </a:lnTo>
                <a:lnTo>
                  <a:pt x="905" y="574"/>
                </a:lnTo>
                <a:lnTo>
                  <a:pt x="914" y="559"/>
                </a:lnTo>
                <a:lnTo>
                  <a:pt x="907" y="565"/>
                </a:lnTo>
                <a:lnTo>
                  <a:pt x="896" y="551"/>
                </a:lnTo>
                <a:lnTo>
                  <a:pt x="888" y="554"/>
                </a:lnTo>
                <a:lnTo>
                  <a:pt x="879" y="527"/>
                </a:lnTo>
                <a:lnTo>
                  <a:pt x="867" y="521"/>
                </a:lnTo>
                <a:lnTo>
                  <a:pt x="883" y="493"/>
                </a:lnTo>
                <a:lnTo>
                  <a:pt x="901" y="480"/>
                </a:lnTo>
                <a:lnTo>
                  <a:pt x="897" y="470"/>
                </a:lnTo>
                <a:lnTo>
                  <a:pt x="887" y="471"/>
                </a:lnTo>
                <a:lnTo>
                  <a:pt x="888" y="458"/>
                </a:lnTo>
                <a:lnTo>
                  <a:pt x="920" y="448"/>
                </a:lnTo>
                <a:lnTo>
                  <a:pt x="907" y="435"/>
                </a:lnTo>
                <a:lnTo>
                  <a:pt x="883" y="451"/>
                </a:lnTo>
                <a:lnTo>
                  <a:pt x="874" y="435"/>
                </a:lnTo>
                <a:lnTo>
                  <a:pt x="841" y="429"/>
                </a:lnTo>
                <a:lnTo>
                  <a:pt x="850" y="415"/>
                </a:lnTo>
                <a:lnTo>
                  <a:pt x="876" y="421"/>
                </a:lnTo>
                <a:lnTo>
                  <a:pt x="860" y="401"/>
                </a:lnTo>
                <a:lnTo>
                  <a:pt x="861" y="375"/>
                </a:lnTo>
                <a:lnTo>
                  <a:pt x="870" y="368"/>
                </a:lnTo>
                <a:lnTo>
                  <a:pt x="851" y="374"/>
                </a:lnTo>
                <a:lnTo>
                  <a:pt x="844" y="364"/>
                </a:lnTo>
                <a:lnTo>
                  <a:pt x="845" y="332"/>
                </a:lnTo>
                <a:lnTo>
                  <a:pt x="854" y="319"/>
                </a:lnTo>
                <a:lnTo>
                  <a:pt x="840" y="306"/>
                </a:lnTo>
                <a:lnTo>
                  <a:pt x="856" y="299"/>
                </a:lnTo>
                <a:lnTo>
                  <a:pt x="844" y="282"/>
                </a:lnTo>
                <a:lnTo>
                  <a:pt x="863" y="271"/>
                </a:lnTo>
                <a:lnTo>
                  <a:pt x="844" y="269"/>
                </a:lnTo>
                <a:lnTo>
                  <a:pt x="804" y="333"/>
                </a:lnTo>
                <a:lnTo>
                  <a:pt x="824" y="365"/>
                </a:lnTo>
                <a:lnTo>
                  <a:pt x="803" y="392"/>
                </a:lnTo>
                <a:lnTo>
                  <a:pt x="796" y="385"/>
                </a:lnTo>
                <a:lnTo>
                  <a:pt x="803" y="400"/>
                </a:lnTo>
                <a:lnTo>
                  <a:pt x="799" y="414"/>
                </a:lnTo>
                <a:lnTo>
                  <a:pt x="789" y="412"/>
                </a:lnTo>
                <a:lnTo>
                  <a:pt x="787" y="422"/>
                </a:lnTo>
                <a:lnTo>
                  <a:pt x="793" y="425"/>
                </a:lnTo>
                <a:lnTo>
                  <a:pt x="781" y="434"/>
                </a:lnTo>
                <a:lnTo>
                  <a:pt x="771" y="425"/>
                </a:lnTo>
                <a:lnTo>
                  <a:pt x="787" y="451"/>
                </a:lnTo>
                <a:lnTo>
                  <a:pt x="776" y="479"/>
                </a:lnTo>
                <a:lnTo>
                  <a:pt x="780" y="459"/>
                </a:lnTo>
                <a:lnTo>
                  <a:pt x="776" y="449"/>
                </a:lnTo>
                <a:lnTo>
                  <a:pt x="756" y="434"/>
                </a:lnTo>
                <a:lnTo>
                  <a:pt x="742" y="471"/>
                </a:lnTo>
                <a:lnTo>
                  <a:pt x="688" y="497"/>
                </a:lnTo>
                <a:lnTo>
                  <a:pt x="680" y="514"/>
                </a:lnTo>
                <a:lnTo>
                  <a:pt x="676" y="476"/>
                </a:lnTo>
                <a:lnTo>
                  <a:pt x="667" y="488"/>
                </a:lnTo>
                <a:lnTo>
                  <a:pt x="669" y="459"/>
                </a:lnTo>
                <a:lnTo>
                  <a:pt x="648" y="514"/>
                </a:lnTo>
                <a:lnTo>
                  <a:pt x="648" y="508"/>
                </a:lnTo>
                <a:lnTo>
                  <a:pt x="653" y="477"/>
                </a:lnTo>
                <a:lnTo>
                  <a:pt x="639" y="431"/>
                </a:lnTo>
                <a:lnTo>
                  <a:pt x="591" y="433"/>
                </a:lnTo>
                <a:lnTo>
                  <a:pt x="564" y="456"/>
                </a:lnTo>
                <a:lnTo>
                  <a:pt x="536" y="443"/>
                </a:lnTo>
                <a:lnTo>
                  <a:pt x="558" y="438"/>
                </a:lnTo>
                <a:lnTo>
                  <a:pt x="551" y="417"/>
                </a:lnTo>
                <a:lnTo>
                  <a:pt x="562" y="416"/>
                </a:lnTo>
                <a:lnTo>
                  <a:pt x="570" y="433"/>
                </a:lnTo>
                <a:lnTo>
                  <a:pt x="596" y="415"/>
                </a:lnTo>
                <a:lnTo>
                  <a:pt x="593" y="402"/>
                </a:lnTo>
                <a:lnTo>
                  <a:pt x="581" y="397"/>
                </a:lnTo>
                <a:lnTo>
                  <a:pt x="596" y="383"/>
                </a:lnTo>
                <a:lnTo>
                  <a:pt x="570" y="379"/>
                </a:lnTo>
                <a:lnTo>
                  <a:pt x="584" y="347"/>
                </a:lnTo>
                <a:lnTo>
                  <a:pt x="582" y="328"/>
                </a:lnTo>
                <a:lnTo>
                  <a:pt x="558" y="313"/>
                </a:lnTo>
                <a:lnTo>
                  <a:pt x="565" y="305"/>
                </a:lnTo>
                <a:lnTo>
                  <a:pt x="584" y="295"/>
                </a:lnTo>
                <a:lnTo>
                  <a:pt x="569" y="259"/>
                </a:lnTo>
                <a:lnTo>
                  <a:pt x="569" y="227"/>
                </a:lnTo>
                <a:lnTo>
                  <a:pt x="584" y="208"/>
                </a:lnTo>
                <a:lnTo>
                  <a:pt x="572" y="183"/>
                </a:lnTo>
                <a:lnTo>
                  <a:pt x="565" y="186"/>
                </a:lnTo>
                <a:lnTo>
                  <a:pt x="567" y="195"/>
                </a:lnTo>
                <a:lnTo>
                  <a:pt x="545" y="206"/>
                </a:lnTo>
                <a:lnTo>
                  <a:pt x="533" y="181"/>
                </a:lnTo>
                <a:lnTo>
                  <a:pt x="498" y="190"/>
                </a:lnTo>
                <a:lnTo>
                  <a:pt x="489" y="171"/>
                </a:lnTo>
                <a:lnTo>
                  <a:pt x="459" y="172"/>
                </a:lnTo>
                <a:lnTo>
                  <a:pt x="461" y="162"/>
                </a:lnTo>
                <a:lnTo>
                  <a:pt x="447" y="152"/>
                </a:lnTo>
                <a:lnTo>
                  <a:pt x="444" y="137"/>
                </a:lnTo>
                <a:lnTo>
                  <a:pt x="461" y="121"/>
                </a:lnTo>
                <a:lnTo>
                  <a:pt x="445" y="112"/>
                </a:lnTo>
                <a:lnTo>
                  <a:pt x="425" y="126"/>
                </a:lnTo>
                <a:lnTo>
                  <a:pt x="422" y="117"/>
                </a:lnTo>
                <a:lnTo>
                  <a:pt x="431" y="112"/>
                </a:lnTo>
                <a:lnTo>
                  <a:pt x="421" y="96"/>
                </a:lnTo>
                <a:lnTo>
                  <a:pt x="421" y="80"/>
                </a:lnTo>
                <a:lnTo>
                  <a:pt x="406" y="78"/>
                </a:lnTo>
                <a:lnTo>
                  <a:pt x="403" y="93"/>
                </a:lnTo>
                <a:lnTo>
                  <a:pt x="392" y="93"/>
                </a:lnTo>
                <a:lnTo>
                  <a:pt x="405" y="66"/>
                </a:lnTo>
                <a:lnTo>
                  <a:pt x="401" y="52"/>
                </a:lnTo>
                <a:lnTo>
                  <a:pt x="332" y="13"/>
                </a:lnTo>
                <a:lnTo>
                  <a:pt x="283" y="40"/>
                </a:lnTo>
                <a:lnTo>
                  <a:pt x="279" y="50"/>
                </a:lnTo>
                <a:lnTo>
                  <a:pt x="260" y="51"/>
                </a:lnTo>
                <a:lnTo>
                  <a:pt x="263" y="43"/>
                </a:lnTo>
                <a:lnTo>
                  <a:pt x="259" y="37"/>
                </a:lnTo>
                <a:lnTo>
                  <a:pt x="232" y="45"/>
                </a:lnTo>
                <a:lnTo>
                  <a:pt x="232" y="33"/>
                </a:lnTo>
                <a:lnTo>
                  <a:pt x="191" y="15"/>
                </a:lnTo>
                <a:lnTo>
                  <a:pt x="122" y="8"/>
                </a:lnTo>
                <a:lnTo>
                  <a:pt x="122" y="0"/>
                </a:lnTo>
                <a:lnTo>
                  <a:pt x="83" y="46"/>
                </a:lnTo>
                <a:lnTo>
                  <a:pt x="83" y="73"/>
                </a:lnTo>
                <a:lnTo>
                  <a:pt x="90" y="96"/>
                </a:lnTo>
                <a:lnTo>
                  <a:pt x="113" y="114"/>
                </a:lnTo>
                <a:lnTo>
                  <a:pt x="128" y="102"/>
                </a:lnTo>
                <a:lnTo>
                  <a:pt x="125" y="123"/>
                </a:lnTo>
                <a:lnTo>
                  <a:pt x="108" y="144"/>
                </a:lnTo>
                <a:lnTo>
                  <a:pt x="108" y="157"/>
                </a:lnTo>
                <a:lnTo>
                  <a:pt x="87" y="199"/>
                </a:lnTo>
                <a:lnTo>
                  <a:pt x="87" y="211"/>
                </a:lnTo>
                <a:lnTo>
                  <a:pt x="94" y="220"/>
                </a:lnTo>
                <a:lnTo>
                  <a:pt x="125" y="221"/>
                </a:lnTo>
                <a:lnTo>
                  <a:pt x="106" y="229"/>
                </a:lnTo>
                <a:lnTo>
                  <a:pt x="112" y="239"/>
                </a:lnTo>
                <a:lnTo>
                  <a:pt x="108" y="259"/>
                </a:lnTo>
                <a:lnTo>
                  <a:pt x="125" y="288"/>
                </a:lnTo>
                <a:lnTo>
                  <a:pt x="124" y="297"/>
                </a:lnTo>
                <a:lnTo>
                  <a:pt x="111" y="299"/>
                </a:lnTo>
                <a:lnTo>
                  <a:pt x="111" y="308"/>
                </a:lnTo>
                <a:lnTo>
                  <a:pt x="143" y="308"/>
                </a:lnTo>
                <a:lnTo>
                  <a:pt x="130" y="322"/>
                </a:lnTo>
                <a:lnTo>
                  <a:pt x="129" y="340"/>
                </a:lnTo>
                <a:lnTo>
                  <a:pt x="150" y="351"/>
                </a:lnTo>
                <a:lnTo>
                  <a:pt x="129" y="356"/>
                </a:lnTo>
                <a:lnTo>
                  <a:pt x="111" y="347"/>
                </a:lnTo>
                <a:lnTo>
                  <a:pt x="106" y="361"/>
                </a:lnTo>
                <a:lnTo>
                  <a:pt x="111" y="388"/>
                </a:lnTo>
                <a:lnTo>
                  <a:pt x="53" y="407"/>
                </a:lnTo>
                <a:lnTo>
                  <a:pt x="55" y="435"/>
                </a:lnTo>
                <a:lnTo>
                  <a:pt x="50" y="438"/>
                </a:lnTo>
                <a:lnTo>
                  <a:pt x="94" y="485"/>
                </a:lnTo>
                <a:lnTo>
                  <a:pt x="124" y="495"/>
                </a:lnTo>
                <a:lnTo>
                  <a:pt x="162" y="634"/>
                </a:lnTo>
                <a:lnTo>
                  <a:pt x="168" y="705"/>
                </a:lnTo>
                <a:lnTo>
                  <a:pt x="184" y="676"/>
                </a:lnTo>
                <a:lnTo>
                  <a:pt x="193" y="708"/>
                </a:lnTo>
                <a:lnTo>
                  <a:pt x="199" y="710"/>
                </a:lnTo>
                <a:lnTo>
                  <a:pt x="185" y="722"/>
                </a:lnTo>
                <a:lnTo>
                  <a:pt x="163" y="720"/>
                </a:lnTo>
                <a:lnTo>
                  <a:pt x="117" y="794"/>
                </a:lnTo>
                <a:lnTo>
                  <a:pt x="102" y="814"/>
                </a:lnTo>
                <a:lnTo>
                  <a:pt x="0" y="878"/>
                </a:lnTo>
                <a:lnTo>
                  <a:pt x="18" y="890"/>
                </a:lnTo>
                <a:lnTo>
                  <a:pt x="41" y="938"/>
                </a:lnTo>
                <a:lnTo>
                  <a:pt x="50" y="1043"/>
                </a:lnTo>
                <a:lnTo>
                  <a:pt x="56" y="1045"/>
                </a:lnTo>
                <a:lnTo>
                  <a:pt x="50" y="1054"/>
                </a:lnTo>
                <a:lnTo>
                  <a:pt x="57" y="1073"/>
                </a:lnTo>
                <a:lnTo>
                  <a:pt x="78" y="1098"/>
                </a:lnTo>
                <a:lnTo>
                  <a:pt x="101" y="1095"/>
                </a:lnTo>
                <a:lnTo>
                  <a:pt x="94" y="1104"/>
                </a:lnTo>
                <a:lnTo>
                  <a:pt x="75" y="1101"/>
                </a:lnTo>
                <a:lnTo>
                  <a:pt x="52" y="1135"/>
                </a:lnTo>
                <a:lnTo>
                  <a:pt x="38" y="1136"/>
                </a:lnTo>
                <a:lnTo>
                  <a:pt x="60" y="1164"/>
                </a:lnTo>
                <a:lnTo>
                  <a:pt x="56" y="1182"/>
                </a:lnTo>
                <a:lnTo>
                  <a:pt x="47" y="1188"/>
                </a:lnTo>
                <a:lnTo>
                  <a:pt x="41" y="1189"/>
                </a:lnTo>
                <a:lnTo>
                  <a:pt x="38" y="1168"/>
                </a:lnTo>
                <a:lnTo>
                  <a:pt x="24" y="1155"/>
                </a:lnTo>
                <a:lnTo>
                  <a:pt x="9" y="1156"/>
                </a:lnTo>
                <a:lnTo>
                  <a:pt x="6" y="1169"/>
                </a:lnTo>
                <a:lnTo>
                  <a:pt x="6" y="1182"/>
                </a:lnTo>
                <a:lnTo>
                  <a:pt x="6" y="1223"/>
                </a:lnTo>
                <a:lnTo>
                  <a:pt x="6" y="1304"/>
                </a:lnTo>
                <a:lnTo>
                  <a:pt x="6" y="1389"/>
                </a:lnTo>
                <a:lnTo>
                  <a:pt x="6" y="1465"/>
                </a:lnTo>
                <a:lnTo>
                  <a:pt x="6" y="1520"/>
                </a:lnTo>
                <a:lnTo>
                  <a:pt x="14" y="1535"/>
                </a:lnTo>
                <a:lnTo>
                  <a:pt x="14" y="1548"/>
                </a:lnTo>
                <a:lnTo>
                  <a:pt x="29" y="1571"/>
                </a:lnTo>
                <a:lnTo>
                  <a:pt x="41" y="1598"/>
                </a:lnTo>
                <a:lnTo>
                  <a:pt x="56" y="1612"/>
                </a:lnTo>
                <a:lnTo>
                  <a:pt x="120" y="1626"/>
                </a:lnTo>
                <a:lnTo>
                  <a:pt x="139" y="1644"/>
                </a:lnTo>
                <a:lnTo>
                  <a:pt x="163" y="1649"/>
                </a:lnTo>
                <a:lnTo>
                  <a:pt x="173" y="1674"/>
                </a:lnTo>
                <a:lnTo>
                  <a:pt x="189" y="1682"/>
                </a:lnTo>
                <a:lnTo>
                  <a:pt x="204" y="1678"/>
                </a:lnTo>
                <a:lnTo>
                  <a:pt x="219" y="1688"/>
                </a:lnTo>
                <a:lnTo>
                  <a:pt x="251" y="1673"/>
                </a:lnTo>
                <a:lnTo>
                  <a:pt x="286" y="1667"/>
                </a:lnTo>
                <a:lnTo>
                  <a:pt x="300" y="1676"/>
                </a:lnTo>
                <a:lnTo>
                  <a:pt x="295" y="1695"/>
                </a:lnTo>
                <a:lnTo>
                  <a:pt x="305" y="1704"/>
                </a:lnTo>
                <a:lnTo>
                  <a:pt x="281" y="1722"/>
                </a:lnTo>
                <a:lnTo>
                  <a:pt x="407" y="1722"/>
                </a:lnTo>
                <a:lnTo>
                  <a:pt x="463" y="1722"/>
                </a:lnTo>
                <a:lnTo>
                  <a:pt x="473" y="1701"/>
                </a:lnTo>
                <a:lnTo>
                  <a:pt x="489" y="1699"/>
                </a:lnTo>
                <a:lnTo>
                  <a:pt x="517" y="1695"/>
                </a:lnTo>
                <a:lnTo>
                  <a:pt x="517" y="1682"/>
                </a:lnTo>
                <a:lnTo>
                  <a:pt x="528" y="1668"/>
                </a:lnTo>
                <a:lnTo>
                  <a:pt x="532" y="1632"/>
                </a:lnTo>
                <a:lnTo>
                  <a:pt x="547" y="1597"/>
                </a:lnTo>
                <a:lnTo>
                  <a:pt x="553" y="1571"/>
                </a:lnTo>
                <a:lnTo>
                  <a:pt x="579" y="1525"/>
                </a:lnTo>
                <a:lnTo>
                  <a:pt x="592" y="1523"/>
                </a:lnTo>
                <a:lnTo>
                  <a:pt x="602" y="1535"/>
                </a:lnTo>
                <a:lnTo>
                  <a:pt x="632" y="1523"/>
                </a:lnTo>
                <a:lnTo>
                  <a:pt x="643" y="1511"/>
                </a:lnTo>
                <a:lnTo>
                  <a:pt x="643" y="1479"/>
                </a:lnTo>
                <a:lnTo>
                  <a:pt x="657" y="1479"/>
                </a:lnTo>
                <a:lnTo>
                  <a:pt x="657" y="1473"/>
                </a:lnTo>
                <a:lnTo>
                  <a:pt x="685" y="1473"/>
                </a:lnTo>
                <a:lnTo>
                  <a:pt x="699" y="1486"/>
                </a:lnTo>
                <a:lnTo>
                  <a:pt x="724" y="1482"/>
                </a:lnTo>
                <a:lnTo>
                  <a:pt x="730" y="1473"/>
                </a:lnTo>
                <a:lnTo>
                  <a:pt x="764" y="1469"/>
                </a:lnTo>
                <a:lnTo>
                  <a:pt x="793" y="1478"/>
                </a:lnTo>
                <a:lnTo>
                  <a:pt x="791" y="1456"/>
                </a:lnTo>
                <a:lnTo>
                  <a:pt x="826" y="1466"/>
                </a:lnTo>
                <a:lnTo>
                  <a:pt x="881" y="1427"/>
                </a:lnTo>
                <a:lnTo>
                  <a:pt x="881" y="1409"/>
                </a:lnTo>
                <a:lnTo>
                  <a:pt x="874" y="1401"/>
                </a:lnTo>
                <a:lnTo>
                  <a:pt x="883" y="1403"/>
                </a:lnTo>
                <a:lnTo>
                  <a:pt x="877" y="1387"/>
                </a:lnTo>
                <a:lnTo>
                  <a:pt x="835" y="1366"/>
                </a:lnTo>
                <a:lnTo>
                  <a:pt x="805" y="1362"/>
                </a:lnTo>
                <a:lnTo>
                  <a:pt x="748" y="1372"/>
                </a:lnTo>
                <a:lnTo>
                  <a:pt x="616" y="1438"/>
                </a:lnTo>
                <a:lnTo>
                  <a:pt x="578" y="1474"/>
                </a:lnTo>
                <a:lnTo>
                  <a:pt x="565" y="1500"/>
                </a:lnTo>
                <a:lnTo>
                  <a:pt x="514" y="1558"/>
                </a:lnTo>
                <a:lnTo>
                  <a:pt x="489" y="1568"/>
                </a:lnTo>
                <a:lnTo>
                  <a:pt x="545" y="1516"/>
                </a:lnTo>
                <a:lnTo>
                  <a:pt x="567" y="1473"/>
                </a:lnTo>
                <a:lnTo>
                  <a:pt x="565" y="1456"/>
                </a:lnTo>
                <a:lnTo>
                  <a:pt x="588" y="1446"/>
                </a:lnTo>
                <a:lnTo>
                  <a:pt x="616" y="1400"/>
                </a:lnTo>
                <a:lnTo>
                  <a:pt x="647" y="1372"/>
                </a:lnTo>
                <a:lnTo>
                  <a:pt x="665" y="1359"/>
                </a:lnTo>
                <a:lnTo>
                  <a:pt x="707" y="1355"/>
                </a:lnTo>
                <a:lnTo>
                  <a:pt x="722" y="1316"/>
                </a:lnTo>
                <a:lnTo>
                  <a:pt x="738" y="1294"/>
                </a:lnTo>
                <a:lnTo>
                  <a:pt x="745" y="1292"/>
                </a:lnTo>
                <a:lnTo>
                  <a:pt x="758" y="1289"/>
                </a:lnTo>
                <a:lnTo>
                  <a:pt x="764" y="1279"/>
                </a:lnTo>
                <a:lnTo>
                  <a:pt x="868" y="1270"/>
                </a:lnTo>
                <a:lnTo>
                  <a:pt x="1016" y="1278"/>
                </a:lnTo>
                <a:lnTo>
                  <a:pt x="1031" y="1290"/>
                </a:lnTo>
                <a:lnTo>
                  <a:pt x="1101" y="1275"/>
                </a:lnTo>
                <a:lnTo>
                  <a:pt x="1114" y="1260"/>
                </a:lnTo>
                <a:lnTo>
                  <a:pt x="1109" y="1272"/>
                </a:lnTo>
                <a:lnTo>
                  <a:pt x="1122" y="1278"/>
                </a:lnTo>
                <a:lnTo>
                  <a:pt x="1145" y="1257"/>
                </a:lnTo>
                <a:lnTo>
                  <a:pt x="1155" y="1251"/>
                </a:lnTo>
                <a:lnTo>
                  <a:pt x="1184" y="1206"/>
                </a:lnTo>
                <a:lnTo>
                  <a:pt x="1190" y="1207"/>
                </a:lnTo>
                <a:lnTo>
                  <a:pt x="1214" y="1182"/>
                </a:lnTo>
                <a:lnTo>
                  <a:pt x="1284" y="1168"/>
                </a:lnTo>
                <a:lnTo>
                  <a:pt x="1284" y="1121"/>
                </a:lnTo>
                <a:lnTo>
                  <a:pt x="1269" y="1121"/>
                </a:lnTo>
                <a:close/>
              </a:path>
            </a:pathLst>
          </a:custGeom>
          <a:solidFill>
            <a:srgbClr val="CC66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87" name="Freeform 33">
            <a:extLst>
              <a:ext uri="{FF2B5EF4-FFF2-40B4-BE49-F238E27FC236}">
                <a16:creationId xmlns:a16="http://schemas.microsoft.com/office/drawing/2014/main" id="{C5751309-2249-4730-85BC-902F892E63D9}"/>
              </a:ext>
            </a:extLst>
          </p:cNvPr>
          <p:cNvSpPr>
            <a:spLocks noChangeAspect="1"/>
          </p:cNvSpPr>
          <p:nvPr/>
        </p:nvSpPr>
        <p:spPr bwMode="auto">
          <a:xfrm>
            <a:off x="6757989" y="3173413"/>
            <a:ext cx="1352551" cy="1193800"/>
          </a:xfrm>
          <a:custGeom>
            <a:avLst/>
            <a:gdLst>
              <a:gd name="T0" fmla="*/ 2147483646 w 1183"/>
              <a:gd name="T1" fmla="*/ 2147483646 h 1302"/>
              <a:gd name="T2" fmla="*/ 2147483646 w 1183"/>
              <a:gd name="T3" fmla="*/ 2147483646 h 1302"/>
              <a:gd name="T4" fmla="*/ 2147483646 w 1183"/>
              <a:gd name="T5" fmla="*/ 2147483646 h 1302"/>
              <a:gd name="T6" fmla="*/ 2147483646 w 1183"/>
              <a:gd name="T7" fmla="*/ 2147483646 h 1302"/>
              <a:gd name="T8" fmla="*/ 2147483646 w 1183"/>
              <a:gd name="T9" fmla="*/ 2147483646 h 1302"/>
              <a:gd name="T10" fmla="*/ 2147483646 w 1183"/>
              <a:gd name="T11" fmla="*/ 2147483646 h 1302"/>
              <a:gd name="T12" fmla="*/ 2147483646 w 1183"/>
              <a:gd name="T13" fmla="*/ 2147483646 h 1302"/>
              <a:gd name="T14" fmla="*/ 2147483646 w 1183"/>
              <a:gd name="T15" fmla="*/ 2147483646 h 1302"/>
              <a:gd name="T16" fmla="*/ 2147483646 w 1183"/>
              <a:gd name="T17" fmla="*/ 2147483646 h 1302"/>
              <a:gd name="T18" fmla="*/ 2147483646 w 1183"/>
              <a:gd name="T19" fmla="*/ 2147483646 h 1302"/>
              <a:gd name="T20" fmla="*/ 2147483646 w 1183"/>
              <a:gd name="T21" fmla="*/ 2147483646 h 1302"/>
              <a:gd name="T22" fmla="*/ 2147483646 w 1183"/>
              <a:gd name="T23" fmla="*/ 2147483646 h 1302"/>
              <a:gd name="T24" fmla="*/ 2147483646 w 1183"/>
              <a:gd name="T25" fmla="*/ 2147483646 h 1302"/>
              <a:gd name="T26" fmla="*/ 2147483646 w 1183"/>
              <a:gd name="T27" fmla="*/ 2147483646 h 1302"/>
              <a:gd name="T28" fmla="*/ 2147483646 w 1183"/>
              <a:gd name="T29" fmla="*/ 2147483646 h 1302"/>
              <a:gd name="T30" fmla="*/ 2147483646 w 1183"/>
              <a:gd name="T31" fmla="*/ 2147483646 h 1302"/>
              <a:gd name="T32" fmla="*/ 2147483646 w 1183"/>
              <a:gd name="T33" fmla="*/ 2147483646 h 1302"/>
              <a:gd name="T34" fmla="*/ 2147483646 w 1183"/>
              <a:gd name="T35" fmla="*/ 2147483646 h 1302"/>
              <a:gd name="T36" fmla="*/ 2147483646 w 1183"/>
              <a:gd name="T37" fmla="*/ 2147483646 h 1302"/>
              <a:gd name="T38" fmla="*/ 2147483646 w 1183"/>
              <a:gd name="T39" fmla="*/ 2147483646 h 1302"/>
              <a:gd name="T40" fmla="*/ 2147483646 w 1183"/>
              <a:gd name="T41" fmla="*/ 2147483646 h 1302"/>
              <a:gd name="T42" fmla="*/ 2147483646 w 1183"/>
              <a:gd name="T43" fmla="*/ 2147483646 h 1302"/>
              <a:gd name="T44" fmla="*/ 2147483646 w 1183"/>
              <a:gd name="T45" fmla="*/ 2147483646 h 1302"/>
              <a:gd name="T46" fmla="*/ 2147483646 w 1183"/>
              <a:gd name="T47" fmla="*/ 2147483646 h 1302"/>
              <a:gd name="T48" fmla="*/ 2147483646 w 1183"/>
              <a:gd name="T49" fmla="*/ 2147483646 h 1302"/>
              <a:gd name="T50" fmla="*/ 2147483646 w 1183"/>
              <a:gd name="T51" fmla="*/ 2147483646 h 1302"/>
              <a:gd name="T52" fmla="*/ 2147483646 w 1183"/>
              <a:gd name="T53" fmla="*/ 2147483646 h 1302"/>
              <a:gd name="T54" fmla="*/ 2147483646 w 1183"/>
              <a:gd name="T55" fmla="*/ 2147483646 h 1302"/>
              <a:gd name="T56" fmla="*/ 2147483646 w 1183"/>
              <a:gd name="T57" fmla="*/ 2147483646 h 1302"/>
              <a:gd name="T58" fmla="*/ 2147483646 w 1183"/>
              <a:gd name="T59" fmla="*/ 2147483646 h 1302"/>
              <a:gd name="T60" fmla="*/ 2147483646 w 1183"/>
              <a:gd name="T61" fmla="*/ 2147483646 h 1302"/>
              <a:gd name="T62" fmla="*/ 2147483646 w 1183"/>
              <a:gd name="T63" fmla="*/ 2147483646 h 1302"/>
              <a:gd name="T64" fmla="*/ 2147483646 w 1183"/>
              <a:gd name="T65" fmla="*/ 2147483646 h 1302"/>
              <a:gd name="T66" fmla="*/ 2147483646 w 1183"/>
              <a:gd name="T67" fmla="*/ 2147483646 h 1302"/>
              <a:gd name="T68" fmla="*/ 2147483646 w 1183"/>
              <a:gd name="T69" fmla="*/ 2147483646 h 1302"/>
              <a:gd name="T70" fmla="*/ 2147483646 w 1183"/>
              <a:gd name="T71" fmla="*/ 2147483646 h 1302"/>
              <a:gd name="T72" fmla="*/ 2147483646 w 1183"/>
              <a:gd name="T73" fmla="*/ 2147483646 h 1302"/>
              <a:gd name="T74" fmla="*/ 2147483646 w 1183"/>
              <a:gd name="T75" fmla="*/ 2147483646 h 1302"/>
              <a:gd name="T76" fmla="*/ 2147483646 w 1183"/>
              <a:gd name="T77" fmla="*/ 2147483646 h 1302"/>
              <a:gd name="T78" fmla="*/ 2147483646 w 1183"/>
              <a:gd name="T79" fmla="*/ 2147483646 h 1302"/>
              <a:gd name="T80" fmla="*/ 2147483646 w 1183"/>
              <a:gd name="T81" fmla="*/ 2147483646 h 1302"/>
              <a:gd name="T82" fmla="*/ 0 w 1183"/>
              <a:gd name="T83" fmla="*/ 2147483646 h 1302"/>
              <a:gd name="T84" fmla="*/ 2147483646 w 1183"/>
              <a:gd name="T85" fmla="*/ 2147483646 h 1302"/>
              <a:gd name="T86" fmla="*/ 2147483646 w 1183"/>
              <a:gd name="T87" fmla="*/ 2147483646 h 1302"/>
              <a:gd name="T88" fmla="*/ 2147483646 w 1183"/>
              <a:gd name="T89" fmla="*/ 2147483646 h 1302"/>
              <a:gd name="T90" fmla="*/ 2147483646 w 1183"/>
              <a:gd name="T91" fmla="*/ 2147483646 h 1302"/>
              <a:gd name="T92" fmla="*/ 2147483646 w 1183"/>
              <a:gd name="T93" fmla="*/ 2147483646 h 1302"/>
              <a:gd name="T94" fmla="*/ 2147483646 w 1183"/>
              <a:gd name="T95" fmla="*/ 2147483646 h 1302"/>
              <a:gd name="T96" fmla="*/ 2147483646 w 1183"/>
              <a:gd name="T97" fmla="*/ 2147483646 h 1302"/>
              <a:gd name="T98" fmla="*/ 2147483646 w 1183"/>
              <a:gd name="T99" fmla="*/ 2147483646 h 1302"/>
              <a:gd name="T100" fmla="*/ 2147483646 w 1183"/>
              <a:gd name="T101" fmla="*/ 2147483646 h 1302"/>
              <a:gd name="T102" fmla="*/ 2147483646 w 1183"/>
              <a:gd name="T103" fmla="*/ 2147483646 h 1302"/>
              <a:gd name="T104" fmla="*/ 2147483646 w 1183"/>
              <a:gd name="T105" fmla="*/ 2147483646 h 1302"/>
              <a:gd name="T106" fmla="*/ 2147483646 w 1183"/>
              <a:gd name="T107" fmla="*/ 2147483646 h 1302"/>
              <a:gd name="T108" fmla="*/ 2147483646 w 1183"/>
              <a:gd name="T109" fmla="*/ 2147483646 h 1302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183"/>
              <a:gd name="T166" fmla="*/ 0 h 1302"/>
              <a:gd name="T167" fmla="*/ 1183 w 1183"/>
              <a:gd name="T168" fmla="*/ 1302 h 1302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183" h="1302">
                <a:moveTo>
                  <a:pt x="884" y="526"/>
                </a:moveTo>
                <a:lnTo>
                  <a:pt x="884" y="567"/>
                </a:lnTo>
                <a:lnTo>
                  <a:pt x="884" y="648"/>
                </a:lnTo>
                <a:lnTo>
                  <a:pt x="884" y="733"/>
                </a:lnTo>
                <a:lnTo>
                  <a:pt x="884" y="809"/>
                </a:lnTo>
                <a:lnTo>
                  <a:pt x="884" y="864"/>
                </a:lnTo>
                <a:lnTo>
                  <a:pt x="892" y="879"/>
                </a:lnTo>
                <a:lnTo>
                  <a:pt x="892" y="892"/>
                </a:lnTo>
                <a:lnTo>
                  <a:pt x="907" y="915"/>
                </a:lnTo>
                <a:lnTo>
                  <a:pt x="919" y="942"/>
                </a:lnTo>
                <a:lnTo>
                  <a:pt x="934" y="956"/>
                </a:lnTo>
                <a:lnTo>
                  <a:pt x="998" y="970"/>
                </a:lnTo>
                <a:lnTo>
                  <a:pt x="1017" y="988"/>
                </a:lnTo>
                <a:lnTo>
                  <a:pt x="1041" y="993"/>
                </a:lnTo>
                <a:lnTo>
                  <a:pt x="1051" y="1018"/>
                </a:lnTo>
                <a:lnTo>
                  <a:pt x="1067" y="1026"/>
                </a:lnTo>
                <a:lnTo>
                  <a:pt x="1082" y="1022"/>
                </a:lnTo>
                <a:lnTo>
                  <a:pt x="1097" y="1032"/>
                </a:lnTo>
                <a:lnTo>
                  <a:pt x="1129" y="1017"/>
                </a:lnTo>
                <a:lnTo>
                  <a:pt x="1164" y="1011"/>
                </a:lnTo>
                <a:lnTo>
                  <a:pt x="1178" y="1020"/>
                </a:lnTo>
                <a:lnTo>
                  <a:pt x="1173" y="1039"/>
                </a:lnTo>
                <a:lnTo>
                  <a:pt x="1183" y="1048"/>
                </a:lnTo>
                <a:lnTo>
                  <a:pt x="1159" y="1066"/>
                </a:lnTo>
                <a:lnTo>
                  <a:pt x="1145" y="1066"/>
                </a:lnTo>
                <a:lnTo>
                  <a:pt x="1108" y="1092"/>
                </a:lnTo>
                <a:lnTo>
                  <a:pt x="1090" y="1115"/>
                </a:lnTo>
                <a:lnTo>
                  <a:pt x="1036" y="1137"/>
                </a:lnTo>
                <a:lnTo>
                  <a:pt x="1034" y="1131"/>
                </a:lnTo>
                <a:lnTo>
                  <a:pt x="1021" y="1132"/>
                </a:lnTo>
                <a:lnTo>
                  <a:pt x="1031" y="1151"/>
                </a:lnTo>
                <a:lnTo>
                  <a:pt x="1000" y="1146"/>
                </a:lnTo>
                <a:lnTo>
                  <a:pt x="968" y="1145"/>
                </a:lnTo>
                <a:lnTo>
                  <a:pt x="908" y="1163"/>
                </a:lnTo>
                <a:lnTo>
                  <a:pt x="873" y="1200"/>
                </a:lnTo>
                <a:lnTo>
                  <a:pt x="897" y="1207"/>
                </a:lnTo>
                <a:lnTo>
                  <a:pt x="907" y="1206"/>
                </a:lnTo>
                <a:lnTo>
                  <a:pt x="915" y="1203"/>
                </a:lnTo>
                <a:lnTo>
                  <a:pt x="926" y="1235"/>
                </a:lnTo>
                <a:lnTo>
                  <a:pt x="903" y="1232"/>
                </a:lnTo>
                <a:lnTo>
                  <a:pt x="879" y="1232"/>
                </a:lnTo>
                <a:lnTo>
                  <a:pt x="847" y="1240"/>
                </a:lnTo>
                <a:lnTo>
                  <a:pt x="831" y="1254"/>
                </a:lnTo>
                <a:lnTo>
                  <a:pt x="797" y="1247"/>
                </a:lnTo>
                <a:lnTo>
                  <a:pt x="773" y="1256"/>
                </a:lnTo>
                <a:lnTo>
                  <a:pt x="759" y="1276"/>
                </a:lnTo>
                <a:lnTo>
                  <a:pt x="745" y="1279"/>
                </a:lnTo>
                <a:lnTo>
                  <a:pt x="722" y="1302"/>
                </a:lnTo>
                <a:lnTo>
                  <a:pt x="684" y="1299"/>
                </a:lnTo>
                <a:lnTo>
                  <a:pt x="685" y="1288"/>
                </a:lnTo>
                <a:lnTo>
                  <a:pt x="695" y="1270"/>
                </a:lnTo>
                <a:lnTo>
                  <a:pt x="708" y="1276"/>
                </a:lnTo>
                <a:lnTo>
                  <a:pt x="721" y="1274"/>
                </a:lnTo>
                <a:lnTo>
                  <a:pt x="723" y="1265"/>
                </a:lnTo>
                <a:lnTo>
                  <a:pt x="716" y="1251"/>
                </a:lnTo>
                <a:lnTo>
                  <a:pt x="723" y="1215"/>
                </a:lnTo>
                <a:lnTo>
                  <a:pt x="734" y="1215"/>
                </a:lnTo>
                <a:lnTo>
                  <a:pt x="758" y="1195"/>
                </a:lnTo>
                <a:lnTo>
                  <a:pt x="762" y="1177"/>
                </a:lnTo>
                <a:lnTo>
                  <a:pt x="759" y="1132"/>
                </a:lnTo>
                <a:lnTo>
                  <a:pt x="783" y="1085"/>
                </a:lnTo>
                <a:lnTo>
                  <a:pt x="780" y="1064"/>
                </a:lnTo>
                <a:lnTo>
                  <a:pt x="768" y="1044"/>
                </a:lnTo>
                <a:lnTo>
                  <a:pt x="786" y="1045"/>
                </a:lnTo>
                <a:lnTo>
                  <a:pt x="794" y="1072"/>
                </a:lnTo>
                <a:lnTo>
                  <a:pt x="804" y="1066"/>
                </a:lnTo>
                <a:lnTo>
                  <a:pt x="801" y="1081"/>
                </a:lnTo>
                <a:lnTo>
                  <a:pt x="806" y="1081"/>
                </a:lnTo>
                <a:lnTo>
                  <a:pt x="808" y="1095"/>
                </a:lnTo>
                <a:lnTo>
                  <a:pt x="818" y="1085"/>
                </a:lnTo>
                <a:lnTo>
                  <a:pt x="828" y="1098"/>
                </a:lnTo>
                <a:lnTo>
                  <a:pt x="857" y="1103"/>
                </a:lnTo>
                <a:lnTo>
                  <a:pt x="861" y="1095"/>
                </a:lnTo>
                <a:lnTo>
                  <a:pt x="857" y="1076"/>
                </a:lnTo>
                <a:lnTo>
                  <a:pt x="879" y="1078"/>
                </a:lnTo>
                <a:lnTo>
                  <a:pt x="879" y="1073"/>
                </a:lnTo>
                <a:lnTo>
                  <a:pt x="859" y="1054"/>
                </a:lnTo>
                <a:lnTo>
                  <a:pt x="859" y="1035"/>
                </a:lnTo>
                <a:lnTo>
                  <a:pt x="845" y="1031"/>
                </a:lnTo>
                <a:lnTo>
                  <a:pt x="829" y="1016"/>
                </a:lnTo>
                <a:lnTo>
                  <a:pt x="824" y="995"/>
                </a:lnTo>
                <a:lnTo>
                  <a:pt x="814" y="990"/>
                </a:lnTo>
                <a:lnTo>
                  <a:pt x="772" y="986"/>
                </a:lnTo>
                <a:lnTo>
                  <a:pt x="771" y="976"/>
                </a:lnTo>
                <a:lnTo>
                  <a:pt x="703" y="966"/>
                </a:lnTo>
                <a:lnTo>
                  <a:pt x="688" y="971"/>
                </a:lnTo>
                <a:lnTo>
                  <a:pt x="646" y="957"/>
                </a:lnTo>
                <a:lnTo>
                  <a:pt x="628" y="960"/>
                </a:lnTo>
                <a:lnTo>
                  <a:pt x="615" y="934"/>
                </a:lnTo>
                <a:lnTo>
                  <a:pt x="614" y="944"/>
                </a:lnTo>
                <a:lnTo>
                  <a:pt x="605" y="944"/>
                </a:lnTo>
                <a:lnTo>
                  <a:pt x="607" y="924"/>
                </a:lnTo>
                <a:lnTo>
                  <a:pt x="602" y="919"/>
                </a:lnTo>
                <a:lnTo>
                  <a:pt x="609" y="911"/>
                </a:lnTo>
                <a:lnTo>
                  <a:pt x="594" y="905"/>
                </a:lnTo>
                <a:lnTo>
                  <a:pt x="591" y="891"/>
                </a:lnTo>
                <a:lnTo>
                  <a:pt x="596" y="874"/>
                </a:lnTo>
                <a:lnTo>
                  <a:pt x="577" y="847"/>
                </a:lnTo>
                <a:lnTo>
                  <a:pt x="582" y="818"/>
                </a:lnTo>
                <a:lnTo>
                  <a:pt x="536" y="823"/>
                </a:lnTo>
                <a:lnTo>
                  <a:pt x="523" y="814"/>
                </a:lnTo>
                <a:lnTo>
                  <a:pt x="496" y="756"/>
                </a:lnTo>
                <a:lnTo>
                  <a:pt x="459" y="750"/>
                </a:lnTo>
                <a:lnTo>
                  <a:pt x="459" y="791"/>
                </a:lnTo>
                <a:lnTo>
                  <a:pt x="439" y="744"/>
                </a:lnTo>
                <a:lnTo>
                  <a:pt x="402" y="733"/>
                </a:lnTo>
                <a:lnTo>
                  <a:pt x="397" y="739"/>
                </a:lnTo>
                <a:lnTo>
                  <a:pt x="398" y="758"/>
                </a:lnTo>
                <a:lnTo>
                  <a:pt x="381" y="778"/>
                </a:lnTo>
                <a:lnTo>
                  <a:pt x="376" y="773"/>
                </a:lnTo>
                <a:lnTo>
                  <a:pt x="383" y="748"/>
                </a:lnTo>
                <a:lnTo>
                  <a:pt x="365" y="786"/>
                </a:lnTo>
                <a:lnTo>
                  <a:pt x="360" y="789"/>
                </a:lnTo>
                <a:lnTo>
                  <a:pt x="357" y="767"/>
                </a:lnTo>
                <a:lnTo>
                  <a:pt x="329" y="809"/>
                </a:lnTo>
                <a:lnTo>
                  <a:pt x="307" y="819"/>
                </a:lnTo>
                <a:lnTo>
                  <a:pt x="243" y="805"/>
                </a:lnTo>
                <a:lnTo>
                  <a:pt x="214" y="813"/>
                </a:lnTo>
                <a:lnTo>
                  <a:pt x="134" y="763"/>
                </a:lnTo>
                <a:lnTo>
                  <a:pt x="86" y="767"/>
                </a:lnTo>
                <a:lnTo>
                  <a:pt x="60" y="754"/>
                </a:lnTo>
                <a:lnTo>
                  <a:pt x="35" y="756"/>
                </a:lnTo>
                <a:lnTo>
                  <a:pt x="11" y="699"/>
                </a:lnTo>
                <a:lnTo>
                  <a:pt x="0" y="697"/>
                </a:lnTo>
                <a:lnTo>
                  <a:pt x="0" y="639"/>
                </a:lnTo>
                <a:lnTo>
                  <a:pt x="0" y="560"/>
                </a:lnTo>
                <a:lnTo>
                  <a:pt x="0" y="472"/>
                </a:lnTo>
                <a:lnTo>
                  <a:pt x="0" y="388"/>
                </a:lnTo>
                <a:lnTo>
                  <a:pt x="32" y="354"/>
                </a:lnTo>
                <a:lnTo>
                  <a:pt x="72" y="308"/>
                </a:lnTo>
                <a:lnTo>
                  <a:pt x="120" y="257"/>
                </a:lnTo>
                <a:lnTo>
                  <a:pt x="163" y="209"/>
                </a:lnTo>
                <a:lnTo>
                  <a:pt x="195" y="174"/>
                </a:lnTo>
                <a:lnTo>
                  <a:pt x="236" y="126"/>
                </a:lnTo>
                <a:lnTo>
                  <a:pt x="283" y="73"/>
                </a:lnTo>
                <a:lnTo>
                  <a:pt x="326" y="20"/>
                </a:lnTo>
                <a:lnTo>
                  <a:pt x="343" y="0"/>
                </a:lnTo>
                <a:lnTo>
                  <a:pt x="398" y="33"/>
                </a:lnTo>
                <a:lnTo>
                  <a:pt x="425" y="79"/>
                </a:lnTo>
                <a:lnTo>
                  <a:pt x="429" y="83"/>
                </a:lnTo>
                <a:lnTo>
                  <a:pt x="468" y="89"/>
                </a:lnTo>
                <a:lnTo>
                  <a:pt x="523" y="114"/>
                </a:lnTo>
                <a:lnTo>
                  <a:pt x="555" y="140"/>
                </a:lnTo>
                <a:lnTo>
                  <a:pt x="537" y="195"/>
                </a:lnTo>
                <a:lnTo>
                  <a:pt x="560" y="152"/>
                </a:lnTo>
                <a:lnTo>
                  <a:pt x="680" y="153"/>
                </a:lnTo>
                <a:lnTo>
                  <a:pt x="720" y="170"/>
                </a:lnTo>
                <a:lnTo>
                  <a:pt x="727" y="166"/>
                </a:lnTo>
                <a:lnTo>
                  <a:pt x="732" y="191"/>
                </a:lnTo>
                <a:lnTo>
                  <a:pt x="723" y="264"/>
                </a:lnTo>
                <a:lnTo>
                  <a:pt x="732" y="288"/>
                </a:lnTo>
                <a:lnTo>
                  <a:pt x="735" y="345"/>
                </a:lnTo>
                <a:lnTo>
                  <a:pt x="730" y="354"/>
                </a:lnTo>
                <a:lnTo>
                  <a:pt x="729" y="375"/>
                </a:lnTo>
                <a:lnTo>
                  <a:pt x="780" y="438"/>
                </a:lnTo>
                <a:lnTo>
                  <a:pt x="739" y="459"/>
                </a:lnTo>
                <a:lnTo>
                  <a:pt x="785" y="453"/>
                </a:lnTo>
                <a:lnTo>
                  <a:pt x="822" y="486"/>
                </a:lnTo>
                <a:lnTo>
                  <a:pt x="831" y="516"/>
                </a:lnTo>
                <a:lnTo>
                  <a:pt x="803" y="553"/>
                </a:lnTo>
                <a:lnTo>
                  <a:pt x="838" y="527"/>
                </a:lnTo>
                <a:lnTo>
                  <a:pt x="875" y="551"/>
                </a:lnTo>
                <a:lnTo>
                  <a:pt x="879" y="549"/>
                </a:lnTo>
                <a:lnTo>
                  <a:pt x="875" y="519"/>
                </a:lnTo>
                <a:lnTo>
                  <a:pt x="884" y="513"/>
                </a:lnTo>
                <a:lnTo>
                  <a:pt x="884" y="526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88" name="Freeform 34">
            <a:extLst>
              <a:ext uri="{FF2B5EF4-FFF2-40B4-BE49-F238E27FC236}">
                <a16:creationId xmlns:a16="http://schemas.microsoft.com/office/drawing/2014/main" id="{FB4384DB-BB81-480D-B8EA-6DA38B174BB2}"/>
              </a:ext>
            </a:extLst>
          </p:cNvPr>
          <p:cNvSpPr>
            <a:spLocks noChangeAspect="1"/>
          </p:cNvSpPr>
          <p:nvPr/>
        </p:nvSpPr>
        <p:spPr bwMode="auto">
          <a:xfrm>
            <a:off x="6757989" y="3173413"/>
            <a:ext cx="1352551" cy="1193800"/>
          </a:xfrm>
          <a:custGeom>
            <a:avLst/>
            <a:gdLst>
              <a:gd name="T0" fmla="*/ 2147483646 w 1183"/>
              <a:gd name="T1" fmla="*/ 2147483646 h 1302"/>
              <a:gd name="T2" fmla="*/ 2147483646 w 1183"/>
              <a:gd name="T3" fmla="*/ 2147483646 h 1302"/>
              <a:gd name="T4" fmla="*/ 2147483646 w 1183"/>
              <a:gd name="T5" fmla="*/ 2147483646 h 1302"/>
              <a:gd name="T6" fmla="*/ 2147483646 w 1183"/>
              <a:gd name="T7" fmla="*/ 2147483646 h 1302"/>
              <a:gd name="T8" fmla="*/ 2147483646 w 1183"/>
              <a:gd name="T9" fmla="*/ 2147483646 h 1302"/>
              <a:gd name="T10" fmla="*/ 2147483646 w 1183"/>
              <a:gd name="T11" fmla="*/ 2147483646 h 1302"/>
              <a:gd name="T12" fmla="*/ 2147483646 w 1183"/>
              <a:gd name="T13" fmla="*/ 2147483646 h 1302"/>
              <a:gd name="T14" fmla="*/ 2147483646 w 1183"/>
              <a:gd name="T15" fmla="*/ 2147483646 h 1302"/>
              <a:gd name="T16" fmla="*/ 2147483646 w 1183"/>
              <a:gd name="T17" fmla="*/ 2147483646 h 1302"/>
              <a:gd name="T18" fmla="*/ 2147483646 w 1183"/>
              <a:gd name="T19" fmla="*/ 2147483646 h 1302"/>
              <a:gd name="T20" fmla="*/ 2147483646 w 1183"/>
              <a:gd name="T21" fmla="*/ 2147483646 h 1302"/>
              <a:gd name="T22" fmla="*/ 2147483646 w 1183"/>
              <a:gd name="T23" fmla="*/ 2147483646 h 1302"/>
              <a:gd name="T24" fmla="*/ 2147483646 w 1183"/>
              <a:gd name="T25" fmla="*/ 2147483646 h 1302"/>
              <a:gd name="T26" fmla="*/ 2147483646 w 1183"/>
              <a:gd name="T27" fmla="*/ 2147483646 h 1302"/>
              <a:gd name="T28" fmla="*/ 2147483646 w 1183"/>
              <a:gd name="T29" fmla="*/ 2147483646 h 1302"/>
              <a:gd name="T30" fmla="*/ 2147483646 w 1183"/>
              <a:gd name="T31" fmla="*/ 2147483646 h 1302"/>
              <a:gd name="T32" fmla="*/ 2147483646 w 1183"/>
              <a:gd name="T33" fmla="*/ 2147483646 h 1302"/>
              <a:gd name="T34" fmla="*/ 2147483646 w 1183"/>
              <a:gd name="T35" fmla="*/ 2147483646 h 1302"/>
              <a:gd name="T36" fmla="*/ 2147483646 w 1183"/>
              <a:gd name="T37" fmla="*/ 2147483646 h 1302"/>
              <a:gd name="T38" fmla="*/ 2147483646 w 1183"/>
              <a:gd name="T39" fmla="*/ 2147483646 h 1302"/>
              <a:gd name="T40" fmla="*/ 2147483646 w 1183"/>
              <a:gd name="T41" fmla="*/ 2147483646 h 1302"/>
              <a:gd name="T42" fmla="*/ 2147483646 w 1183"/>
              <a:gd name="T43" fmla="*/ 2147483646 h 1302"/>
              <a:gd name="T44" fmla="*/ 2147483646 w 1183"/>
              <a:gd name="T45" fmla="*/ 2147483646 h 1302"/>
              <a:gd name="T46" fmla="*/ 2147483646 w 1183"/>
              <a:gd name="T47" fmla="*/ 2147483646 h 1302"/>
              <a:gd name="T48" fmla="*/ 2147483646 w 1183"/>
              <a:gd name="T49" fmla="*/ 2147483646 h 1302"/>
              <a:gd name="T50" fmla="*/ 2147483646 w 1183"/>
              <a:gd name="T51" fmla="*/ 2147483646 h 1302"/>
              <a:gd name="T52" fmla="*/ 2147483646 w 1183"/>
              <a:gd name="T53" fmla="*/ 2147483646 h 1302"/>
              <a:gd name="T54" fmla="*/ 2147483646 w 1183"/>
              <a:gd name="T55" fmla="*/ 2147483646 h 1302"/>
              <a:gd name="T56" fmla="*/ 2147483646 w 1183"/>
              <a:gd name="T57" fmla="*/ 2147483646 h 1302"/>
              <a:gd name="T58" fmla="*/ 2147483646 w 1183"/>
              <a:gd name="T59" fmla="*/ 2147483646 h 1302"/>
              <a:gd name="T60" fmla="*/ 2147483646 w 1183"/>
              <a:gd name="T61" fmla="*/ 2147483646 h 1302"/>
              <a:gd name="T62" fmla="*/ 2147483646 w 1183"/>
              <a:gd name="T63" fmla="*/ 2147483646 h 1302"/>
              <a:gd name="T64" fmla="*/ 2147483646 w 1183"/>
              <a:gd name="T65" fmla="*/ 2147483646 h 1302"/>
              <a:gd name="T66" fmla="*/ 2147483646 w 1183"/>
              <a:gd name="T67" fmla="*/ 2147483646 h 1302"/>
              <a:gd name="T68" fmla="*/ 2147483646 w 1183"/>
              <a:gd name="T69" fmla="*/ 2147483646 h 1302"/>
              <a:gd name="T70" fmla="*/ 2147483646 w 1183"/>
              <a:gd name="T71" fmla="*/ 2147483646 h 1302"/>
              <a:gd name="T72" fmla="*/ 2147483646 w 1183"/>
              <a:gd name="T73" fmla="*/ 2147483646 h 1302"/>
              <a:gd name="T74" fmla="*/ 2147483646 w 1183"/>
              <a:gd name="T75" fmla="*/ 2147483646 h 1302"/>
              <a:gd name="T76" fmla="*/ 2147483646 w 1183"/>
              <a:gd name="T77" fmla="*/ 2147483646 h 1302"/>
              <a:gd name="T78" fmla="*/ 2147483646 w 1183"/>
              <a:gd name="T79" fmla="*/ 2147483646 h 1302"/>
              <a:gd name="T80" fmla="*/ 2147483646 w 1183"/>
              <a:gd name="T81" fmla="*/ 2147483646 h 1302"/>
              <a:gd name="T82" fmla="*/ 0 w 1183"/>
              <a:gd name="T83" fmla="*/ 2147483646 h 1302"/>
              <a:gd name="T84" fmla="*/ 2147483646 w 1183"/>
              <a:gd name="T85" fmla="*/ 2147483646 h 1302"/>
              <a:gd name="T86" fmla="*/ 2147483646 w 1183"/>
              <a:gd name="T87" fmla="*/ 2147483646 h 1302"/>
              <a:gd name="T88" fmla="*/ 2147483646 w 1183"/>
              <a:gd name="T89" fmla="*/ 2147483646 h 1302"/>
              <a:gd name="T90" fmla="*/ 2147483646 w 1183"/>
              <a:gd name="T91" fmla="*/ 2147483646 h 1302"/>
              <a:gd name="T92" fmla="*/ 2147483646 w 1183"/>
              <a:gd name="T93" fmla="*/ 2147483646 h 1302"/>
              <a:gd name="T94" fmla="*/ 2147483646 w 1183"/>
              <a:gd name="T95" fmla="*/ 2147483646 h 1302"/>
              <a:gd name="T96" fmla="*/ 2147483646 w 1183"/>
              <a:gd name="T97" fmla="*/ 2147483646 h 1302"/>
              <a:gd name="T98" fmla="*/ 2147483646 w 1183"/>
              <a:gd name="T99" fmla="*/ 2147483646 h 1302"/>
              <a:gd name="T100" fmla="*/ 2147483646 w 1183"/>
              <a:gd name="T101" fmla="*/ 2147483646 h 1302"/>
              <a:gd name="T102" fmla="*/ 2147483646 w 1183"/>
              <a:gd name="T103" fmla="*/ 2147483646 h 1302"/>
              <a:gd name="T104" fmla="*/ 2147483646 w 1183"/>
              <a:gd name="T105" fmla="*/ 2147483646 h 1302"/>
              <a:gd name="T106" fmla="*/ 2147483646 w 1183"/>
              <a:gd name="T107" fmla="*/ 2147483646 h 1302"/>
              <a:gd name="T108" fmla="*/ 2147483646 w 1183"/>
              <a:gd name="T109" fmla="*/ 2147483646 h 1302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183"/>
              <a:gd name="T166" fmla="*/ 0 h 1302"/>
              <a:gd name="T167" fmla="*/ 1183 w 1183"/>
              <a:gd name="T168" fmla="*/ 1302 h 1302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183" h="1302">
                <a:moveTo>
                  <a:pt x="884" y="526"/>
                </a:moveTo>
                <a:lnTo>
                  <a:pt x="884" y="567"/>
                </a:lnTo>
                <a:lnTo>
                  <a:pt x="884" y="648"/>
                </a:lnTo>
                <a:lnTo>
                  <a:pt x="884" y="733"/>
                </a:lnTo>
                <a:lnTo>
                  <a:pt x="884" y="809"/>
                </a:lnTo>
                <a:lnTo>
                  <a:pt x="884" y="864"/>
                </a:lnTo>
                <a:lnTo>
                  <a:pt x="892" y="879"/>
                </a:lnTo>
                <a:lnTo>
                  <a:pt x="892" y="892"/>
                </a:lnTo>
                <a:lnTo>
                  <a:pt x="907" y="915"/>
                </a:lnTo>
                <a:lnTo>
                  <a:pt x="919" y="942"/>
                </a:lnTo>
                <a:lnTo>
                  <a:pt x="934" y="956"/>
                </a:lnTo>
                <a:lnTo>
                  <a:pt x="998" y="970"/>
                </a:lnTo>
                <a:lnTo>
                  <a:pt x="1017" y="988"/>
                </a:lnTo>
                <a:lnTo>
                  <a:pt x="1041" y="993"/>
                </a:lnTo>
                <a:lnTo>
                  <a:pt x="1051" y="1018"/>
                </a:lnTo>
                <a:lnTo>
                  <a:pt x="1067" y="1026"/>
                </a:lnTo>
                <a:lnTo>
                  <a:pt x="1082" y="1022"/>
                </a:lnTo>
                <a:lnTo>
                  <a:pt x="1097" y="1032"/>
                </a:lnTo>
                <a:lnTo>
                  <a:pt x="1129" y="1017"/>
                </a:lnTo>
                <a:lnTo>
                  <a:pt x="1164" y="1011"/>
                </a:lnTo>
                <a:lnTo>
                  <a:pt x="1178" y="1020"/>
                </a:lnTo>
                <a:lnTo>
                  <a:pt x="1173" y="1039"/>
                </a:lnTo>
                <a:lnTo>
                  <a:pt x="1183" y="1048"/>
                </a:lnTo>
                <a:lnTo>
                  <a:pt x="1159" y="1066"/>
                </a:lnTo>
                <a:lnTo>
                  <a:pt x="1145" y="1066"/>
                </a:lnTo>
                <a:lnTo>
                  <a:pt x="1108" y="1092"/>
                </a:lnTo>
                <a:lnTo>
                  <a:pt x="1090" y="1115"/>
                </a:lnTo>
                <a:lnTo>
                  <a:pt x="1036" y="1137"/>
                </a:lnTo>
                <a:lnTo>
                  <a:pt x="1034" y="1131"/>
                </a:lnTo>
                <a:lnTo>
                  <a:pt x="1021" y="1132"/>
                </a:lnTo>
                <a:lnTo>
                  <a:pt x="1031" y="1151"/>
                </a:lnTo>
                <a:lnTo>
                  <a:pt x="1000" y="1146"/>
                </a:lnTo>
                <a:lnTo>
                  <a:pt x="968" y="1145"/>
                </a:lnTo>
                <a:lnTo>
                  <a:pt x="908" y="1163"/>
                </a:lnTo>
                <a:lnTo>
                  <a:pt x="873" y="1200"/>
                </a:lnTo>
                <a:lnTo>
                  <a:pt x="897" y="1207"/>
                </a:lnTo>
                <a:lnTo>
                  <a:pt x="907" y="1206"/>
                </a:lnTo>
                <a:lnTo>
                  <a:pt x="915" y="1203"/>
                </a:lnTo>
                <a:lnTo>
                  <a:pt x="926" y="1235"/>
                </a:lnTo>
                <a:lnTo>
                  <a:pt x="903" y="1232"/>
                </a:lnTo>
                <a:lnTo>
                  <a:pt x="879" y="1232"/>
                </a:lnTo>
                <a:lnTo>
                  <a:pt x="847" y="1240"/>
                </a:lnTo>
                <a:lnTo>
                  <a:pt x="831" y="1254"/>
                </a:lnTo>
                <a:lnTo>
                  <a:pt x="797" y="1247"/>
                </a:lnTo>
                <a:lnTo>
                  <a:pt x="773" y="1256"/>
                </a:lnTo>
                <a:lnTo>
                  <a:pt x="759" y="1276"/>
                </a:lnTo>
                <a:lnTo>
                  <a:pt x="745" y="1279"/>
                </a:lnTo>
                <a:lnTo>
                  <a:pt x="722" y="1302"/>
                </a:lnTo>
                <a:lnTo>
                  <a:pt x="684" y="1299"/>
                </a:lnTo>
                <a:lnTo>
                  <a:pt x="685" y="1288"/>
                </a:lnTo>
                <a:lnTo>
                  <a:pt x="695" y="1270"/>
                </a:lnTo>
                <a:lnTo>
                  <a:pt x="708" y="1276"/>
                </a:lnTo>
                <a:lnTo>
                  <a:pt x="721" y="1274"/>
                </a:lnTo>
                <a:lnTo>
                  <a:pt x="723" y="1265"/>
                </a:lnTo>
                <a:lnTo>
                  <a:pt x="716" y="1251"/>
                </a:lnTo>
                <a:lnTo>
                  <a:pt x="723" y="1215"/>
                </a:lnTo>
                <a:lnTo>
                  <a:pt x="734" y="1215"/>
                </a:lnTo>
                <a:lnTo>
                  <a:pt x="758" y="1195"/>
                </a:lnTo>
                <a:lnTo>
                  <a:pt x="762" y="1177"/>
                </a:lnTo>
                <a:lnTo>
                  <a:pt x="759" y="1132"/>
                </a:lnTo>
                <a:lnTo>
                  <a:pt x="783" y="1085"/>
                </a:lnTo>
                <a:lnTo>
                  <a:pt x="780" y="1064"/>
                </a:lnTo>
                <a:lnTo>
                  <a:pt x="768" y="1044"/>
                </a:lnTo>
                <a:lnTo>
                  <a:pt x="786" y="1045"/>
                </a:lnTo>
                <a:lnTo>
                  <a:pt x="794" y="1072"/>
                </a:lnTo>
                <a:lnTo>
                  <a:pt x="804" y="1066"/>
                </a:lnTo>
                <a:lnTo>
                  <a:pt x="801" y="1081"/>
                </a:lnTo>
                <a:lnTo>
                  <a:pt x="806" y="1081"/>
                </a:lnTo>
                <a:lnTo>
                  <a:pt x="808" y="1095"/>
                </a:lnTo>
                <a:lnTo>
                  <a:pt x="818" y="1085"/>
                </a:lnTo>
                <a:lnTo>
                  <a:pt x="828" y="1098"/>
                </a:lnTo>
                <a:lnTo>
                  <a:pt x="857" y="1103"/>
                </a:lnTo>
                <a:lnTo>
                  <a:pt x="861" y="1095"/>
                </a:lnTo>
                <a:lnTo>
                  <a:pt x="857" y="1076"/>
                </a:lnTo>
                <a:lnTo>
                  <a:pt x="879" y="1078"/>
                </a:lnTo>
                <a:lnTo>
                  <a:pt x="879" y="1073"/>
                </a:lnTo>
                <a:lnTo>
                  <a:pt x="859" y="1054"/>
                </a:lnTo>
                <a:lnTo>
                  <a:pt x="859" y="1035"/>
                </a:lnTo>
                <a:lnTo>
                  <a:pt x="845" y="1031"/>
                </a:lnTo>
                <a:lnTo>
                  <a:pt x="829" y="1016"/>
                </a:lnTo>
                <a:lnTo>
                  <a:pt x="824" y="995"/>
                </a:lnTo>
                <a:lnTo>
                  <a:pt x="814" y="990"/>
                </a:lnTo>
                <a:lnTo>
                  <a:pt x="772" y="986"/>
                </a:lnTo>
                <a:lnTo>
                  <a:pt x="771" y="976"/>
                </a:lnTo>
                <a:lnTo>
                  <a:pt x="703" y="966"/>
                </a:lnTo>
                <a:lnTo>
                  <a:pt x="688" y="971"/>
                </a:lnTo>
                <a:lnTo>
                  <a:pt x="646" y="957"/>
                </a:lnTo>
                <a:lnTo>
                  <a:pt x="628" y="960"/>
                </a:lnTo>
                <a:lnTo>
                  <a:pt x="615" y="934"/>
                </a:lnTo>
                <a:lnTo>
                  <a:pt x="614" y="944"/>
                </a:lnTo>
                <a:lnTo>
                  <a:pt x="605" y="944"/>
                </a:lnTo>
                <a:lnTo>
                  <a:pt x="607" y="924"/>
                </a:lnTo>
                <a:lnTo>
                  <a:pt x="602" y="919"/>
                </a:lnTo>
                <a:lnTo>
                  <a:pt x="609" y="911"/>
                </a:lnTo>
                <a:lnTo>
                  <a:pt x="594" y="905"/>
                </a:lnTo>
                <a:lnTo>
                  <a:pt x="591" y="891"/>
                </a:lnTo>
                <a:lnTo>
                  <a:pt x="596" y="874"/>
                </a:lnTo>
                <a:lnTo>
                  <a:pt x="577" y="847"/>
                </a:lnTo>
                <a:lnTo>
                  <a:pt x="582" y="818"/>
                </a:lnTo>
                <a:lnTo>
                  <a:pt x="536" y="823"/>
                </a:lnTo>
                <a:lnTo>
                  <a:pt x="523" y="814"/>
                </a:lnTo>
                <a:lnTo>
                  <a:pt x="496" y="756"/>
                </a:lnTo>
                <a:lnTo>
                  <a:pt x="459" y="750"/>
                </a:lnTo>
                <a:lnTo>
                  <a:pt x="459" y="791"/>
                </a:lnTo>
                <a:lnTo>
                  <a:pt x="439" y="744"/>
                </a:lnTo>
                <a:lnTo>
                  <a:pt x="402" y="733"/>
                </a:lnTo>
                <a:lnTo>
                  <a:pt x="397" y="739"/>
                </a:lnTo>
                <a:lnTo>
                  <a:pt x="398" y="758"/>
                </a:lnTo>
                <a:lnTo>
                  <a:pt x="381" y="778"/>
                </a:lnTo>
                <a:lnTo>
                  <a:pt x="376" y="773"/>
                </a:lnTo>
                <a:lnTo>
                  <a:pt x="383" y="748"/>
                </a:lnTo>
                <a:lnTo>
                  <a:pt x="365" y="786"/>
                </a:lnTo>
                <a:lnTo>
                  <a:pt x="360" y="789"/>
                </a:lnTo>
                <a:lnTo>
                  <a:pt x="357" y="767"/>
                </a:lnTo>
                <a:lnTo>
                  <a:pt x="329" y="809"/>
                </a:lnTo>
                <a:lnTo>
                  <a:pt x="307" y="819"/>
                </a:lnTo>
                <a:lnTo>
                  <a:pt x="243" y="805"/>
                </a:lnTo>
                <a:lnTo>
                  <a:pt x="214" y="813"/>
                </a:lnTo>
                <a:lnTo>
                  <a:pt x="134" y="763"/>
                </a:lnTo>
                <a:lnTo>
                  <a:pt x="86" y="767"/>
                </a:lnTo>
                <a:lnTo>
                  <a:pt x="60" y="754"/>
                </a:lnTo>
                <a:lnTo>
                  <a:pt x="35" y="756"/>
                </a:lnTo>
                <a:lnTo>
                  <a:pt x="11" y="699"/>
                </a:lnTo>
                <a:lnTo>
                  <a:pt x="0" y="697"/>
                </a:lnTo>
                <a:lnTo>
                  <a:pt x="0" y="639"/>
                </a:lnTo>
                <a:lnTo>
                  <a:pt x="0" y="560"/>
                </a:lnTo>
                <a:lnTo>
                  <a:pt x="0" y="472"/>
                </a:lnTo>
                <a:lnTo>
                  <a:pt x="0" y="388"/>
                </a:lnTo>
                <a:lnTo>
                  <a:pt x="32" y="354"/>
                </a:lnTo>
                <a:lnTo>
                  <a:pt x="72" y="308"/>
                </a:lnTo>
                <a:lnTo>
                  <a:pt x="120" y="257"/>
                </a:lnTo>
                <a:lnTo>
                  <a:pt x="163" y="209"/>
                </a:lnTo>
                <a:lnTo>
                  <a:pt x="195" y="174"/>
                </a:lnTo>
                <a:lnTo>
                  <a:pt x="236" y="126"/>
                </a:lnTo>
                <a:lnTo>
                  <a:pt x="283" y="73"/>
                </a:lnTo>
                <a:lnTo>
                  <a:pt x="326" y="20"/>
                </a:lnTo>
                <a:lnTo>
                  <a:pt x="343" y="0"/>
                </a:lnTo>
                <a:lnTo>
                  <a:pt x="398" y="33"/>
                </a:lnTo>
                <a:lnTo>
                  <a:pt x="425" y="79"/>
                </a:lnTo>
                <a:lnTo>
                  <a:pt x="429" y="83"/>
                </a:lnTo>
                <a:lnTo>
                  <a:pt x="468" y="89"/>
                </a:lnTo>
                <a:lnTo>
                  <a:pt x="523" y="114"/>
                </a:lnTo>
                <a:lnTo>
                  <a:pt x="555" y="140"/>
                </a:lnTo>
                <a:lnTo>
                  <a:pt x="537" y="195"/>
                </a:lnTo>
                <a:lnTo>
                  <a:pt x="560" y="152"/>
                </a:lnTo>
                <a:lnTo>
                  <a:pt x="680" y="153"/>
                </a:lnTo>
                <a:lnTo>
                  <a:pt x="720" y="170"/>
                </a:lnTo>
                <a:lnTo>
                  <a:pt x="727" y="166"/>
                </a:lnTo>
                <a:lnTo>
                  <a:pt x="732" y="191"/>
                </a:lnTo>
                <a:lnTo>
                  <a:pt x="723" y="264"/>
                </a:lnTo>
                <a:lnTo>
                  <a:pt x="732" y="288"/>
                </a:lnTo>
                <a:lnTo>
                  <a:pt x="735" y="345"/>
                </a:lnTo>
                <a:lnTo>
                  <a:pt x="730" y="354"/>
                </a:lnTo>
                <a:lnTo>
                  <a:pt x="729" y="375"/>
                </a:lnTo>
                <a:lnTo>
                  <a:pt x="780" y="438"/>
                </a:lnTo>
                <a:lnTo>
                  <a:pt x="739" y="459"/>
                </a:lnTo>
                <a:lnTo>
                  <a:pt x="785" y="453"/>
                </a:lnTo>
                <a:lnTo>
                  <a:pt x="822" y="486"/>
                </a:lnTo>
                <a:lnTo>
                  <a:pt x="831" y="516"/>
                </a:lnTo>
                <a:lnTo>
                  <a:pt x="803" y="553"/>
                </a:lnTo>
                <a:lnTo>
                  <a:pt x="838" y="527"/>
                </a:lnTo>
                <a:lnTo>
                  <a:pt x="875" y="551"/>
                </a:lnTo>
                <a:lnTo>
                  <a:pt x="879" y="549"/>
                </a:lnTo>
                <a:lnTo>
                  <a:pt x="875" y="519"/>
                </a:lnTo>
                <a:lnTo>
                  <a:pt x="884" y="513"/>
                </a:lnTo>
                <a:lnTo>
                  <a:pt x="884" y="526"/>
                </a:lnTo>
              </a:path>
            </a:pathLst>
          </a:custGeom>
          <a:solidFill>
            <a:srgbClr val="CC66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89" name="Freeform 36">
            <a:extLst>
              <a:ext uri="{FF2B5EF4-FFF2-40B4-BE49-F238E27FC236}">
                <a16:creationId xmlns:a16="http://schemas.microsoft.com/office/drawing/2014/main" id="{AE172AFD-593D-41AE-8852-5786F10889EE}"/>
              </a:ext>
            </a:extLst>
          </p:cNvPr>
          <p:cNvSpPr>
            <a:spLocks noChangeAspect="1"/>
          </p:cNvSpPr>
          <p:nvPr/>
        </p:nvSpPr>
        <p:spPr bwMode="auto">
          <a:xfrm>
            <a:off x="7462837" y="4719639"/>
            <a:ext cx="563563" cy="177800"/>
          </a:xfrm>
          <a:custGeom>
            <a:avLst/>
            <a:gdLst>
              <a:gd name="T0" fmla="*/ 2147483646 w 491"/>
              <a:gd name="T1" fmla="*/ 0 h 196"/>
              <a:gd name="T2" fmla="*/ 2147483646 w 491"/>
              <a:gd name="T3" fmla="*/ 0 h 196"/>
              <a:gd name="T4" fmla="*/ 2147483646 w 491"/>
              <a:gd name="T5" fmla="*/ 0 h 196"/>
              <a:gd name="T6" fmla="*/ 2147483646 w 491"/>
              <a:gd name="T7" fmla="*/ 0 h 196"/>
              <a:gd name="T8" fmla="*/ 2147483646 w 491"/>
              <a:gd name="T9" fmla="*/ 2147483646 h 196"/>
              <a:gd name="T10" fmla="*/ 2147483646 w 491"/>
              <a:gd name="T11" fmla="*/ 2147483646 h 196"/>
              <a:gd name="T12" fmla="*/ 2147483646 w 491"/>
              <a:gd name="T13" fmla="*/ 2147483646 h 196"/>
              <a:gd name="T14" fmla="*/ 2147483646 w 491"/>
              <a:gd name="T15" fmla="*/ 2147483646 h 196"/>
              <a:gd name="T16" fmla="*/ 2147483646 w 491"/>
              <a:gd name="T17" fmla="*/ 2147483646 h 196"/>
              <a:gd name="T18" fmla="*/ 2147483646 w 491"/>
              <a:gd name="T19" fmla="*/ 2147483646 h 196"/>
              <a:gd name="T20" fmla="*/ 2147483646 w 491"/>
              <a:gd name="T21" fmla="*/ 2147483646 h 196"/>
              <a:gd name="T22" fmla="*/ 2147483646 w 491"/>
              <a:gd name="T23" fmla="*/ 2147483646 h 196"/>
              <a:gd name="T24" fmla="*/ 2147483646 w 491"/>
              <a:gd name="T25" fmla="*/ 2147483646 h 196"/>
              <a:gd name="T26" fmla="*/ 2147483646 w 491"/>
              <a:gd name="T27" fmla="*/ 2147483646 h 196"/>
              <a:gd name="T28" fmla="*/ 2147483646 w 491"/>
              <a:gd name="T29" fmla="*/ 2147483646 h 196"/>
              <a:gd name="T30" fmla="*/ 2147483646 w 491"/>
              <a:gd name="T31" fmla="*/ 2147483646 h 196"/>
              <a:gd name="T32" fmla="*/ 0 w 491"/>
              <a:gd name="T33" fmla="*/ 2147483646 h 196"/>
              <a:gd name="T34" fmla="*/ 2147483646 w 491"/>
              <a:gd name="T35" fmla="*/ 2147483646 h 196"/>
              <a:gd name="T36" fmla="*/ 2147483646 w 491"/>
              <a:gd name="T37" fmla="*/ 2147483646 h 196"/>
              <a:gd name="T38" fmla="*/ 2147483646 w 491"/>
              <a:gd name="T39" fmla="*/ 2147483646 h 196"/>
              <a:gd name="T40" fmla="*/ 2147483646 w 491"/>
              <a:gd name="T41" fmla="*/ 2147483646 h 196"/>
              <a:gd name="T42" fmla="*/ 2147483646 w 491"/>
              <a:gd name="T43" fmla="*/ 2147483646 h 196"/>
              <a:gd name="T44" fmla="*/ 2147483646 w 491"/>
              <a:gd name="T45" fmla="*/ 2147483646 h 196"/>
              <a:gd name="T46" fmla="*/ 2147483646 w 491"/>
              <a:gd name="T47" fmla="*/ 2147483646 h 196"/>
              <a:gd name="T48" fmla="*/ 2147483646 w 491"/>
              <a:gd name="T49" fmla="*/ 2147483646 h 196"/>
              <a:gd name="T50" fmla="*/ 2147483646 w 491"/>
              <a:gd name="T51" fmla="*/ 2147483646 h 196"/>
              <a:gd name="T52" fmla="*/ 2147483646 w 491"/>
              <a:gd name="T53" fmla="*/ 2147483646 h 196"/>
              <a:gd name="T54" fmla="*/ 2147483646 w 491"/>
              <a:gd name="T55" fmla="*/ 2147483646 h 196"/>
              <a:gd name="T56" fmla="*/ 2147483646 w 491"/>
              <a:gd name="T57" fmla="*/ 2147483646 h 196"/>
              <a:gd name="T58" fmla="*/ 2147483646 w 491"/>
              <a:gd name="T59" fmla="*/ 2147483646 h 196"/>
              <a:gd name="T60" fmla="*/ 2147483646 w 491"/>
              <a:gd name="T61" fmla="*/ 2147483646 h 196"/>
              <a:gd name="T62" fmla="*/ 2147483646 w 491"/>
              <a:gd name="T63" fmla="*/ 2147483646 h 196"/>
              <a:gd name="T64" fmla="*/ 2147483646 w 491"/>
              <a:gd name="T65" fmla="*/ 2147483646 h 196"/>
              <a:gd name="T66" fmla="*/ 2147483646 w 491"/>
              <a:gd name="T67" fmla="*/ 2147483646 h 196"/>
              <a:gd name="T68" fmla="*/ 2147483646 w 491"/>
              <a:gd name="T69" fmla="*/ 2147483646 h 196"/>
              <a:gd name="T70" fmla="*/ 2147483646 w 491"/>
              <a:gd name="T71" fmla="*/ 2147483646 h 196"/>
              <a:gd name="T72" fmla="*/ 2147483646 w 491"/>
              <a:gd name="T73" fmla="*/ 2147483646 h 196"/>
              <a:gd name="T74" fmla="*/ 2147483646 w 491"/>
              <a:gd name="T75" fmla="*/ 2147483646 h 196"/>
              <a:gd name="T76" fmla="*/ 2147483646 w 491"/>
              <a:gd name="T77" fmla="*/ 2147483646 h 196"/>
              <a:gd name="T78" fmla="*/ 2147483646 w 491"/>
              <a:gd name="T79" fmla="*/ 2147483646 h 196"/>
              <a:gd name="T80" fmla="*/ 2147483646 w 491"/>
              <a:gd name="T81" fmla="*/ 2147483646 h 196"/>
              <a:gd name="T82" fmla="*/ 2147483646 w 491"/>
              <a:gd name="T83" fmla="*/ 2147483646 h 196"/>
              <a:gd name="T84" fmla="*/ 2147483646 w 491"/>
              <a:gd name="T85" fmla="*/ 2147483646 h 196"/>
              <a:gd name="T86" fmla="*/ 2147483646 w 491"/>
              <a:gd name="T87" fmla="*/ 2147483646 h 196"/>
              <a:gd name="T88" fmla="*/ 2147483646 w 491"/>
              <a:gd name="T89" fmla="*/ 2147483646 h 196"/>
              <a:gd name="T90" fmla="*/ 2147483646 w 491"/>
              <a:gd name="T91" fmla="*/ 2147483646 h 196"/>
              <a:gd name="T92" fmla="*/ 2147483646 w 491"/>
              <a:gd name="T93" fmla="*/ 2147483646 h 196"/>
              <a:gd name="T94" fmla="*/ 2147483646 w 491"/>
              <a:gd name="T95" fmla="*/ 2147483646 h 196"/>
              <a:gd name="T96" fmla="*/ 2147483646 w 491"/>
              <a:gd name="T97" fmla="*/ 2147483646 h 196"/>
              <a:gd name="T98" fmla="*/ 2147483646 w 491"/>
              <a:gd name="T99" fmla="*/ 2147483646 h 196"/>
              <a:gd name="T100" fmla="*/ 2147483646 w 491"/>
              <a:gd name="T101" fmla="*/ 2147483646 h 196"/>
              <a:gd name="T102" fmla="*/ 2147483646 w 491"/>
              <a:gd name="T103" fmla="*/ 2147483646 h 196"/>
              <a:gd name="T104" fmla="*/ 2147483646 w 491"/>
              <a:gd name="T105" fmla="*/ 0 h 196"/>
              <a:gd name="T106" fmla="*/ 2147483646 w 491"/>
              <a:gd name="T107" fmla="*/ 0 h 19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491"/>
              <a:gd name="T163" fmla="*/ 0 h 196"/>
              <a:gd name="T164" fmla="*/ 491 w 491"/>
              <a:gd name="T165" fmla="*/ 196 h 19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491" h="196">
                <a:moveTo>
                  <a:pt x="436" y="0"/>
                </a:moveTo>
                <a:lnTo>
                  <a:pt x="370" y="0"/>
                </a:lnTo>
                <a:lnTo>
                  <a:pt x="246" y="0"/>
                </a:lnTo>
                <a:lnTo>
                  <a:pt x="152" y="0"/>
                </a:lnTo>
                <a:lnTo>
                  <a:pt x="147" y="23"/>
                </a:lnTo>
                <a:lnTo>
                  <a:pt x="136" y="26"/>
                </a:lnTo>
                <a:lnTo>
                  <a:pt x="126" y="40"/>
                </a:lnTo>
                <a:lnTo>
                  <a:pt x="115" y="37"/>
                </a:lnTo>
                <a:lnTo>
                  <a:pt x="99" y="50"/>
                </a:lnTo>
                <a:lnTo>
                  <a:pt x="96" y="42"/>
                </a:lnTo>
                <a:lnTo>
                  <a:pt x="80" y="50"/>
                </a:lnTo>
                <a:lnTo>
                  <a:pt x="75" y="62"/>
                </a:lnTo>
                <a:lnTo>
                  <a:pt x="46" y="78"/>
                </a:lnTo>
                <a:lnTo>
                  <a:pt x="24" y="82"/>
                </a:lnTo>
                <a:lnTo>
                  <a:pt x="13" y="99"/>
                </a:lnTo>
                <a:lnTo>
                  <a:pt x="1" y="101"/>
                </a:lnTo>
                <a:lnTo>
                  <a:pt x="0" y="117"/>
                </a:lnTo>
                <a:lnTo>
                  <a:pt x="70" y="117"/>
                </a:lnTo>
                <a:lnTo>
                  <a:pt x="108" y="101"/>
                </a:lnTo>
                <a:lnTo>
                  <a:pt x="185" y="106"/>
                </a:lnTo>
                <a:lnTo>
                  <a:pt x="186" y="113"/>
                </a:lnTo>
                <a:lnTo>
                  <a:pt x="191" y="109"/>
                </a:lnTo>
                <a:lnTo>
                  <a:pt x="200" y="120"/>
                </a:lnTo>
                <a:lnTo>
                  <a:pt x="199" y="129"/>
                </a:lnTo>
                <a:lnTo>
                  <a:pt x="264" y="129"/>
                </a:lnTo>
                <a:lnTo>
                  <a:pt x="328" y="196"/>
                </a:lnTo>
                <a:lnTo>
                  <a:pt x="351" y="192"/>
                </a:lnTo>
                <a:lnTo>
                  <a:pt x="370" y="183"/>
                </a:lnTo>
                <a:lnTo>
                  <a:pt x="394" y="154"/>
                </a:lnTo>
                <a:lnTo>
                  <a:pt x="415" y="142"/>
                </a:lnTo>
                <a:lnTo>
                  <a:pt x="435" y="142"/>
                </a:lnTo>
                <a:lnTo>
                  <a:pt x="451" y="132"/>
                </a:lnTo>
                <a:lnTo>
                  <a:pt x="453" y="119"/>
                </a:lnTo>
                <a:lnTo>
                  <a:pt x="438" y="119"/>
                </a:lnTo>
                <a:lnTo>
                  <a:pt x="449" y="100"/>
                </a:lnTo>
                <a:lnTo>
                  <a:pt x="430" y="88"/>
                </a:lnTo>
                <a:lnTo>
                  <a:pt x="449" y="83"/>
                </a:lnTo>
                <a:lnTo>
                  <a:pt x="458" y="95"/>
                </a:lnTo>
                <a:lnTo>
                  <a:pt x="468" y="95"/>
                </a:lnTo>
                <a:lnTo>
                  <a:pt x="491" y="76"/>
                </a:lnTo>
                <a:lnTo>
                  <a:pt x="486" y="53"/>
                </a:lnTo>
                <a:lnTo>
                  <a:pt x="473" y="69"/>
                </a:lnTo>
                <a:lnTo>
                  <a:pt x="471" y="51"/>
                </a:lnTo>
                <a:lnTo>
                  <a:pt x="445" y="55"/>
                </a:lnTo>
                <a:lnTo>
                  <a:pt x="439" y="54"/>
                </a:lnTo>
                <a:lnTo>
                  <a:pt x="438" y="46"/>
                </a:lnTo>
                <a:lnTo>
                  <a:pt x="439" y="28"/>
                </a:lnTo>
                <a:lnTo>
                  <a:pt x="447" y="45"/>
                </a:lnTo>
                <a:lnTo>
                  <a:pt x="471" y="34"/>
                </a:lnTo>
                <a:lnTo>
                  <a:pt x="484" y="36"/>
                </a:lnTo>
                <a:lnTo>
                  <a:pt x="488" y="44"/>
                </a:lnTo>
                <a:lnTo>
                  <a:pt x="477" y="17"/>
                </a:lnTo>
                <a:lnTo>
                  <a:pt x="482" y="0"/>
                </a:lnTo>
                <a:lnTo>
                  <a:pt x="436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Freeform 37">
            <a:extLst>
              <a:ext uri="{FF2B5EF4-FFF2-40B4-BE49-F238E27FC236}">
                <a16:creationId xmlns:a16="http://schemas.microsoft.com/office/drawing/2014/main" id="{57A7019E-8748-4632-8B6D-645BC2B7230E}"/>
              </a:ext>
            </a:extLst>
          </p:cNvPr>
          <p:cNvSpPr>
            <a:spLocks noChangeAspect="1"/>
          </p:cNvSpPr>
          <p:nvPr/>
        </p:nvSpPr>
        <p:spPr bwMode="auto">
          <a:xfrm>
            <a:off x="7462837" y="4719639"/>
            <a:ext cx="563563" cy="177800"/>
          </a:xfrm>
          <a:custGeom>
            <a:avLst/>
            <a:gdLst>
              <a:gd name="T0" fmla="*/ 2147483647 w 491"/>
              <a:gd name="T1" fmla="*/ 0 h 196"/>
              <a:gd name="T2" fmla="*/ 2147483647 w 491"/>
              <a:gd name="T3" fmla="*/ 0 h 196"/>
              <a:gd name="T4" fmla="*/ 2147483647 w 491"/>
              <a:gd name="T5" fmla="*/ 0 h 196"/>
              <a:gd name="T6" fmla="*/ 2147483647 w 491"/>
              <a:gd name="T7" fmla="*/ 0 h 196"/>
              <a:gd name="T8" fmla="*/ 2147483647 w 491"/>
              <a:gd name="T9" fmla="*/ 2147483647 h 196"/>
              <a:gd name="T10" fmla="*/ 2147483647 w 491"/>
              <a:gd name="T11" fmla="*/ 2147483647 h 196"/>
              <a:gd name="T12" fmla="*/ 2147483647 w 491"/>
              <a:gd name="T13" fmla="*/ 2147483647 h 196"/>
              <a:gd name="T14" fmla="*/ 2147483647 w 491"/>
              <a:gd name="T15" fmla="*/ 2147483647 h 196"/>
              <a:gd name="T16" fmla="*/ 2147483647 w 491"/>
              <a:gd name="T17" fmla="*/ 2147483647 h 196"/>
              <a:gd name="T18" fmla="*/ 2147483647 w 491"/>
              <a:gd name="T19" fmla="*/ 2147483647 h 196"/>
              <a:gd name="T20" fmla="*/ 2147483647 w 491"/>
              <a:gd name="T21" fmla="*/ 2147483647 h 196"/>
              <a:gd name="T22" fmla="*/ 2147483647 w 491"/>
              <a:gd name="T23" fmla="*/ 2147483647 h 196"/>
              <a:gd name="T24" fmla="*/ 2147483647 w 491"/>
              <a:gd name="T25" fmla="*/ 2147483647 h 196"/>
              <a:gd name="T26" fmla="*/ 2147483647 w 491"/>
              <a:gd name="T27" fmla="*/ 2147483647 h 196"/>
              <a:gd name="T28" fmla="*/ 2147483647 w 491"/>
              <a:gd name="T29" fmla="*/ 2147483647 h 196"/>
              <a:gd name="T30" fmla="*/ 2147483647 w 491"/>
              <a:gd name="T31" fmla="*/ 2147483647 h 196"/>
              <a:gd name="T32" fmla="*/ 0 w 491"/>
              <a:gd name="T33" fmla="*/ 2147483647 h 196"/>
              <a:gd name="T34" fmla="*/ 2147483647 w 491"/>
              <a:gd name="T35" fmla="*/ 2147483647 h 196"/>
              <a:gd name="T36" fmla="*/ 2147483647 w 491"/>
              <a:gd name="T37" fmla="*/ 2147483647 h 196"/>
              <a:gd name="T38" fmla="*/ 2147483647 w 491"/>
              <a:gd name="T39" fmla="*/ 2147483647 h 196"/>
              <a:gd name="T40" fmla="*/ 2147483647 w 491"/>
              <a:gd name="T41" fmla="*/ 2147483647 h 196"/>
              <a:gd name="T42" fmla="*/ 2147483647 w 491"/>
              <a:gd name="T43" fmla="*/ 2147483647 h 196"/>
              <a:gd name="T44" fmla="*/ 2147483647 w 491"/>
              <a:gd name="T45" fmla="*/ 2147483647 h 196"/>
              <a:gd name="T46" fmla="*/ 2147483647 w 491"/>
              <a:gd name="T47" fmla="*/ 2147483647 h 196"/>
              <a:gd name="T48" fmla="*/ 2147483647 w 491"/>
              <a:gd name="T49" fmla="*/ 2147483647 h 196"/>
              <a:gd name="T50" fmla="*/ 2147483647 w 491"/>
              <a:gd name="T51" fmla="*/ 2147483647 h 196"/>
              <a:gd name="T52" fmla="*/ 2147483647 w 491"/>
              <a:gd name="T53" fmla="*/ 2147483647 h 196"/>
              <a:gd name="T54" fmla="*/ 2147483647 w 491"/>
              <a:gd name="T55" fmla="*/ 2147483647 h 196"/>
              <a:gd name="T56" fmla="*/ 2147483647 w 491"/>
              <a:gd name="T57" fmla="*/ 2147483647 h 196"/>
              <a:gd name="T58" fmla="*/ 2147483647 w 491"/>
              <a:gd name="T59" fmla="*/ 2147483647 h 196"/>
              <a:gd name="T60" fmla="*/ 2147483647 w 491"/>
              <a:gd name="T61" fmla="*/ 2147483647 h 196"/>
              <a:gd name="T62" fmla="*/ 2147483647 w 491"/>
              <a:gd name="T63" fmla="*/ 2147483647 h 196"/>
              <a:gd name="T64" fmla="*/ 2147483647 w 491"/>
              <a:gd name="T65" fmla="*/ 2147483647 h 196"/>
              <a:gd name="T66" fmla="*/ 2147483647 w 491"/>
              <a:gd name="T67" fmla="*/ 2147483647 h 196"/>
              <a:gd name="T68" fmla="*/ 2147483647 w 491"/>
              <a:gd name="T69" fmla="*/ 2147483647 h 196"/>
              <a:gd name="T70" fmla="*/ 2147483647 w 491"/>
              <a:gd name="T71" fmla="*/ 2147483647 h 196"/>
              <a:gd name="T72" fmla="*/ 2147483647 w 491"/>
              <a:gd name="T73" fmla="*/ 2147483647 h 196"/>
              <a:gd name="T74" fmla="*/ 2147483647 w 491"/>
              <a:gd name="T75" fmla="*/ 2147483647 h 196"/>
              <a:gd name="T76" fmla="*/ 2147483647 w 491"/>
              <a:gd name="T77" fmla="*/ 2147483647 h 196"/>
              <a:gd name="T78" fmla="*/ 2147483647 w 491"/>
              <a:gd name="T79" fmla="*/ 2147483647 h 196"/>
              <a:gd name="T80" fmla="*/ 2147483647 w 491"/>
              <a:gd name="T81" fmla="*/ 2147483647 h 196"/>
              <a:gd name="T82" fmla="*/ 2147483647 w 491"/>
              <a:gd name="T83" fmla="*/ 2147483647 h 196"/>
              <a:gd name="T84" fmla="*/ 2147483647 w 491"/>
              <a:gd name="T85" fmla="*/ 2147483647 h 196"/>
              <a:gd name="T86" fmla="*/ 2147483647 w 491"/>
              <a:gd name="T87" fmla="*/ 2147483647 h 196"/>
              <a:gd name="T88" fmla="*/ 2147483647 w 491"/>
              <a:gd name="T89" fmla="*/ 2147483647 h 196"/>
              <a:gd name="T90" fmla="*/ 2147483647 w 491"/>
              <a:gd name="T91" fmla="*/ 2147483647 h 196"/>
              <a:gd name="T92" fmla="*/ 2147483647 w 491"/>
              <a:gd name="T93" fmla="*/ 2147483647 h 196"/>
              <a:gd name="T94" fmla="*/ 2147483647 w 491"/>
              <a:gd name="T95" fmla="*/ 2147483647 h 196"/>
              <a:gd name="T96" fmla="*/ 2147483647 w 491"/>
              <a:gd name="T97" fmla="*/ 2147483647 h 196"/>
              <a:gd name="T98" fmla="*/ 2147483647 w 491"/>
              <a:gd name="T99" fmla="*/ 2147483647 h 196"/>
              <a:gd name="T100" fmla="*/ 2147483647 w 491"/>
              <a:gd name="T101" fmla="*/ 2147483647 h 196"/>
              <a:gd name="T102" fmla="*/ 2147483647 w 491"/>
              <a:gd name="T103" fmla="*/ 2147483647 h 196"/>
              <a:gd name="T104" fmla="*/ 2147483647 w 491"/>
              <a:gd name="T105" fmla="*/ 0 h 196"/>
              <a:gd name="T106" fmla="*/ 2147483647 w 491"/>
              <a:gd name="T107" fmla="*/ 0 h 19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491"/>
              <a:gd name="T163" fmla="*/ 0 h 196"/>
              <a:gd name="T164" fmla="*/ 491 w 491"/>
              <a:gd name="T165" fmla="*/ 196 h 19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491" h="196">
                <a:moveTo>
                  <a:pt x="436" y="0"/>
                </a:moveTo>
                <a:lnTo>
                  <a:pt x="370" y="0"/>
                </a:lnTo>
                <a:lnTo>
                  <a:pt x="246" y="0"/>
                </a:lnTo>
                <a:lnTo>
                  <a:pt x="152" y="0"/>
                </a:lnTo>
                <a:lnTo>
                  <a:pt x="147" y="23"/>
                </a:lnTo>
                <a:lnTo>
                  <a:pt x="136" y="26"/>
                </a:lnTo>
                <a:lnTo>
                  <a:pt x="126" y="40"/>
                </a:lnTo>
                <a:lnTo>
                  <a:pt x="115" y="37"/>
                </a:lnTo>
                <a:lnTo>
                  <a:pt x="99" y="50"/>
                </a:lnTo>
                <a:lnTo>
                  <a:pt x="96" y="42"/>
                </a:lnTo>
                <a:lnTo>
                  <a:pt x="80" y="50"/>
                </a:lnTo>
                <a:lnTo>
                  <a:pt x="75" y="62"/>
                </a:lnTo>
                <a:lnTo>
                  <a:pt x="46" y="78"/>
                </a:lnTo>
                <a:lnTo>
                  <a:pt x="24" y="82"/>
                </a:lnTo>
                <a:lnTo>
                  <a:pt x="13" y="99"/>
                </a:lnTo>
                <a:lnTo>
                  <a:pt x="1" y="101"/>
                </a:lnTo>
                <a:lnTo>
                  <a:pt x="0" y="117"/>
                </a:lnTo>
                <a:lnTo>
                  <a:pt x="70" y="117"/>
                </a:lnTo>
                <a:lnTo>
                  <a:pt x="108" y="101"/>
                </a:lnTo>
                <a:lnTo>
                  <a:pt x="185" y="106"/>
                </a:lnTo>
                <a:lnTo>
                  <a:pt x="186" y="113"/>
                </a:lnTo>
                <a:lnTo>
                  <a:pt x="191" y="109"/>
                </a:lnTo>
                <a:lnTo>
                  <a:pt x="200" y="120"/>
                </a:lnTo>
                <a:lnTo>
                  <a:pt x="199" y="129"/>
                </a:lnTo>
                <a:lnTo>
                  <a:pt x="264" y="129"/>
                </a:lnTo>
                <a:lnTo>
                  <a:pt x="328" y="196"/>
                </a:lnTo>
                <a:lnTo>
                  <a:pt x="351" y="192"/>
                </a:lnTo>
                <a:lnTo>
                  <a:pt x="370" y="183"/>
                </a:lnTo>
                <a:lnTo>
                  <a:pt x="394" y="154"/>
                </a:lnTo>
                <a:lnTo>
                  <a:pt x="415" y="142"/>
                </a:lnTo>
                <a:lnTo>
                  <a:pt x="435" y="142"/>
                </a:lnTo>
                <a:lnTo>
                  <a:pt x="451" y="132"/>
                </a:lnTo>
                <a:lnTo>
                  <a:pt x="453" y="119"/>
                </a:lnTo>
                <a:lnTo>
                  <a:pt x="438" y="119"/>
                </a:lnTo>
                <a:lnTo>
                  <a:pt x="449" y="100"/>
                </a:lnTo>
                <a:lnTo>
                  <a:pt x="430" y="88"/>
                </a:lnTo>
                <a:lnTo>
                  <a:pt x="449" y="83"/>
                </a:lnTo>
                <a:lnTo>
                  <a:pt x="458" y="95"/>
                </a:lnTo>
                <a:lnTo>
                  <a:pt x="468" y="95"/>
                </a:lnTo>
                <a:lnTo>
                  <a:pt x="491" y="76"/>
                </a:lnTo>
                <a:lnTo>
                  <a:pt x="486" y="53"/>
                </a:lnTo>
                <a:lnTo>
                  <a:pt x="473" y="69"/>
                </a:lnTo>
                <a:lnTo>
                  <a:pt x="471" y="51"/>
                </a:lnTo>
                <a:lnTo>
                  <a:pt x="445" y="55"/>
                </a:lnTo>
                <a:lnTo>
                  <a:pt x="439" y="54"/>
                </a:lnTo>
                <a:lnTo>
                  <a:pt x="438" y="46"/>
                </a:lnTo>
                <a:lnTo>
                  <a:pt x="439" y="28"/>
                </a:lnTo>
                <a:lnTo>
                  <a:pt x="447" y="45"/>
                </a:lnTo>
                <a:lnTo>
                  <a:pt x="471" y="34"/>
                </a:lnTo>
                <a:lnTo>
                  <a:pt x="484" y="36"/>
                </a:lnTo>
                <a:lnTo>
                  <a:pt x="488" y="44"/>
                </a:lnTo>
                <a:lnTo>
                  <a:pt x="477" y="17"/>
                </a:lnTo>
                <a:lnTo>
                  <a:pt x="482" y="0"/>
                </a:lnTo>
                <a:lnTo>
                  <a:pt x="436" y="0"/>
                </a:lnTo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73" name="Freeform 38">
            <a:extLst>
              <a:ext uri="{FF2B5EF4-FFF2-40B4-BE49-F238E27FC236}">
                <a16:creationId xmlns:a16="http://schemas.microsoft.com/office/drawing/2014/main" id="{84BC9C2B-39B2-4456-9735-E0E87E33E240}"/>
              </a:ext>
            </a:extLst>
          </p:cNvPr>
          <p:cNvSpPr>
            <a:spLocks noChangeAspect="1"/>
          </p:cNvSpPr>
          <p:nvPr/>
        </p:nvSpPr>
        <p:spPr bwMode="auto">
          <a:xfrm>
            <a:off x="7505700" y="4537076"/>
            <a:ext cx="508000" cy="182563"/>
          </a:xfrm>
          <a:custGeom>
            <a:avLst/>
            <a:gdLst>
              <a:gd name="T0" fmla="*/ 2147483647 w 446"/>
              <a:gd name="T1" fmla="*/ 2147483647 h 200"/>
              <a:gd name="T2" fmla="*/ 2147483647 w 446"/>
              <a:gd name="T3" fmla="*/ 2147483647 h 200"/>
              <a:gd name="T4" fmla="*/ 2147483647 w 446"/>
              <a:gd name="T5" fmla="*/ 2147483647 h 200"/>
              <a:gd name="T6" fmla="*/ 0 w 446"/>
              <a:gd name="T7" fmla="*/ 2147483647 h 200"/>
              <a:gd name="T8" fmla="*/ 2147483647 w 446"/>
              <a:gd name="T9" fmla="*/ 2147483647 h 200"/>
              <a:gd name="T10" fmla="*/ 2147483647 w 446"/>
              <a:gd name="T11" fmla="*/ 2147483647 h 200"/>
              <a:gd name="T12" fmla="*/ 2147483647 w 446"/>
              <a:gd name="T13" fmla="*/ 2147483647 h 200"/>
              <a:gd name="T14" fmla="*/ 2147483647 w 446"/>
              <a:gd name="T15" fmla="*/ 2147483647 h 200"/>
              <a:gd name="T16" fmla="*/ 2147483647 w 446"/>
              <a:gd name="T17" fmla="*/ 2147483647 h 200"/>
              <a:gd name="T18" fmla="*/ 2147483647 w 446"/>
              <a:gd name="T19" fmla="*/ 2147483647 h 200"/>
              <a:gd name="T20" fmla="*/ 2147483647 w 446"/>
              <a:gd name="T21" fmla="*/ 2147483647 h 200"/>
              <a:gd name="T22" fmla="*/ 2147483647 w 446"/>
              <a:gd name="T23" fmla="*/ 2147483647 h 200"/>
              <a:gd name="T24" fmla="*/ 2147483647 w 446"/>
              <a:gd name="T25" fmla="*/ 2147483647 h 200"/>
              <a:gd name="T26" fmla="*/ 2147483647 w 446"/>
              <a:gd name="T27" fmla="*/ 2147483647 h 200"/>
              <a:gd name="T28" fmla="*/ 2147483647 w 446"/>
              <a:gd name="T29" fmla="*/ 2147483647 h 200"/>
              <a:gd name="T30" fmla="*/ 2147483647 w 446"/>
              <a:gd name="T31" fmla="*/ 2147483647 h 200"/>
              <a:gd name="T32" fmla="*/ 2147483647 w 446"/>
              <a:gd name="T33" fmla="*/ 2147483647 h 200"/>
              <a:gd name="T34" fmla="*/ 2147483647 w 446"/>
              <a:gd name="T35" fmla="*/ 2147483647 h 200"/>
              <a:gd name="T36" fmla="*/ 2147483647 w 446"/>
              <a:gd name="T37" fmla="*/ 2147483647 h 200"/>
              <a:gd name="T38" fmla="*/ 2147483647 w 446"/>
              <a:gd name="T39" fmla="*/ 2147483647 h 200"/>
              <a:gd name="T40" fmla="*/ 2147483647 w 446"/>
              <a:gd name="T41" fmla="*/ 2147483647 h 200"/>
              <a:gd name="T42" fmla="*/ 2147483647 w 446"/>
              <a:gd name="T43" fmla="*/ 2147483647 h 200"/>
              <a:gd name="T44" fmla="*/ 2147483647 w 446"/>
              <a:gd name="T45" fmla="*/ 2147483647 h 200"/>
              <a:gd name="T46" fmla="*/ 2147483647 w 446"/>
              <a:gd name="T47" fmla="*/ 2147483647 h 200"/>
              <a:gd name="T48" fmla="*/ 2147483647 w 446"/>
              <a:gd name="T49" fmla="*/ 2147483647 h 200"/>
              <a:gd name="T50" fmla="*/ 2147483647 w 446"/>
              <a:gd name="T51" fmla="*/ 0 h 200"/>
              <a:gd name="T52" fmla="*/ 2147483647 w 446"/>
              <a:gd name="T53" fmla="*/ 2147483647 h 200"/>
              <a:gd name="T54" fmla="*/ 2147483647 w 446"/>
              <a:gd name="T55" fmla="*/ 2147483647 h 200"/>
              <a:gd name="T56" fmla="*/ 2147483647 w 446"/>
              <a:gd name="T57" fmla="*/ 2147483647 h 200"/>
              <a:gd name="T58" fmla="*/ 2147483647 w 446"/>
              <a:gd name="T59" fmla="*/ 2147483647 h 200"/>
              <a:gd name="T60" fmla="*/ 2147483647 w 446"/>
              <a:gd name="T61" fmla="*/ 2147483647 h 200"/>
              <a:gd name="T62" fmla="*/ 2147483647 w 446"/>
              <a:gd name="T63" fmla="*/ 2147483647 h 200"/>
              <a:gd name="T64" fmla="*/ 2147483647 w 446"/>
              <a:gd name="T65" fmla="*/ 2147483647 h 200"/>
              <a:gd name="T66" fmla="*/ 2147483647 w 446"/>
              <a:gd name="T67" fmla="*/ 2147483647 h 200"/>
              <a:gd name="T68" fmla="*/ 2147483647 w 446"/>
              <a:gd name="T69" fmla="*/ 2147483647 h 200"/>
              <a:gd name="T70" fmla="*/ 2147483647 w 446"/>
              <a:gd name="T71" fmla="*/ 2147483647 h 200"/>
              <a:gd name="T72" fmla="*/ 2147483647 w 446"/>
              <a:gd name="T73" fmla="*/ 2147483647 h 200"/>
              <a:gd name="T74" fmla="*/ 2147483647 w 446"/>
              <a:gd name="T75" fmla="*/ 2147483647 h 200"/>
              <a:gd name="T76" fmla="*/ 2147483647 w 446"/>
              <a:gd name="T77" fmla="*/ 2147483647 h 200"/>
              <a:gd name="T78" fmla="*/ 2147483647 w 446"/>
              <a:gd name="T79" fmla="*/ 2147483647 h 200"/>
              <a:gd name="T80" fmla="*/ 2147483647 w 446"/>
              <a:gd name="T81" fmla="*/ 2147483647 h 200"/>
              <a:gd name="T82" fmla="*/ 2147483647 w 446"/>
              <a:gd name="T83" fmla="*/ 2147483647 h 200"/>
              <a:gd name="T84" fmla="*/ 2147483647 w 446"/>
              <a:gd name="T85" fmla="*/ 2147483647 h 200"/>
              <a:gd name="T86" fmla="*/ 2147483647 w 446"/>
              <a:gd name="T87" fmla="*/ 2147483647 h 200"/>
              <a:gd name="T88" fmla="*/ 2147483647 w 446"/>
              <a:gd name="T89" fmla="*/ 2147483647 h 200"/>
              <a:gd name="T90" fmla="*/ 2147483647 w 446"/>
              <a:gd name="T91" fmla="*/ 2147483647 h 200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46"/>
              <a:gd name="T139" fmla="*/ 0 h 200"/>
              <a:gd name="T140" fmla="*/ 446 w 446"/>
              <a:gd name="T141" fmla="*/ 200 h 200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46" h="200">
                <a:moveTo>
                  <a:pt x="400" y="200"/>
                </a:moveTo>
                <a:lnTo>
                  <a:pt x="334" y="200"/>
                </a:lnTo>
                <a:lnTo>
                  <a:pt x="210" y="200"/>
                </a:lnTo>
                <a:lnTo>
                  <a:pt x="0" y="200"/>
                </a:lnTo>
                <a:lnTo>
                  <a:pt x="30" y="195"/>
                </a:lnTo>
                <a:lnTo>
                  <a:pt x="47" y="185"/>
                </a:lnTo>
                <a:lnTo>
                  <a:pt x="56" y="167"/>
                </a:lnTo>
                <a:lnTo>
                  <a:pt x="97" y="139"/>
                </a:lnTo>
                <a:lnTo>
                  <a:pt x="99" y="151"/>
                </a:lnTo>
                <a:lnTo>
                  <a:pt x="104" y="157"/>
                </a:lnTo>
                <a:lnTo>
                  <a:pt x="117" y="162"/>
                </a:lnTo>
                <a:lnTo>
                  <a:pt x="132" y="153"/>
                </a:lnTo>
                <a:lnTo>
                  <a:pt x="140" y="160"/>
                </a:lnTo>
                <a:lnTo>
                  <a:pt x="158" y="154"/>
                </a:lnTo>
                <a:lnTo>
                  <a:pt x="160" y="147"/>
                </a:lnTo>
                <a:lnTo>
                  <a:pt x="182" y="147"/>
                </a:lnTo>
                <a:lnTo>
                  <a:pt x="192" y="140"/>
                </a:lnTo>
                <a:lnTo>
                  <a:pt x="196" y="133"/>
                </a:lnTo>
                <a:lnTo>
                  <a:pt x="192" y="129"/>
                </a:lnTo>
                <a:lnTo>
                  <a:pt x="220" y="87"/>
                </a:lnTo>
                <a:lnTo>
                  <a:pt x="229" y="64"/>
                </a:lnTo>
                <a:lnTo>
                  <a:pt x="249" y="75"/>
                </a:lnTo>
                <a:lnTo>
                  <a:pt x="265" y="45"/>
                </a:lnTo>
                <a:lnTo>
                  <a:pt x="273" y="50"/>
                </a:lnTo>
                <a:lnTo>
                  <a:pt x="298" y="23"/>
                </a:lnTo>
                <a:lnTo>
                  <a:pt x="303" y="0"/>
                </a:lnTo>
                <a:lnTo>
                  <a:pt x="332" y="23"/>
                </a:lnTo>
                <a:lnTo>
                  <a:pt x="337" y="9"/>
                </a:lnTo>
                <a:lnTo>
                  <a:pt x="353" y="17"/>
                </a:lnTo>
                <a:lnTo>
                  <a:pt x="349" y="24"/>
                </a:lnTo>
                <a:lnTo>
                  <a:pt x="353" y="29"/>
                </a:lnTo>
                <a:lnTo>
                  <a:pt x="372" y="38"/>
                </a:lnTo>
                <a:lnTo>
                  <a:pt x="377" y="49"/>
                </a:lnTo>
                <a:lnTo>
                  <a:pt x="377" y="54"/>
                </a:lnTo>
                <a:lnTo>
                  <a:pt x="365" y="71"/>
                </a:lnTo>
                <a:lnTo>
                  <a:pt x="366" y="77"/>
                </a:lnTo>
                <a:lnTo>
                  <a:pt x="421" y="112"/>
                </a:lnTo>
                <a:lnTo>
                  <a:pt x="416" y="133"/>
                </a:lnTo>
                <a:lnTo>
                  <a:pt x="425" y="153"/>
                </a:lnTo>
                <a:lnTo>
                  <a:pt x="417" y="158"/>
                </a:lnTo>
                <a:lnTo>
                  <a:pt x="426" y="171"/>
                </a:lnTo>
                <a:lnTo>
                  <a:pt x="411" y="174"/>
                </a:lnTo>
                <a:lnTo>
                  <a:pt x="409" y="179"/>
                </a:lnTo>
                <a:lnTo>
                  <a:pt x="445" y="186"/>
                </a:lnTo>
                <a:lnTo>
                  <a:pt x="446" y="200"/>
                </a:lnTo>
                <a:lnTo>
                  <a:pt x="400" y="20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74" name="Freeform 39">
            <a:extLst>
              <a:ext uri="{FF2B5EF4-FFF2-40B4-BE49-F238E27FC236}">
                <a16:creationId xmlns:a16="http://schemas.microsoft.com/office/drawing/2014/main" id="{34753813-1F1C-4897-A9D1-943F866494B0}"/>
              </a:ext>
            </a:extLst>
          </p:cNvPr>
          <p:cNvSpPr>
            <a:spLocks noChangeAspect="1"/>
          </p:cNvSpPr>
          <p:nvPr/>
        </p:nvSpPr>
        <p:spPr bwMode="auto">
          <a:xfrm>
            <a:off x="7505700" y="4537076"/>
            <a:ext cx="508000" cy="182563"/>
          </a:xfrm>
          <a:custGeom>
            <a:avLst/>
            <a:gdLst>
              <a:gd name="T0" fmla="*/ 2147483647 w 446"/>
              <a:gd name="T1" fmla="*/ 2147483647 h 200"/>
              <a:gd name="T2" fmla="*/ 2147483647 w 446"/>
              <a:gd name="T3" fmla="*/ 2147483647 h 200"/>
              <a:gd name="T4" fmla="*/ 2147483647 w 446"/>
              <a:gd name="T5" fmla="*/ 2147483647 h 200"/>
              <a:gd name="T6" fmla="*/ 0 w 446"/>
              <a:gd name="T7" fmla="*/ 2147483647 h 200"/>
              <a:gd name="T8" fmla="*/ 2147483647 w 446"/>
              <a:gd name="T9" fmla="*/ 2147483647 h 200"/>
              <a:gd name="T10" fmla="*/ 2147483647 w 446"/>
              <a:gd name="T11" fmla="*/ 2147483647 h 200"/>
              <a:gd name="T12" fmla="*/ 2147483647 w 446"/>
              <a:gd name="T13" fmla="*/ 2147483647 h 200"/>
              <a:gd name="T14" fmla="*/ 2147483647 w 446"/>
              <a:gd name="T15" fmla="*/ 2147483647 h 200"/>
              <a:gd name="T16" fmla="*/ 2147483647 w 446"/>
              <a:gd name="T17" fmla="*/ 2147483647 h 200"/>
              <a:gd name="T18" fmla="*/ 2147483647 w 446"/>
              <a:gd name="T19" fmla="*/ 2147483647 h 200"/>
              <a:gd name="T20" fmla="*/ 2147483647 w 446"/>
              <a:gd name="T21" fmla="*/ 2147483647 h 200"/>
              <a:gd name="T22" fmla="*/ 2147483647 w 446"/>
              <a:gd name="T23" fmla="*/ 2147483647 h 200"/>
              <a:gd name="T24" fmla="*/ 2147483647 w 446"/>
              <a:gd name="T25" fmla="*/ 2147483647 h 200"/>
              <a:gd name="T26" fmla="*/ 2147483647 w 446"/>
              <a:gd name="T27" fmla="*/ 2147483647 h 200"/>
              <a:gd name="T28" fmla="*/ 2147483647 w 446"/>
              <a:gd name="T29" fmla="*/ 2147483647 h 200"/>
              <a:gd name="T30" fmla="*/ 2147483647 w 446"/>
              <a:gd name="T31" fmla="*/ 2147483647 h 200"/>
              <a:gd name="T32" fmla="*/ 2147483647 w 446"/>
              <a:gd name="T33" fmla="*/ 2147483647 h 200"/>
              <a:gd name="T34" fmla="*/ 2147483647 w 446"/>
              <a:gd name="T35" fmla="*/ 2147483647 h 200"/>
              <a:gd name="T36" fmla="*/ 2147483647 w 446"/>
              <a:gd name="T37" fmla="*/ 2147483647 h 200"/>
              <a:gd name="T38" fmla="*/ 2147483647 w 446"/>
              <a:gd name="T39" fmla="*/ 2147483647 h 200"/>
              <a:gd name="T40" fmla="*/ 2147483647 w 446"/>
              <a:gd name="T41" fmla="*/ 2147483647 h 200"/>
              <a:gd name="T42" fmla="*/ 2147483647 w 446"/>
              <a:gd name="T43" fmla="*/ 2147483647 h 200"/>
              <a:gd name="T44" fmla="*/ 2147483647 w 446"/>
              <a:gd name="T45" fmla="*/ 2147483647 h 200"/>
              <a:gd name="T46" fmla="*/ 2147483647 w 446"/>
              <a:gd name="T47" fmla="*/ 2147483647 h 200"/>
              <a:gd name="T48" fmla="*/ 2147483647 w 446"/>
              <a:gd name="T49" fmla="*/ 2147483647 h 200"/>
              <a:gd name="T50" fmla="*/ 2147483647 w 446"/>
              <a:gd name="T51" fmla="*/ 0 h 200"/>
              <a:gd name="T52" fmla="*/ 2147483647 w 446"/>
              <a:gd name="T53" fmla="*/ 2147483647 h 200"/>
              <a:gd name="T54" fmla="*/ 2147483647 w 446"/>
              <a:gd name="T55" fmla="*/ 2147483647 h 200"/>
              <a:gd name="T56" fmla="*/ 2147483647 w 446"/>
              <a:gd name="T57" fmla="*/ 2147483647 h 200"/>
              <a:gd name="T58" fmla="*/ 2147483647 w 446"/>
              <a:gd name="T59" fmla="*/ 2147483647 h 200"/>
              <a:gd name="T60" fmla="*/ 2147483647 w 446"/>
              <a:gd name="T61" fmla="*/ 2147483647 h 200"/>
              <a:gd name="T62" fmla="*/ 2147483647 w 446"/>
              <a:gd name="T63" fmla="*/ 2147483647 h 200"/>
              <a:gd name="T64" fmla="*/ 2147483647 w 446"/>
              <a:gd name="T65" fmla="*/ 2147483647 h 200"/>
              <a:gd name="T66" fmla="*/ 2147483647 w 446"/>
              <a:gd name="T67" fmla="*/ 2147483647 h 200"/>
              <a:gd name="T68" fmla="*/ 2147483647 w 446"/>
              <a:gd name="T69" fmla="*/ 2147483647 h 200"/>
              <a:gd name="T70" fmla="*/ 2147483647 w 446"/>
              <a:gd name="T71" fmla="*/ 2147483647 h 200"/>
              <a:gd name="T72" fmla="*/ 2147483647 w 446"/>
              <a:gd name="T73" fmla="*/ 2147483647 h 200"/>
              <a:gd name="T74" fmla="*/ 2147483647 w 446"/>
              <a:gd name="T75" fmla="*/ 2147483647 h 200"/>
              <a:gd name="T76" fmla="*/ 2147483647 w 446"/>
              <a:gd name="T77" fmla="*/ 2147483647 h 200"/>
              <a:gd name="T78" fmla="*/ 2147483647 w 446"/>
              <a:gd name="T79" fmla="*/ 2147483647 h 200"/>
              <a:gd name="T80" fmla="*/ 2147483647 w 446"/>
              <a:gd name="T81" fmla="*/ 2147483647 h 200"/>
              <a:gd name="T82" fmla="*/ 2147483647 w 446"/>
              <a:gd name="T83" fmla="*/ 2147483647 h 200"/>
              <a:gd name="T84" fmla="*/ 2147483647 w 446"/>
              <a:gd name="T85" fmla="*/ 2147483647 h 200"/>
              <a:gd name="T86" fmla="*/ 2147483647 w 446"/>
              <a:gd name="T87" fmla="*/ 2147483647 h 200"/>
              <a:gd name="T88" fmla="*/ 2147483647 w 446"/>
              <a:gd name="T89" fmla="*/ 2147483647 h 200"/>
              <a:gd name="T90" fmla="*/ 2147483647 w 446"/>
              <a:gd name="T91" fmla="*/ 2147483647 h 200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46"/>
              <a:gd name="T139" fmla="*/ 0 h 200"/>
              <a:gd name="T140" fmla="*/ 446 w 446"/>
              <a:gd name="T141" fmla="*/ 200 h 200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46" h="200">
                <a:moveTo>
                  <a:pt x="400" y="200"/>
                </a:moveTo>
                <a:lnTo>
                  <a:pt x="334" y="200"/>
                </a:lnTo>
                <a:lnTo>
                  <a:pt x="210" y="200"/>
                </a:lnTo>
                <a:lnTo>
                  <a:pt x="0" y="200"/>
                </a:lnTo>
                <a:lnTo>
                  <a:pt x="30" y="195"/>
                </a:lnTo>
                <a:lnTo>
                  <a:pt x="47" y="185"/>
                </a:lnTo>
                <a:lnTo>
                  <a:pt x="56" y="167"/>
                </a:lnTo>
                <a:lnTo>
                  <a:pt x="97" y="139"/>
                </a:lnTo>
                <a:lnTo>
                  <a:pt x="99" y="151"/>
                </a:lnTo>
                <a:lnTo>
                  <a:pt x="104" y="157"/>
                </a:lnTo>
                <a:lnTo>
                  <a:pt x="117" y="162"/>
                </a:lnTo>
                <a:lnTo>
                  <a:pt x="132" y="153"/>
                </a:lnTo>
                <a:lnTo>
                  <a:pt x="140" y="160"/>
                </a:lnTo>
                <a:lnTo>
                  <a:pt x="158" y="154"/>
                </a:lnTo>
                <a:lnTo>
                  <a:pt x="160" y="147"/>
                </a:lnTo>
                <a:lnTo>
                  <a:pt x="182" y="147"/>
                </a:lnTo>
                <a:lnTo>
                  <a:pt x="192" y="140"/>
                </a:lnTo>
                <a:lnTo>
                  <a:pt x="196" y="133"/>
                </a:lnTo>
                <a:lnTo>
                  <a:pt x="192" y="129"/>
                </a:lnTo>
                <a:lnTo>
                  <a:pt x="220" y="87"/>
                </a:lnTo>
                <a:lnTo>
                  <a:pt x="229" y="64"/>
                </a:lnTo>
                <a:lnTo>
                  <a:pt x="249" y="75"/>
                </a:lnTo>
                <a:lnTo>
                  <a:pt x="265" y="45"/>
                </a:lnTo>
                <a:lnTo>
                  <a:pt x="273" y="50"/>
                </a:lnTo>
                <a:lnTo>
                  <a:pt x="298" y="23"/>
                </a:lnTo>
                <a:lnTo>
                  <a:pt x="303" y="0"/>
                </a:lnTo>
                <a:lnTo>
                  <a:pt x="332" y="23"/>
                </a:lnTo>
                <a:lnTo>
                  <a:pt x="337" y="9"/>
                </a:lnTo>
                <a:lnTo>
                  <a:pt x="353" y="17"/>
                </a:lnTo>
                <a:lnTo>
                  <a:pt x="349" y="24"/>
                </a:lnTo>
                <a:lnTo>
                  <a:pt x="353" y="29"/>
                </a:lnTo>
                <a:lnTo>
                  <a:pt x="372" y="38"/>
                </a:lnTo>
                <a:lnTo>
                  <a:pt x="377" y="49"/>
                </a:lnTo>
                <a:lnTo>
                  <a:pt x="377" y="54"/>
                </a:lnTo>
                <a:lnTo>
                  <a:pt x="365" y="71"/>
                </a:lnTo>
                <a:lnTo>
                  <a:pt x="366" y="77"/>
                </a:lnTo>
                <a:lnTo>
                  <a:pt x="421" y="112"/>
                </a:lnTo>
                <a:lnTo>
                  <a:pt x="416" y="133"/>
                </a:lnTo>
                <a:lnTo>
                  <a:pt x="425" y="153"/>
                </a:lnTo>
                <a:lnTo>
                  <a:pt x="417" y="158"/>
                </a:lnTo>
                <a:lnTo>
                  <a:pt x="426" y="171"/>
                </a:lnTo>
                <a:lnTo>
                  <a:pt x="411" y="174"/>
                </a:lnTo>
                <a:lnTo>
                  <a:pt x="409" y="179"/>
                </a:lnTo>
                <a:lnTo>
                  <a:pt x="445" y="186"/>
                </a:lnTo>
                <a:lnTo>
                  <a:pt x="446" y="200"/>
                </a:lnTo>
                <a:lnTo>
                  <a:pt x="400" y="200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75" name="Freeform 40">
            <a:extLst>
              <a:ext uri="{FF2B5EF4-FFF2-40B4-BE49-F238E27FC236}">
                <a16:creationId xmlns:a16="http://schemas.microsoft.com/office/drawing/2014/main" id="{222F0474-46CA-451E-B668-9C37C969856E}"/>
              </a:ext>
            </a:extLst>
          </p:cNvPr>
          <p:cNvSpPr>
            <a:spLocks noChangeAspect="1"/>
          </p:cNvSpPr>
          <p:nvPr/>
        </p:nvSpPr>
        <p:spPr bwMode="auto">
          <a:xfrm>
            <a:off x="7708900" y="4344989"/>
            <a:ext cx="379413" cy="169863"/>
          </a:xfrm>
          <a:custGeom>
            <a:avLst/>
            <a:gdLst>
              <a:gd name="T0" fmla="*/ 2147483647 w 330"/>
              <a:gd name="T1" fmla="*/ 2147483647 h 190"/>
              <a:gd name="T2" fmla="*/ 2147483647 w 330"/>
              <a:gd name="T3" fmla="*/ 2147483647 h 190"/>
              <a:gd name="T4" fmla="*/ 2147483647 w 330"/>
              <a:gd name="T5" fmla="*/ 2147483647 h 190"/>
              <a:gd name="T6" fmla="*/ 2147483647 w 330"/>
              <a:gd name="T7" fmla="*/ 2147483647 h 190"/>
              <a:gd name="T8" fmla="*/ 2147483647 w 330"/>
              <a:gd name="T9" fmla="*/ 0 h 190"/>
              <a:gd name="T10" fmla="*/ 0 w 330"/>
              <a:gd name="T11" fmla="*/ 2147483647 h 190"/>
              <a:gd name="T12" fmla="*/ 0 w 330"/>
              <a:gd name="T13" fmla="*/ 2147483647 h 190"/>
              <a:gd name="T14" fmla="*/ 2147483647 w 330"/>
              <a:gd name="T15" fmla="*/ 2147483647 h 190"/>
              <a:gd name="T16" fmla="*/ 2147483647 w 330"/>
              <a:gd name="T17" fmla="*/ 2147483647 h 190"/>
              <a:gd name="T18" fmla="*/ 2147483647 w 330"/>
              <a:gd name="T19" fmla="*/ 2147483647 h 190"/>
              <a:gd name="T20" fmla="*/ 2147483647 w 330"/>
              <a:gd name="T21" fmla="*/ 2147483647 h 190"/>
              <a:gd name="T22" fmla="*/ 2147483647 w 330"/>
              <a:gd name="T23" fmla="*/ 2147483647 h 190"/>
              <a:gd name="T24" fmla="*/ 2147483647 w 330"/>
              <a:gd name="T25" fmla="*/ 2147483647 h 190"/>
              <a:gd name="T26" fmla="*/ 2147483647 w 330"/>
              <a:gd name="T27" fmla="*/ 2147483647 h 190"/>
              <a:gd name="T28" fmla="*/ 2147483647 w 330"/>
              <a:gd name="T29" fmla="*/ 2147483647 h 190"/>
              <a:gd name="T30" fmla="*/ 2147483647 w 330"/>
              <a:gd name="T31" fmla="*/ 2147483647 h 190"/>
              <a:gd name="T32" fmla="*/ 2147483647 w 330"/>
              <a:gd name="T33" fmla="*/ 2147483647 h 190"/>
              <a:gd name="T34" fmla="*/ 2147483647 w 330"/>
              <a:gd name="T35" fmla="*/ 2147483647 h 190"/>
              <a:gd name="T36" fmla="*/ 2147483647 w 330"/>
              <a:gd name="T37" fmla="*/ 2147483647 h 190"/>
              <a:gd name="T38" fmla="*/ 2147483647 w 330"/>
              <a:gd name="T39" fmla="*/ 2147483647 h 190"/>
              <a:gd name="T40" fmla="*/ 2147483647 w 330"/>
              <a:gd name="T41" fmla="*/ 2147483647 h 190"/>
              <a:gd name="T42" fmla="*/ 2147483647 w 330"/>
              <a:gd name="T43" fmla="*/ 2147483647 h 190"/>
              <a:gd name="T44" fmla="*/ 2147483647 w 330"/>
              <a:gd name="T45" fmla="*/ 2147483647 h 190"/>
              <a:gd name="T46" fmla="*/ 2147483647 w 330"/>
              <a:gd name="T47" fmla="*/ 2147483647 h 190"/>
              <a:gd name="T48" fmla="*/ 2147483647 w 330"/>
              <a:gd name="T49" fmla="*/ 2147483647 h 19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330"/>
              <a:gd name="T76" fmla="*/ 0 h 190"/>
              <a:gd name="T77" fmla="*/ 330 w 330"/>
              <a:gd name="T78" fmla="*/ 190 h 19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330" h="190">
                <a:moveTo>
                  <a:pt x="247" y="19"/>
                </a:moveTo>
                <a:lnTo>
                  <a:pt x="219" y="19"/>
                </a:lnTo>
                <a:lnTo>
                  <a:pt x="132" y="19"/>
                </a:lnTo>
                <a:lnTo>
                  <a:pt x="43" y="19"/>
                </a:lnTo>
                <a:lnTo>
                  <a:pt x="43" y="0"/>
                </a:lnTo>
                <a:lnTo>
                  <a:pt x="0" y="21"/>
                </a:lnTo>
                <a:lnTo>
                  <a:pt x="0" y="190"/>
                </a:lnTo>
                <a:lnTo>
                  <a:pt x="172" y="190"/>
                </a:lnTo>
                <a:lnTo>
                  <a:pt x="269" y="190"/>
                </a:lnTo>
                <a:lnTo>
                  <a:pt x="277" y="181"/>
                </a:lnTo>
                <a:lnTo>
                  <a:pt x="291" y="185"/>
                </a:lnTo>
                <a:lnTo>
                  <a:pt x="306" y="178"/>
                </a:lnTo>
                <a:lnTo>
                  <a:pt x="328" y="158"/>
                </a:lnTo>
                <a:lnTo>
                  <a:pt x="310" y="138"/>
                </a:lnTo>
                <a:lnTo>
                  <a:pt x="309" y="127"/>
                </a:lnTo>
                <a:lnTo>
                  <a:pt x="302" y="127"/>
                </a:lnTo>
                <a:lnTo>
                  <a:pt x="302" y="113"/>
                </a:lnTo>
                <a:lnTo>
                  <a:pt x="310" y="104"/>
                </a:lnTo>
                <a:lnTo>
                  <a:pt x="306" y="95"/>
                </a:lnTo>
                <a:lnTo>
                  <a:pt x="323" y="75"/>
                </a:lnTo>
                <a:lnTo>
                  <a:pt x="330" y="67"/>
                </a:lnTo>
                <a:lnTo>
                  <a:pt x="314" y="57"/>
                </a:lnTo>
                <a:lnTo>
                  <a:pt x="309" y="32"/>
                </a:lnTo>
                <a:lnTo>
                  <a:pt x="291" y="19"/>
                </a:lnTo>
                <a:lnTo>
                  <a:pt x="247" y="19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76" name="Freeform 41">
            <a:extLst>
              <a:ext uri="{FF2B5EF4-FFF2-40B4-BE49-F238E27FC236}">
                <a16:creationId xmlns:a16="http://schemas.microsoft.com/office/drawing/2014/main" id="{1CF8309F-E767-44A8-88D3-DBBAFFD614F0}"/>
              </a:ext>
            </a:extLst>
          </p:cNvPr>
          <p:cNvSpPr>
            <a:spLocks noChangeAspect="1"/>
          </p:cNvSpPr>
          <p:nvPr/>
        </p:nvSpPr>
        <p:spPr bwMode="auto">
          <a:xfrm>
            <a:off x="7708900" y="4343402"/>
            <a:ext cx="379413" cy="169863"/>
          </a:xfrm>
          <a:custGeom>
            <a:avLst/>
            <a:gdLst>
              <a:gd name="T0" fmla="*/ 2147483647 w 330"/>
              <a:gd name="T1" fmla="*/ 2147483647 h 190"/>
              <a:gd name="T2" fmla="*/ 2147483647 w 330"/>
              <a:gd name="T3" fmla="*/ 2147483647 h 190"/>
              <a:gd name="T4" fmla="*/ 2147483647 w 330"/>
              <a:gd name="T5" fmla="*/ 2147483647 h 190"/>
              <a:gd name="T6" fmla="*/ 2147483647 w 330"/>
              <a:gd name="T7" fmla="*/ 2147483647 h 190"/>
              <a:gd name="T8" fmla="*/ 2147483647 w 330"/>
              <a:gd name="T9" fmla="*/ 0 h 190"/>
              <a:gd name="T10" fmla="*/ 0 w 330"/>
              <a:gd name="T11" fmla="*/ 2147483647 h 190"/>
              <a:gd name="T12" fmla="*/ 0 w 330"/>
              <a:gd name="T13" fmla="*/ 2147483647 h 190"/>
              <a:gd name="T14" fmla="*/ 2147483647 w 330"/>
              <a:gd name="T15" fmla="*/ 2147483647 h 190"/>
              <a:gd name="T16" fmla="*/ 2147483647 w 330"/>
              <a:gd name="T17" fmla="*/ 2147483647 h 190"/>
              <a:gd name="T18" fmla="*/ 2147483647 w 330"/>
              <a:gd name="T19" fmla="*/ 2147483647 h 190"/>
              <a:gd name="T20" fmla="*/ 2147483647 w 330"/>
              <a:gd name="T21" fmla="*/ 2147483647 h 190"/>
              <a:gd name="T22" fmla="*/ 2147483647 w 330"/>
              <a:gd name="T23" fmla="*/ 2147483647 h 190"/>
              <a:gd name="T24" fmla="*/ 2147483647 w 330"/>
              <a:gd name="T25" fmla="*/ 2147483647 h 190"/>
              <a:gd name="T26" fmla="*/ 2147483647 w 330"/>
              <a:gd name="T27" fmla="*/ 2147483647 h 190"/>
              <a:gd name="T28" fmla="*/ 2147483647 w 330"/>
              <a:gd name="T29" fmla="*/ 2147483647 h 190"/>
              <a:gd name="T30" fmla="*/ 2147483647 w 330"/>
              <a:gd name="T31" fmla="*/ 2147483647 h 190"/>
              <a:gd name="T32" fmla="*/ 2147483647 w 330"/>
              <a:gd name="T33" fmla="*/ 2147483647 h 190"/>
              <a:gd name="T34" fmla="*/ 2147483647 w 330"/>
              <a:gd name="T35" fmla="*/ 2147483647 h 190"/>
              <a:gd name="T36" fmla="*/ 2147483647 w 330"/>
              <a:gd name="T37" fmla="*/ 2147483647 h 190"/>
              <a:gd name="T38" fmla="*/ 2147483647 w 330"/>
              <a:gd name="T39" fmla="*/ 2147483647 h 190"/>
              <a:gd name="T40" fmla="*/ 2147483647 w 330"/>
              <a:gd name="T41" fmla="*/ 2147483647 h 190"/>
              <a:gd name="T42" fmla="*/ 2147483647 w 330"/>
              <a:gd name="T43" fmla="*/ 2147483647 h 190"/>
              <a:gd name="T44" fmla="*/ 2147483647 w 330"/>
              <a:gd name="T45" fmla="*/ 2147483647 h 190"/>
              <a:gd name="T46" fmla="*/ 2147483647 w 330"/>
              <a:gd name="T47" fmla="*/ 2147483647 h 190"/>
              <a:gd name="T48" fmla="*/ 2147483647 w 330"/>
              <a:gd name="T49" fmla="*/ 2147483647 h 19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330"/>
              <a:gd name="T76" fmla="*/ 0 h 190"/>
              <a:gd name="T77" fmla="*/ 330 w 330"/>
              <a:gd name="T78" fmla="*/ 190 h 19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330" h="190">
                <a:moveTo>
                  <a:pt x="247" y="19"/>
                </a:moveTo>
                <a:lnTo>
                  <a:pt x="219" y="19"/>
                </a:lnTo>
                <a:lnTo>
                  <a:pt x="132" y="19"/>
                </a:lnTo>
                <a:lnTo>
                  <a:pt x="43" y="19"/>
                </a:lnTo>
                <a:lnTo>
                  <a:pt x="43" y="0"/>
                </a:lnTo>
                <a:lnTo>
                  <a:pt x="0" y="21"/>
                </a:lnTo>
                <a:lnTo>
                  <a:pt x="0" y="190"/>
                </a:lnTo>
                <a:lnTo>
                  <a:pt x="172" y="190"/>
                </a:lnTo>
                <a:lnTo>
                  <a:pt x="269" y="190"/>
                </a:lnTo>
                <a:lnTo>
                  <a:pt x="277" y="181"/>
                </a:lnTo>
                <a:lnTo>
                  <a:pt x="291" y="185"/>
                </a:lnTo>
                <a:lnTo>
                  <a:pt x="306" y="178"/>
                </a:lnTo>
                <a:lnTo>
                  <a:pt x="328" y="158"/>
                </a:lnTo>
                <a:lnTo>
                  <a:pt x="310" y="138"/>
                </a:lnTo>
                <a:lnTo>
                  <a:pt x="309" y="127"/>
                </a:lnTo>
                <a:lnTo>
                  <a:pt x="302" y="127"/>
                </a:lnTo>
                <a:lnTo>
                  <a:pt x="302" y="113"/>
                </a:lnTo>
                <a:lnTo>
                  <a:pt x="310" y="104"/>
                </a:lnTo>
                <a:lnTo>
                  <a:pt x="306" y="95"/>
                </a:lnTo>
                <a:lnTo>
                  <a:pt x="323" y="75"/>
                </a:lnTo>
                <a:lnTo>
                  <a:pt x="330" y="67"/>
                </a:lnTo>
                <a:lnTo>
                  <a:pt x="314" y="57"/>
                </a:lnTo>
                <a:lnTo>
                  <a:pt x="309" y="32"/>
                </a:lnTo>
                <a:lnTo>
                  <a:pt x="291" y="19"/>
                </a:lnTo>
                <a:lnTo>
                  <a:pt x="247" y="19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77" name="Freeform 42">
            <a:extLst>
              <a:ext uri="{FF2B5EF4-FFF2-40B4-BE49-F238E27FC236}">
                <a16:creationId xmlns:a16="http://schemas.microsoft.com/office/drawing/2014/main" id="{0D2FC1AB-1D2F-4DE2-BAA6-8C7B9FDB7725}"/>
              </a:ext>
            </a:extLst>
          </p:cNvPr>
          <p:cNvSpPr>
            <a:spLocks noChangeAspect="1"/>
          </p:cNvSpPr>
          <p:nvPr/>
        </p:nvSpPr>
        <p:spPr bwMode="auto">
          <a:xfrm>
            <a:off x="8029577" y="4405314"/>
            <a:ext cx="112713" cy="165100"/>
          </a:xfrm>
          <a:custGeom>
            <a:avLst/>
            <a:gdLst>
              <a:gd name="T0" fmla="*/ 2147483647 w 94"/>
              <a:gd name="T1" fmla="*/ 2147483647 h 178"/>
              <a:gd name="T2" fmla="*/ 2147483647 w 94"/>
              <a:gd name="T3" fmla="*/ 2147483647 h 178"/>
              <a:gd name="T4" fmla="*/ 2147483647 w 94"/>
              <a:gd name="T5" fmla="*/ 2147483647 h 178"/>
              <a:gd name="T6" fmla="*/ 2147483647 w 94"/>
              <a:gd name="T7" fmla="*/ 2147483647 h 178"/>
              <a:gd name="T8" fmla="*/ 2147483647 w 94"/>
              <a:gd name="T9" fmla="*/ 2147483647 h 178"/>
              <a:gd name="T10" fmla="*/ 2147483647 w 94"/>
              <a:gd name="T11" fmla="*/ 2147483647 h 178"/>
              <a:gd name="T12" fmla="*/ 2147483647 w 94"/>
              <a:gd name="T13" fmla="*/ 2147483647 h 178"/>
              <a:gd name="T14" fmla="*/ 2147483647 w 94"/>
              <a:gd name="T15" fmla="*/ 2147483647 h 178"/>
              <a:gd name="T16" fmla="*/ 2147483647 w 94"/>
              <a:gd name="T17" fmla="*/ 2147483647 h 178"/>
              <a:gd name="T18" fmla="*/ 2147483647 w 94"/>
              <a:gd name="T19" fmla="*/ 2147483647 h 178"/>
              <a:gd name="T20" fmla="*/ 2147483647 w 94"/>
              <a:gd name="T21" fmla="*/ 2147483647 h 178"/>
              <a:gd name="T22" fmla="*/ 2147483647 w 94"/>
              <a:gd name="T23" fmla="*/ 2147483647 h 178"/>
              <a:gd name="T24" fmla="*/ 2147483647 w 94"/>
              <a:gd name="T25" fmla="*/ 0 h 178"/>
              <a:gd name="T26" fmla="*/ 2147483647 w 94"/>
              <a:gd name="T27" fmla="*/ 2147483647 h 178"/>
              <a:gd name="T28" fmla="*/ 2147483647 w 94"/>
              <a:gd name="T29" fmla="*/ 2147483647 h 178"/>
              <a:gd name="T30" fmla="*/ 2147483647 w 94"/>
              <a:gd name="T31" fmla="*/ 2147483647 h 178"/>
              <a:gd name="T32" fmla="*/ 2147483647 w 94"/>
              <a:gd name="T33" fmla="*/ 2147483647 h 178"/>
              <a:gd name="T34" fmla="*/ 2147483647 w 94"/>
              <a:gd name="T35" fmla="*/ 2147483647 h 178"/>
              <a:gd name="T36" fmla="*/ 2147483647 w 94"/>
              <a:gd name="T37" fmla="*/ 2147483647 h 178"/>
              <a:gd name="T38" fmla="*/ 2147483647 w 94"/>
              <a:gd name="T39" fmla="*/ 2147483647 h 178"/>
              <a:gd name="T40" fmla="*/ 2147483647 w 94"/>
              <a:gd name="T41" fmla="*/ 2147483647 h 178"/>
              <a:gd name="T42" fmla="*/ 2147483647 w 94"/>
              <a:gd name="T43" fmla="*/ 2147483647 h 178"/>
              <a:gd name="T44" fmla="*/ 2147483647 w 94"/>
              <a:gd name="T45" fmla="*/ 2147483647 h 178"/>
              <a:gd name="T46" fmla="*/ 0 w 94"/>
              <a:gd name="T47" fmla="*/ 2147483647 h 178"/>
              <a:gd name="T48" fmla="*/ 2147483647 w 94"/>
              <a:gd name="T49" fmla="*/ 2147483647 h 17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4"/>
              <a:gd name="T76" fmla="*/ 0 h 178"/>
              <a:gd name="T77" fmla="*/ 94 w 94"/>
              <a:gd name="T78" fmla="*/ 178 h 17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4" h="178">
                <a:moveTo>
                  <a:pt x="2" y="134"/>
                </a:moveTo>
                <a:lnTo>
                  <a:pt x="16" y="151"/>
                </a:lnTo>
                <a:lnTo>
                  <a:pt x="41" y="160"/>
                </a:lnTo>
                <a:lnTo>
                  <a:pt x="42" y="178"/>
                </a:lnTo>
                <a:lnTo>
                  <a:pt x="50" y="169"/>
                </a:lnTo>
                <a:lnTo>
                  <a:pt x="80" y="128"/>
                </a:lnTo>
                <a:lnTo>
                  <a:pt x="84" y="108"/>
                </a:lnTo>
                <a:lnTo>
                  <a:pt x="90" y="105"/>
                </a:lnTo>
                <a:lnTo>
                  <a:pt x="94" y="85"/>
                </a:lnTo>
                <a:lnTo>
                  <a:pt x="80" y="62"/>
                </a:lnTo>
                <a:lnTo>
                  <a:pt x="87" y="50"/>
                </a:lnTo>
                <a:lnTo>
                  <a:pt x="94" y="30"/>
                </a:lnTo>
                <a:lnTo>
                  <a:pt x="48" y="0"/>
                </a:lnTo>
                <a:lnTo>
                  <a:pt x="41" y="8"/>
                </a:lnTo>
                <a:lnTo>
                  <a:pt x="24" y="28"/>
                </a:lnTo>
                <a:lnTo>
                  <a:pt x="28" y="37"/>
                </a:lnTo>
                <a:lnTo>
                  <a:pt x="20" y="46"/>
                </a:lnTo>
                <a:lnTo>
                  <a:pt x="20" y="60"/>
                </a:lnTo>
                <a:lnTo>
                  <a:pt x="27" y="60"/>
                </a:lnTo>
                <a:lnTo>
                  <a:pt x="28" y="71"/>
                </a:lnTo>
                <a:lnTo>
                  <a:pt x="46" y="91"/>
                </a:lnTo>
                <a:lnTo>
                  <a:pt x="24" y="111"/>
                </a:lnTo>
                <a:lnTo>
                  <a:pt x="9" y="118"/>
                </a:lnTo>
                <a:lnTo>
                  <a:pt x="0" y="131"/>
                </a:lnTo>
                <a:lnTo>
                  <a:pt x="2" y="134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78" name="Freeform 43">
            <a:extLst>
              <a:ext uri="{FF2B5EF4-FFF2-40B4-BE49-F238E27FC236}">
                <a16:creationId xmlns:a16="http://schemas.microsoft.com/office/drawing/2014/main" id="{0EC8DDF2-CEBB-40D0-8CA1-E485D7997E31}"/>
              </a:ext>
            </a:extLst>
          </p:cNvPr>
          <p:cNvSpPr>
            <a:spLocks noChangeAspect="1"/>
          </p:cNvSpPr>
          <p:nvPr/>
        </p:nvSpPr>
        <p:spPr bwMode="auto">
          <a:xfrm>
            <a:off x="8029577" y="4405314"/>
            <a:ext cx="112713" cy="165100"/>
          </a:xfrm>
          <a:custGeom>
            <a:avLst/>
            <a:gdLst>
              <a:gd name="T0" fmla="*/ 2147483647 w 94"/>
              <a:gd name="T1" fmla="*/ 2147483647 h 178"/>
              <a:gd name="T2" fmla="*/ 2147483647 w 94"/>
              <a:gd name="T3" fmla="*/ 2147483647 h 178"/>
              <a:gd name="T4" fmla="*/ 2147483647 w 94"/>
              <a:gd name="T5" fmla="*/ 2147483647 h 178"/>
              <a:gd name="T6" fmla="*/ 2147483647 w 94"/>
              <a:gd name="T7" fmla="*/ 2147483647 h 178"/>
              <a:gd name="T8" fmla="*/ 2147483647 w 94"/>
              <a:gd name="T9" fmla="*/ 2147483647 h 178"/>
              <a:gd name="T10" fmla="*/ 2147483647 w 94"/>
              <a:gd name="T11" fmla="*/ 2147483647 h 178"/>
              <a:gd name="T12" fmla="*/ 2147483647 w 94"/>
              <a:gd name="T13" fmla="*/ 2147483647 h 178"/>
              <a:gd name="T14" fmla="*/ 2147483647 w 94"/>
              <a:gd name="T15" fmla="*/ 2147483647 h 178"/>
              <a:gd name="T16" fmla="*/ 2147483647 w 94"/>
              <a:gd name="T17" fmla="*/ 2147483647 h 178"/>
              <a:gd name="T18" fmla="*/ 2147483647 w 94"/>
              <a:gd name="T19" fmla="*/ 2147483647 h 178"/>
              <a:gd name="T20" fmla="*/ 2147483647 w 94"/>
              <a:gd name="T21" fmla="*/ 2147483647 h 178"/>
              <a:gd name="T22" fmla="*/ 2147483647 w 94"/>
              <a:gd name="T23" fmla="*/ 2147483647 h 178"/>
              <a:gd name="T24" fmla="*/ 2147483647 w 94"/>
              <a:gd name="T25" fmla="*/ 0 h 178"/>
              <a:gd name="T26" fmla="*/ 2147483647 w 94"/>
              <a:gd name="T27" fmla="*/ 2147483647 h 178"/>
              <a:gd name="T28" fmla="*/ 2147483647 w 94"/>
              <a:gd name="T29" fmla="*/ 2147483647 h 178"/>
              <a:gd name="T30" fmla="*/ 2147483647 w 94"/>
              <a:gd name="T31" fmla="*/ 2147483647 h 178"/>
              <a:gd name="T32" fmla="*/ 2147483647 w 94"/>
              <a:gd name="T33" fmla="*/ 2147483647 h 178"/>
              <a:gd name="T34" fmla="*/ 2147483647 w 94"/>
              <a:gd name="T35" fmla="*/ 2147483647 h 178"/>
              <a:gd name="T36" fmla="*/ 2147483647 w 94"/>
              <a:gd name="T37" fmla="*/ 2147483647 h 178"/>
              <a:gd name="T38" fmla="*/ 2147483647 w 94"/>
              <a:gd name="T39" fmla="*/ 2147483647 h 178"/>
              <a:gd name="T40" fmla="*/ 2147483647 w 94"/>
              <a:gd name="T41" fmla="*/ 2147483647 h 178"/>
              <a:gd name="T42" fmla="*/ 2147483647 w 94"/>
              <a:gd name="T43" fmla="*/ 2147483647 h 178"/>
              <a:gd name="T44" fmla="*/ 2147483647 w 94"/>
              <a:gd name="T45" fmla="*/ 2147483647 h 178"/>
              <a:gd name="T46" fmla="*/ 0 w 94"/>
              <a:gd name="T47" fmla="*/ 2147483647 h 178"/>
              <a:gd name="T48" fmla="*/ 2147483647 w 94"/>
              <a:gd name="T49" fmla="*/ 2147483647 h 17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4"/>
              <a:gd name="T76" fmla="*/ 0 h 178"/>
              <a:gd name="T77" fmla="*/ 94 w 94"/>
              <a:gd name="T78" fmla="*/ 178 h 17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4" h="178">
                <a:moveTo>
                  <a:pt x="2" y="134"/>
                </a:moveTo>
                <a:lnTo>
                  <a:pt x="16" y="151"/>
                </a:lnTo>
                <a:lnTo>
                  <a:pt x="41" y="160"/>
                </a:lnTo>
                <a:lnTo>
                  <a:pt x="42" y="178"/>
                </a:lnTo>
                <a:lnTo>
                  <a:pt x="50" y="169"/>
                </a:lnTo>
                <a:lnTo>
                  <a:pt x="80" y="128"/>
                </a:lnTo>
                <a:lnTo>
                  <a:pt x="84" y="108"/>
                </a:lnTo>
                <a:lnTo>
                  <a:pt x="90" y="105"/>
                </a:lnTo>
                <a:lnTo>
                  <a:pt x="94" y="85"/>
                </a:lnTo>
                <a:lnTo>
                  <a:pt x="80" y="62"/>
                </a:lnTo>
                <a:lnTo>
                  <a:pt x="87" y="50"/>
                </a:lnTo>
                <a:lnTo>
                  <a:pt x="94" y="30"/>
                </a:lnTo>
                <a:lnTo>
                  <a:pt x="48" y="0"/>
                </a:lnTo>
                <a:lnTo>
                  <a:pt x="41" y="8"/>
                </a:lnTo>
                <a:lnTo>
                  <a:pt x="24" y="28"/>
                </a:lnTo>
                <a:lnTo>
                  <a:pt x="28" y="37"/>
                </a:lnTo>
                <a:lnTo>
                  <a:pt x="20" y="46"/>
                </a:lnTo>
                <a:lnTo>
                  <a:pt x="20" y="60"/>
                </a:lnTo>
                <a:lnTo>
                  <a:pt x="27" y="60"/>
                </a:lnTo>
                <a:lnTo>
                  <a:pt x="28" y="71"/>
                </a:lnTo>
                <a:lnTo>
                  <a:pt x="46" y="91"/>
                </a:lnTo>
                <a:lnTo>
                  <a:pt x="24" y="111"/>
                </a:lnTo>
                <a:lnTo>
                  <a:pt x="9" y="118"/>
                </a:lnTo>
                <a:lnTo>
                  <a:pt x="0" y="131"/>
                </a:lnTo>
                <a:lnTo>
                  <a:pt x="2" y="134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79" name="Freeform 44">
            <a:extLst>
              <a:ext uri="{FF2B5EF4-FFF2-40B4-BE49-F238E27FC236}">
                <a16:creationId xmlns:a16="http://schemas.microsoft.com/office/drawing/2014/main" id="{90B23298-15E1-49D8-ACC7-83E6733C2855}"/>
              </a:ext>
            </a:extLst>
          </p:cNvPr>
          <p:cNvSpPr>
            <a:spLocks noChangeAspect="1"/>
          </p:cNvSpPr>
          <p:nvPr/>
        </p:nvSpPr>
        <p:spPr bwMode="auto">
          <a:xfrm>
            <a:off x="7929564" y="4570414"/>
            <a:ext cx="9525" cy="7937"/>
          </a:xfrm>
          <a:custGeom>
            <a:avLst/>
            <a:gdLst>
              <a:gd name="T0" fmla="*/ 2147483647 w 13"/>
              <a:gd name="T1" fmla="*/ 2147483647 h 15"/>
              <a:gd name="T2" fmla="*/ 0 w 13"/>
              <a:gd name="T3" fmla="*/ 2147483647 h 15"/>
              <a:gd name="T4" fmla="*/ 2147483647 w 13"/>
              <a:gd name="T5" fmla="*/ 0 h 15"/>
              <a:gd name="T6" fmla="*/ 2147483647 w 13"/>
              <a:gd name="T7" fmla="*/ 2147483647 h 15"/>
              <a:gd name="T8" fmla="*/ 2147483647 w 13"/>
              <a:gd name="T9" fmla="*/ 2147483647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"/>
              <a:gd name="T16" fmla="*/ 0 h 15"/>
              <a:gd name="T17" fmla="*/ 13 w 13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" h="15">
                <a:moveTo>
                  <a:pt x="5" y="15"/>
                </a:moveTo>
                <a:lnTo>
                  <a:pt x="0" y="4"/>
                </a:lnTo>
                <a:lnTo>
                  <a:pt x="5" y="0"/>
                </a:lnTo>
                <a:lnTo>
                  <a:pt x="13" y="8"/>
                </a:lnTo>
                <a:lnTo>
                  <a:pt x="5" y="15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80" name="Freeform 45">
            <a:extLst>
              <a:ext uri="{FF2B5EF4-FFF2-40B4-BE49-F238E27FC236}">
                <a16:creationId xmlns:a16="http://schemas.microsoft.com/office/drawing/2014/main" id="{D73A9D64-5007-432B-ACBA-9D8A0DAC3517}"/>
              </a:ext>
            </a:extLst>
          </p:cNvPr>
          <p:cNvSpPr>
            <a:spLocks noChangeAspect="1"/>
          </p:cNvSpPr>
          <p:nvPr/>
        </p:nvSpPr>
        <p:spPr bwMode="auto">
          <a:xfrm>
            <a:off x="7929564" y="4570414"/>
            <a:ext cx="9525" cy="7937"/>
          </a:xfrm>
          <a:custGeom>
            <a:avLst/>
            <a:gdLst>
              <a:gd name="T0" fmla="*/ 2147483647 w 13"/>
              <a:gd name="T1" fmla="*/ 2147483647 h 15"/>
              <a:gd name="T2" fmla="*/ 0 w 13"/>
              <a:gd name="T3" fmla="*/ 2147483647 h 15"/>
              <a:gd name="T4" fmla="*/ 2147483647 w 13"/>
              <a:gd name="T5" fmla="*/ 0 h 15"/>
              <a:gd name="T6" fmla="*/ 2147483647 w 13"/>
              <a:gd name="T7" fmla="*/ 2147483647 h 15"/>
              <a:gd name="T8" fmla="*/ 2147483647 w 13"/>
              <a:gd name="T9" fmla="*/ 2147483647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"/>
              <a:gd name="T16" fmla="*/ 0 h 15"/>
              <a:gd name="T17" fmla="*/ 13 w 13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" h="15">
                <a:moveTo>
                  <a:pt x="5" y="15"/>
                </a:moveTo>
                <a:lnTo>
                  <a:pt x="0" y="4"/>
                </a:lnTo>
                <a:lnTo>
                  <a:pt x="5" y="0"/>
                </a:lnTo>
                <a:lnTo>
                  <a:pt x="13" y="8"/>
                </a:lnTo>
                <a:lnTo>
                  <a:pt x="5" y="15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81" name="Freeform 46">
            <a:extLst>
              <a:ext uri="{FF2B5EF4-FFF2-40B4-BE49-F238E27FC236}">
                <a16:creationId xmlns:a16="http://schemas.microsoft.com/office/drawing/2014/main" id="{B863B426-E085-484E-95D8-46277B36069B}"/>
              </a:ext>
            </a:extLst>
          </p:cNvPr>
          <p:cNvSpPr>
            <a:spLocks noChangeAspect="1"/>
          </p:cNvSpPr>
          <p:nvPr/>
        </p:nvSpPr>
        <p:spPr bwMode="auto">
          <a:xfrm>
            <a:off x="7573964" y="4454526"/>
            <a:ext cx="314325" cy="230188"/>
          </a:xfrm>
          <a:custGeom>
            <a:avLst/>
            <a:gdLst>
              <a:gd name="T0" fmla="*/ 2147483647 w 279"/>
              <a:gd name="T1" fmla="*/ 2147483647 h 250"/>
              <a:gd name="T2" fmla="*/ 2147483647 w 279"/>
              <a:gd name="T3" fmla="*/ 2147483647 h 250"/>
              <a:gd name="T4" fmla="*/ 2147483647 w 279"/>
              <a:gd name="T5" fmla="*/ 2147483647 h 250"/>
              <a:gd name="T6" fmla="*/ 2147483647 w 279"/>
              <a:gd name="T7" fmla="*/ 2147483647 h 250"/>
              <a:gd name="T8" fmla="*/ 2147483647 w 279"/>
              <a:gd name="T9" fmla="*/ 2147483647 h 250"/>
              <a:gd name="T10" fmla="*/ 2147483647 w 279"/>
              <a:gd name="T11" fmla="*/ 2147483647 h 250"/>
              <a:gd name="T12" fmla="*/ 2147483647 w 279"/>
              <a:gd name="T13" fmla="*/ 2147483647 h 250"/>
              <a:gd name="T14" fmla="*/ 2147483647 w 279"/>
              <a:gd name="T15" fmla="*/ 2147483647 h 250"/>
              <a:gd name="T16" fmla="*/ 2147483647 w 279"/>
              <a:gd name="T17" fmla="*/ 2147483647 h 250"/>
              <a:gd name="T18" fmla="*/ 2147483647 w 279"/>
              <a:gd name="T19" fmla="*/ 2147483647 h 250"/>
              <a:gd name="T20" fmla="*/ 2147483647 w 279"/>
              <a:gd name="T21" fmla="*/ 2147483647 h 250"/>
              <a:gd name="T22" fmla="*/ 2147483647 w 279"/>
              <a:gd name="T23" fmla="*/ 2147483647 h 250"/>
              <a:gd name="T24" fmla="*/ 2147483647 w 279"/>
              <a:gd name="T25" fmla="*/ 2147483647 h 250"/>
              <a:gd name="T26" fmla="*/ 2147483647 w 279"/>
              <a:gd name="T27" fmla="*/ 2147483647 h 250"/>
              <a:gd name="T28" fmla="*/ 2147483647 w 279"/>
              <a:gd name="T29" fmla="*/ 0 h 250"/>
              <a:gd name="T30" fmla="*/ 2147483647 w 279"/>
              <a:gd name="T31" fmla="*/ 2147483647 h 250"/>
              <a:gd name="T32" fmla="*/ 2147483647 w 279"/>
              <a:gd name="T33" fmla="*/ 2147483647 h 250"/>
              <a:gd name="T34" fmla="*/ 2147483647 w 279"/>
              <a:gd name="T35" fmla="*/ 2147483647 h 250"/>
              <a:gd name="T36" fmla="*/ 2147483647 w 279"/>
              <a:gd name="T37" fmla="*/ 2147483647 h 250"/>
              <a:gd name="T38" fmla="*/ 2147483647 w 279"/>
              <a:gd name="T39" fmla="*/ 2147483647 h 250"/>
              <a:gd name="T40" fmla="*/ 2147483647 w 279"/>
              <a:gd name="T41" fmla="*/ 2147483647 h 250"/>
              <a:gd name="T42" fmla="*/ 2147483647 w 279"/>
              <a:gd name="T43" fmla="*/ 2147483647 h 250"/>
              <a:gd name="T44" fmla="*/ 2147483647 w 279"/>
              <a:gd name="T45" fmla="*/ 2147483647 h 250"/>
              <a:gd name="T46" fmla="*/ 2147483647 w 279"/>
              <a:gd name="T47" fmla="*/ 2147483647 h 250"/>
              <a:gd name="T48" fmla="*/ 2147483647 w 279"/>
              <a:gd name="T49" fmla="*/ 2147483647 h 250"/>
              <a:gd name="T50" fmla="*/ 2147483647 w 279"/>
              <a:gd name="T51" fmla="*/ 2147483647 h 250"/>
              <a:gd name="T52" fmla="*/ 2147483647 w 279"/>
              <a:gd name="T53" fmla="*/ 2147483647 h 250"/>
              <a:gd name="T54" fmla="*/ 2147483647 w 279"/>
              <a:gd name="T55" fmla="*/ 2147483647 h 250"/>
              <a:gd name="T56" fmla="*/ 2147483647 w 279"/>
              <a:gd name="T57" fmla="*/ 2147483647 h 250"/>
              <a:gd name="T58" fmla="*/ 2147483647 w 279"/>
              <a:gd name="T59" fmla="*/ 2147483647 h 250"/>
              <a:gd name="T60" fmla="*/ 2147483647 w 279"/>
              <a:gd name="T61" fmla="*/ 2147483647 h 250"/>
              <a:gd name="T62" fmla="*/ 2147483647 w 279"/>
              <a:gd name="T63" fmla="*/ 2147483647 h 250"/>
              <a:gd name="T64" fmla="*/ 2147483647 w 279"/>
              <a:gd name="T65" fmla="*/ 2147483647 h 250"/>
              <a:gd name="T66" fmla="*/ 2147483647 w 279"/>
              <a:gd name="T67" fmla="*/ 2147483647 h 250"/>
              <a:gd name="T68" fmla="*/ 2147483647 w 279"/>
              <a:gd name="T69" fmla="*/ 2147483647 h 250"/>
              <a:gd name="T70" fmla="*/ 2147483647 w 279"/>
              <a:gd name="T71" fmla="*/ 2147483647 h 250"/>
              <a:gd name="T72" fmla="*/ 2147483647 w 279"/>
              <a:gd name="T73" fmla="*/ 2147483647 h 250"/>
              <a:gd name="T74" fmla="*/ 2147483647 w 279"/>
              <a:gd name="T75" fmla="*/ 2147483647 h 250"/>
              <a:gd name="T76" fmla="*/ 2147483647 w 279"/>
              <a:gd name="T77" fmla="*/ 2147483647 h 250"/>
              <a:gd name="T78" fmla="*/ 2147483647 w 279"/>
              <a:gd name="T79" fmla="*/ 2147483647 h 250"/>
              <a:gd name="T80" fmla="*/ 2147483647 w 279"/>
              <a:gd name="T81" fmla="*/ 2147483647 h 250"/>
              <a:gd name="T82" fmla="*/ 2147483647 w 279"/>
              <a:gd name="T83" fmla="*/ 2147483647 h 250"/>
              <a:gd name="T84" fmla="*/ 2147483647 w 279"/>
              <a:gd name="T85" fmla="*/ 2147483647 h 250"/>
              <a:gd name="T86" fmla="*/ 2147483647 w 279"/>
              <a:gd name="T87" fmla="*/ 2147483647 h 250"/>
              <a:gd name="T88" fmla="*/ 2147483647 w 279"/>
              <a:gd name="T89" fmla="*/ 2147483647 h 250"/>
              <a:gd name="T90" fmla="*/ 2147483647 w 279"/>
              <a:gd name="T91" fmla="*/ 2147483647 h 250"/>
              <a:gd name="T92" fmla="*/ 2147483647 w 279"/>
              <a:gd name="T93" fmla="*/ 2147483647 h 250"/>
              <a:gd name="T94" fmla="*/ 2147483647 w 279"/>
              <a:gd name="T95" fmla="*/ 2147483647 h 250"/>
              <a:gd name="T96" fmla="*/ 0 w 279"/>
              <a:gd name="T97" fmla="*/ 2147483647 h 250"/>
              <a:gd name="T98" fmla="*/ 2147483647 w 279"/>
              <a:gd name="T99" fmla="*/ 2147483647 h 25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79"/>
              <a:gd name="T151" fmla="*/ 0 h 250"/>
              <a:gd name="T152" fmla="*/ 279 w 279"/>
              <a:gd name="T153" fmla="*/ 250 h 25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79" h="250">
                <a:moveTo>
                  <a:pt x="4" y="165"/>
                </a:moveTo>
                <a:lnTo>
                  <a:pt x="18" y="162"/>
                </a:lnTo>
                <a:lnTo>
                  <a:pt x="35" y="121"/>
                </a:lnTo>
                <a:lnTo>
                  <a:pt x="40" y="122"/>
                </a:lnTo>
                <a:lnTo>
                  <a:pt x="41" y="130"/>
                </a:lnTo>
                <a:lnTo>
                  <a:pt x="50" y="128"/>
                </a:lnTo>
                <a:lnTo>
                  <a:pt x="46" y="116"/>
                </a:lnTo>
                <a:lnTo>
                  <a:pt x="54" y="102"/>
                </a:lnTo>
                <a:lnTo>
                  <a:pt x="68" y="91"/>
                </a:lnTo>
                <a:lnTo>
                  <a:pt x="73" y="96"/>
                </a:lnTo>
                <a:lnTo>
                  <a:pt x="82" y="92"/>
                </a:lnTo>
                <a:lnTo>
                  <a:pt x="101" y="77"/>
                </a:lnTo>
                <a:lnTo>
                  <a:pt x="117" y="24"/>
                </a:lnTo>
                <a:lnTo>
                  <a:pt x="113" y="4"/>
                </a:lnTo>
                <a:lnTo>
                  <a:pt x="122" y="0"/>
                </a:lnTo>
                <a:lnTo>
                  <a:pt x="122" y="69"/>
                </a:lnTo>
                <a:lnTo>
                  <a:pt x="180" y="69"/>
                </a:lnTo>
                <a:lnTo>
                  <a:pt x="180" y="106"/>
                </a:lnTo>
                <a:lnTo>
                  <a:pt x="202" y="87"/>
                </a:lnTo>
                <a:lnTo>
                  <a:pt x="210" y="88"/>
                </a:lnTo>
                <a:lnTo>
                  <a:pt x="221" y="74"/>
                </a:lnTo>
                <a:lnTo>
                  <a:pt x="233" y="83"/>
                </a:lnTo>
                <a:lnTo>
                  <a:pt x="239" y="83"/>
                </a:lnTo>
                <a:lnTo>
                  <a:pt x="240" y="77"/>
                </a:lnTo>
                <a:lnTo>
                  <a:pt x="254" y="70"/>
                </a:lnTo>
                <a:lnTo>
                  <a:pt x="274" y="77"/>
                </a:lnTo>
                <a:lnTo>
                  <a:pt x="279" y="97"/>
                </a:lnTo>
                <a:lnTo>
                  <a:pt x="274" y="111"/>
                </a:lnTo>
                <a:lnTo>
                  <a:pt x="245" y="88"/>
                </a:lnTo>
                <a:lnTo>
                  <a:pt x="240" y="111"/>
                </a:lnTo>
                <a:lnTo>
                  <a:pt x="215" y="138"/>
                </a:lnTo>
                <a:lnTo>
                  <a:pt x="207" y="133"/>
                </a:lnTo>
                <a:lnTo>
                  <a:pt x="191" y="163"/>
                </a:lnTo>
                <a:lnTo>
                  <a:pt x="171" y="152"/>
                </a:lnTo>
                <a:lnTo>
                  <a:pt x="162" y="175"/>
                </a:lnTo>
                <a:lnTo>
                  <a:pt x="134" y="217"/>
                </a:lnTo>
                <a:lnTo>
                  <a:pt x="138" y="221"/>
                </a:lnTo>
                <a:lnTo>
                  <a:pt x="134" y="228"/>
                </a:lnTo>
                <a:lnTo>
                  <a:pt x="124" y="235"/>
                </a:lnTo>
                <a:lnTo>
                  <a:pt x="102" y="235"/>
                </a:lnTo>
                <a:lnTo>
                  <a:pt x="100" y="242"/>
                </a:lnTo>
                <a:lnTo>
                  <a:pt x="82" y="248"/>
                </a:lnTo>
                <a:lnTo>
                  <a:pt x="74" y="241"/>
                </a:lnTo>
                <a:lnTo>
                  <a:pt x="59" y="250"/>
                </a:lnTo>
                <a:lnTo>
                  <a:pt x="46" y="245"/>
                </a:lnTo>
                <a:lnTo>
                  <a:pt x="41" y="239"/>
                </a:lnTo>
                <a:lnTo>
                  <a:pt x="39" y="227"/>
                </a:lnTo>
                <a:lnTo>
                  <a:pt x="21" y="217"/>
                </a:lnTo>
                <a:lnTo>
                  <a:pt x="0" y="181"/>
                </a:lnTo>
                <a:lnTo>
                  <a:pt x="4" y="165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82" name="Freeform 47">
            <a:extLst>
              <a:ext uri="{FF2B5EF4-FFF2-40B4-BE49-F238E27FC236}">
                <a16:creationId xmlns:a16="http://schemas.microsoft.com/office/drawing/2014/main" id="{0604332F-8DBE-4A21-81A9-9441A0A9A3A6}"/>
              </a:ext>
            </a:extLst>
          </p:cNvPr>
          <p:cNvSpPr>
            <a:spLocks noChangeAspect="1"/>
          </p:cNvSpPr>
          <p:nvPr/>
        </p:nvSpPr>
        <p:spPr bwMode="auto">
          <a:xfrm>
            <a:off x="7573964" y="4454526"/>
            <a:ext cx="314325" cy="230188"/>
          </a:xfrm>
          <a:custGeom>
            <a:avLst/>
            <a:gdLst>
              <a:gd name="T0" fmla="*/ 2147483647 w 279"/>
              <a:gd name="T1" fmla="*/ 2147483647 h 250"/>
              <a:gd name="T2" fmla="*/ 2147483647 w 279"/>
              <a:gd name="T3" fmla="*/ 2147483647 h 250"/>
              <a:gd name="T4" fmla="*/ 2147483647 w 279"/>
              <a:gd name="T5" fmla="*/ 2147483647 h 250"/>
              <a:gd name="T6" fmla="*/ 2147483647 w 279"/>
              <a:gd name="T7" fmla="*/ 2147483647 h 250"/>
              <a:gd name="T8" fmla="*/ 2147483647 w 279"/>
              <a:gd name="T9" fmla="*/ 2147483647 h 250"/>
              <a:gd name="T10" fmla="*/ 2147483647 w 279"/>
              <a:gd name="T11" fmla="*/ 2147483647 h 250"/>
              <a:gd name="T12" fmla="*/ 2147483647 w 279"/>
              <a:gd name="T13" fmla="*/ 2147483647 h 250"/>
              <a:gd name="T14" fmla="*/ 2147483647 w 279"/>
              <a:gd name="T15" fmla="*/ 2147483647 h 250"/>
              <a:gd name="T16" fmla="*/ 2147483647 w 279"/>
              <a:gd name="T17" fmla="*/ 2147483647 h 250"/>
              <a:gd name="T18" fmla="*/ 2147483647 w 279"/>
              <a:gd name="T19" fmla="*/ 2147483647 h 250"/>
              <a:gd name="T20" fmla="*/ 2147483647 w 279"/>
              <a:gd name="T21" fmla="*/ 2147483647 h 250"/>
              <a:gd name="T22" fmla="*/ 2147483647 w 279"/>
              <a:gd name="T23" fmla="*/ 2147483647 h 250"/>
              <a:gd name="T24" fmla="*/ 2147483647 w 279"/>
              <a:gd name="T25" fmla="*/ 2147483647 h 250"/>
              <a:gd name="T26" fmla="*/ 2147483647 w 279"/>
              <a:gd name="T27" fmla="*/ 2147483647 h 250"/>
              <a:gd name="T28" fmla="*/ 2147483647 w 279"/>
              <a:gd name="T29" fmla="*/ 0 h 250"/>
              <a:gd name="T30" fmla="*/ 2147483647 w 279"/>
              <a:gd name="T31" fmla="*/ 2147483647 h 250"/>
              <a:gd name="T32" fmla="*/ 2147483647 w 279"/>
              <a:gd name="T33" fmla="*/ 2147483647 h 250"/>
              <a:gd name="T34" fmla="*/ 2147483647 w 279"/>
              <a:gd name="T35" fmla="*/ 2147483647 h 250"/>
              <a:gd name="T36" fmla="*/ 2147483647 w 279"/>
              <a:gd name="T37" fmla="*/ 2147483647 h 250"/>
              <a:gd name="T38" fmla="*/ 2147483647 w 279"/>
              <a:gd name="T39" fmla="*/ 2147483647 h 250"/>
              <a:gd name="T40" fmla="*/ 2147483647 w 279"/>
              <a:gd name="T41" fmla="*/ 2147483647 h 250"/>
              <a:gd name="T42" fmla="*/ 2147483647 w 279"/>
              <a:gd name="T43" fmla="*/ 2147483647 h 250"/>
              <a:gd name="T44" fmla="*/ 2147483647 w 279"/>
              <a:gd name="T45" fmla="*/ 2147483647 h 250"/>
              <a:gd name="T46" fmla="*/ 2147483647 w 279"/>
              <a:gd name="T47" fmla="*/ 2147483647 h 250"/>
              <a:gd name="T48" fmla="*/ 2147483647 w 279"/>
              <a:gd name="T49" fmla="*/ 2147483647 h 250"/>
              <a:gd name="T50" fmla="*/ 2147483647 w 279"/>
              <a:gd name="T51" fmla="*/ 2147483647 h 250"/>
              <a:gd name="T52" fmla="*/ 2147483647 w 279"/>
              <a:gd name="T53" fmla="*/ 2147483647 h 250"/>
              <a:gd name="T54" fmla="*/ 2147483647 w 279"/>
              <a:gd name="T55" fmla="*/ 2147483647 h 250"/>
              <a:gd name="T56" fmla="*/ 2147483647 w 279"/>
              <a:gd name="T57" fmla="*/ 2147483647 h 250"/>
              <a:gd name="T58" fmla="*/ 2147483647 w 279"/>
              <a:gd name="T59" fmla="*/ 2147483647 h 250"/>
              <a:gd name="T60" fmla="*/ 2147483647 w 279"/>
              <a:gd name="T61" fmla="*/ 2147483647 h 250"/>
              <a:gd name="T62" fmla="*/ 2147483647 w 279"/>
              <a:gd name="T63" fmla="*/ 2147483647 h 250"/>
              <a:gd name="T64" fmla="*/ 2147483647 w 279"/>
              <a:gd name="T65" fmla="*/ 2147483647 h 250"/>
              <a:gd name="T66" fmla="*/ 2147483647 w 279"/>
              <a:gd name="T67" fmla="*/ 2147483647 h 250"/>
              <a:gd name="T68" fmla="*/ 2147483647 w 279"/>
              <a:gd name="T69" fmla="*/ 2147483647 h 250"/>
              <a:gd name="T70" fmla="*/ 2147483647 w 279"/>
              <a:gd name="T71" fmla="*/ 2147483647 h 250"/>
              <a:gd name="T72" fmla="*/ 2147483647 w 279"/>
              <a:gd name="T73" fmla="*/ 2147483647 h 250"/>
              <a:gd name="T74" fmla="*/ 2147483647 w 279"/>
              <a:gd name="T75" fmla="*/ 2147483647 h 250"/>
              <a:gd name="T76" fmla="*/ 2147483647 w 279"/>
              <a:gd name="T77" fmla="*/ 2147483647 h 250"/>
              <a:gd name="T78" fmla="*/ 2147483647 w 279"/>
              <a:gd name="T79" fmla="*/ 2147483647 h 250"/>
              <a:gd name="T80" fmla="*/ 2147483647 w 279"/>
              <a:gd name="T81" fmla="*/ 2147483647 h 250"/>
              <a:gd name="T82" fmla="*/ 2147483647 w 279"/>
              <a:gd name="T83" fmla="*/ 2147483647 h 250"/>
              <a:gd name="T84" fmla="*/ 2147483647 w 279"/>
              <a:gd name="T85" fmla="*/ 2147483647 h 250"/>
              <a:gd name="T86" fmla="*/ 2147483647 w 279"/>
              <a:gd name="T87" fmla="*/ 2147483647 h 250"/>
              <a:gd name="T88" fmla="*/ 2147483647 w 279"/>
              <a:gd name="T89" fmla="*/ 2147483647 h 250"/>
              <a:gd name="T90" fmla="*/ 2147483647 w 279"/>
              <a:gd name="T91" fmla="*/ 2147483647 h 250"/>
              <a:gd name="T92" fmla="*/ 2147483647 w 279"/>
              <a:gd name="T93" fmla="*/ 2147483647 h 250"/>
              <a:gd name="T94" fmla="*/ 2147483647 w 279"/>
              <a:gd name="T95" fmla="*/ 2147483647 h 250"/>
              <a:gd name="T96" fmla="*/ 0 w 279"/>
              <a:gd name="T97" fmla="*/ 2147483647 h 250"/>
              <a:gd name="T98" fmla="*/ 2147483647 w 279"/>
              <a:gd name="T99" fmla="*/ 2147483647 h 25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79"/>
              <a:gd name="T151" fmla="*/ 0 h 250"/>
              <a:gd name="T152" fmla="*/ 279 w 279"/>
              <a:gd name="T153" fmla="*/ 250 h 25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79" h="250">
                <a:moveTo>
                  <a:pt x="4" y="165"/>
                </a:moveTo>
                <a:lnTo>
                  <a:pt x="18" y="162"/>
                </a:lnTo>
                <a:lnTo>
                  <a:pt x="35" y="121"/>
                </a:lnTo>
                <a:lnTo>
                  <a:pt x="40" y="122"/>
                </a:lnTo>
                <a:lnTo>
                  <a:pt x="41" y="130"/>
                </a:lnTo>
                <a:lnTo>
                  <a:pt x="50" y="128"/>
                </a:lnTo>
                <a:lnTo>
                  <a:pt x="46" y="116"/>
                </a:lnTo>
                <a:lnTo>
                  <a:pt x="54" y="102"/>
                </a:lnTo>
                <a:lnTo>
                  <a:pt x="68" y="91"/>
                </a:lnTo>
                <a:lnTo>
                  <a:pt x="73" y="96"/>
                </a:lnTo>
                <a:lnTo>
                  <a:pt x="82" y="92"/>
                </a:lnTo>
                <a:lnTo>
                  <a:pt x="101" y="77"/>
                </a:lnTo>
                <a:lnTo>
                  <a:pt x="117" y="24"/>
                </a:lnTo>
                <a:lnTo>
                  <a:pt x="113" y="4"/>
                </a:lnTo>
                <a:lnTo>
                  <a:pt x="122" y="0"/>
                </a:lnTo>
                <a:lnTo>
                  <a:pt x="122" y="69"/>
                </a:lnTo>
                <a:lnTo>
                  <a:pt x="180" y="69"/>
                </a:lnTo>
                <a:lnTo>
                  <a:pt x="180" y="106"/>
                </a:lnTo>
                <a:lnTo>
                  <a:pt x="202" y="87"/>
                </a:lnTo>
                <a:lnTo>
                  <a:pt x="210" y="88"/>
                </a:lnTo>
                <a:lnTo>
                  <a:pt x="221" y="74"/>
                </a:lnTo>
                <a:lnTo>
                  <a:pt x="233" y="83"/>
                </a:lnTo>
                <a:lnTo>
                  <a:pt x="239" y="83"/>
                </a:lnTo>
                <a:lnTo>
                  <a:pt x="240" y="77"/>
                </a:lnTo>
                <a:lnTo>
                  <a:pt x="254" y="70"/>
                </a:lnTo>
                <a:lnTo>
                  <a:pt x="274" y="77"/>
                </a:lnTo>
                <a:lnTo>
                  <a:pt x="279" y="97"/>
                </a:lnTo>
                <a:lnTo>
                  <a:pt x="274" y="111"/>
                </a:lnTo>
                <a:lnTo>
                  <a:pt x="245" y="88"/>
                </a:lnTo>
                <a:lnTo>
                  <a:pt x="240" y="111"/>
                </a:lnTo>
                <a:lnTo>
                  <a:pt x="215" y="138"/>
                </a:lnTo>
                <a:lnTo>
                  <a:pt x="207" y="133"/>
                </a:lnTo>
                <a:lnTo>
                  <a:pt x="191" y="163"/>
                </a:lnTo>
                <a:lnTo>
                  <a:pt x="171" y="152"/>
                </a:lnTo>
                <a:lnTo>
                  <a:pt x="162" y="175"/>
                </a:lnTo>
                <a:lnTo>
                  <a:pt x="134" y="217"/>
                </a:lnTo>
                <a:lnTo>
                  <a:pt x="138" y="221"/>
                </a:lnTo>
                <a:lnTo>
                  <a:pt x="134" y="228"/>
                </a:lnTo>
                <a:lnTo>
                  <a:pt x="124" y="235"/>
                </a:lnTo>
                <a:lnTo>
                  <a:pt x="102" y="235"/>
                </a:lnTo>
                <a:lnTo>
                  <a:pt x="100" y="242"/>
                </a:lnTo>
                <a:lnTo>
                  <a:pt x="82" y="248"/>
                </a:lnTo>
                <a:lnTo>
                  <a:pt x="74" y="241"/>
                </a:lnTo>
                <a:lnTo>
                  <a:pt x="59" y="250"/>
                </a:lnTo>
                <a:lnTo>
                  <a:pt x="46" y="245"/>
                </a:lnTo>
                <a:lnTo>
                  <a:pt x="41" y="239"/>
                </a:lnTo>
                <a:lnTo>
                  <a:pt x="39" y="227"/>
                </a:lnTo>
                <a:lnTo>
                  <a:pt x="21" y="217"/>
                </a:lnTo>
                <a:lnTo>
                  <a:pt x="0" y="181"/>
                </a:lnTo>
                <a:lnTo>
                  <a:pt x="4" y="165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83" name="Freeform 48">
            <a:extLst>
              <a:ext uri="{FF2B5EF4-FFF2-40B4-BE49-F238E27FC236}">
                <a16:creationId xmlns:a16="http://schemas.microsoft.com/office/drawing/2014/main" id="{4B6F9662-EE3A-4873-B094-BDDC87F30E47}"/>
              </a:ext>
            </a:extLst>
          </p:cNvPr>
          <p:cNvSpPr>
            <a:spLocks noChangeAspect="1"/>
          </p:cNvSpPr>
          <p:nvPr/>
        </p:nvSpPr>
        <p:spPr bwMode="auto">
          <a:xfrm>
            <a:off x="8013700" y="4506914"/>
            <a:ext cx="50800" cy="96837"/>
          </a:xfrm>
          <a:custGeom>
            <a:avLst/>
            <a:gdLst>
              <a:gd name="T0" fmla="*/ 0 w 45"/>
              <a:gd name="T1" fmla="*/ 2147483647 h 101"/>
              <a:gd name="T2" fmla="*/ 2147483647 w 45"/>
              <a:gd name="T3" fmla="*/ 0 h 101"/>
              <a:gd name="T4" fmla="*/ 2147483647 w 45"/>
              <a:gd name="T5" fmla="*/ 2147483647 h 101"/>
              <a:gd name="T6" fmla="*/ 2147483647 w 45"/>
              <a:gd name="T7" fmla="*/ 2147483647 h 101"/>
              <a:gd name="T8" fmla="*/ 2147483647 w 45"/>
              <a:gd name="T9" fmla="*/ 2147483647 h 101"/>
              <a:gd name="T10" fmla="*/ 2147483647 w 45"/>
              <a:gd name="T11" fmla="*/ 2147483647 h 101"/>
              <a:gd name="T12" fmla="*/ 2147483647 w 45"/>
              <a:gd name="T13" fmla="*/ 2147483647 h 101"/>
              <a:gd name="T14" fmla="*/ 2147483647 w 45"/>
              <a:gd name="T15" fmla="*/ 2147483647 h 101"/>
              <a:gd name="T16" fmla="*/ 2147483647 w 45"/>
              <a:gd name="T17" fmla="*/ 2147483647 h 101"/>
              <a:gd name="T18" fmla="*/ 0 w 45"/>
              <a:gd name="T19" fmla="*/ 2147483647 h 1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5"/>
              <a:gd name="T31" fmla="*/ 0 h 101"/>
              <a:gd name="T32" fmla="*/ 45 w 45"/>
              <a:gd name="T33" fmla="*/ 101 h 10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5" h="101">
                <a:moveTo>
                  <a:pt x="0" y="9"/>
                </a:moveTo>
                <a:lnTo>
                  <a:pt x="8" y="0"/>
                </a:lnTo>
                <a:lnTo>
                  <a:pt x="22" y="4"/>
                </a:lnTo>
                <a:lnTo>
                  <a:pt x="13" y="17"/>
                </a:lnTo>
                <a:lnTo>
                  <a:pt x="14" y="28"/>
                </a:lnTo>
                <a:lnTo>
                  <a:pt x="40" y="78"/>
                </a:lnTo>
                <a:lnTo>
                  <a:pt x="45" y="96"/>
                </a:lnTo>
                <a:lnTo>
                  <a:pt x="42" y="101"/>
                </a:lnTo>
                <a:lnTo>
                  <a:pt x="4" y="101"/>
                </a:lnTo>
                <a:lnTo>
                  <a:pt x="0" y="9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84" name="Freeform 49">
            <a:extLst>
              <a:ext uri="{FF2B5EF4-FFF2-40B4-BE49-F238E27FC236}">
                <a16:creationId xmlns:a16="http://schemas.microsoft.com/office/drawing/2014/main" id="{14E2C424-8B35-4324-8997-50E32BE0F692}"/>
              </a:ext>
            </a:extLst>
          </p:cNvPr>
          <p:cNvSpPr>
            <a:spLocks noChangeAspect="1"/>
          </p:cNvSpPr>
          <p:nvPr/>
        </p:nvSpPr>
        <p:spPr bwMode="auto">
          <a:xfrm>
            <a:off x="8013700" y="4506914"/>
            <a:ext cx="50800" cy="96837"/>
          </a:xfrm>
          <a:custGeom>
            <a:avLst/>
            <a:gdLst>
              <a:gd name="T0" fmla="*/ 0 w 45"/>
              <a:gd name="T1" fmla="*/ 2147483647 h 101"/>
              <a:gd name="T2" fmla="*/ 2147483647 w 45"/>
              <a:gd name="T3" fmla="*/ 0 h 101"/>
              <a:gd name="T4" fmla="*/ 2147483647 w 45"/>
              <a:gd name="T5" fmla="*/ 2147483647 h 101"/>
              <a:gd name="T6" fmla="*/ 2147483647 w 45"/>
              <a:gd name="T7" fmla="*/ 2147483647 h 101"/>
              <a:gd name="T8" fmla="*/ 2147483647 w 45"/>
              <a:gd name="T9" fmla="*/ 2147483647 h 101"/>
              <a:gd name="T10" fmla="*/ 2147483647 w 45"/>
              <a:gd name="T11" fmla="*/ 2147483647 h 101"/>
              <a:gd name="T12" fmla="*/ 2147483647 w 45"/>
              <a:gd name="T13" fmla="*/ 2147483647 h 101"/>
              <a:gd name="T14" fmla="*/ 2147483647 w 45"/>
              <a:gd name="T15" fmla="*/ 2147483647 h 101"/>
              <a:gd name="T16" fmla="*/ 2147483647 w 45"/>
              <a:gd name="T17" fmla="*/ 2147483647 h 101"/>
              <a:gd name="T18" fmla="*/ 0 w 45"/>
              <a:gd name="T19" fmla="*/ 2147483647 h 1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5"/>
              <a:gd name="T31" fmla="*/ 0 h 101"/>
              <a:gd name="T32" fmla="*/ 45 w 45"/>
              <a:gd name="T33" fmla="*/ 101 h 10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5" h="101">
                <a:moveTo>
                  <a:pt x="0" y="9"/>
                </a:moveTo>
                <a:lnTo>
                  <a:pt x="8" y="0"/>
                </a:lnTo>
                <a:lnTo>
                  <a:pt x="22" y="4"/>
                </a:lnTo>
                <a:lnTo>
                  <a:pt x="13" y="17"/>
                </a:lnTo>
                <a:lnTo>
                  <a:pt x="14" y="28"/>
                </a:lnTo>
                <a:lnTo>
                  <a:pt x="40" y="78"/>
                </a:lnTo>
                <a:lnTo>
                  <a:pt x="45" y="96"/>
                </a:lnTo>
                <a:lnTo>
                  <a:pt x="42" y="101"/>
                </a:lnTo>
                <a:lnTo>
                  <a:pt x="4" y="101"/>
                </a:lnTo>
                <a:lnTo>
                  <a:pt x="0" y="9"/>
                </a:lnTo>
              </a:path>
            </a:pathLst>
          </a:custGeom>
          <a:solidFill>
            <a:schemeClr val="tx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000000"/>
              </a:solidFill>
              <a:latin typeface="Arial" charset="0"/>
              <a:cs typeface="Arial" panose="020B0604020202020204" pitchFamily="34" charset="0"/>
            </a:endParaRPr>
          </a:p>
        </p:txBody>
      </p:sp>
      <p:sp>
        <p:nvSpPr>
          <p:cNvPr id="85" name="Freeform 50">
            <a:extLst>
              <a:ext uri="{FF2B5EF4-FFF2-40B4-BE49-F238E27FC236}">
                <a16:creationId xmlns:a16="http://schemas.microsoft.com/office/drawing/2014/main" id="{53D3FBED-FF5F-4DD6-B91C-CFCA6E6B7DAA}"/>
              </a:ext>
            </a:extLst>
          </p:cNvPr>
          <p:cNvSpPr>
            <a:spLocks noChangeAspect="1"/>
          </p:cNvSpPr>
          <p:nvPr/>
        </p:nvSpPr>
        <p:spPr bwMode="auto">
          <a:xfrm>
            <a:off x="8005763" y="4630739"/>
            <a:ext cx="44451" cy="60325"/>
          </a:xfrm>
          <a:custGeom>
            <a:avLst/>
            <a:gdLst>
              <a:gd name="T0" fmla="*/ 2147483647 w 41"/>
              <a:gd name="T1" fmla="*/ 2147483647 h 64"/>
              <a:gd name="T2" fmla="*/ 2147483647 w 41"/>
              <a:gd name="T3" fmla="*/ 2147483647 h 64"/>
              <a:gd name="T4" fmla="*/ 2147483647 w 41"/>
              <a:gd name="T5" fmla="*/ 2147483647 h 64"/>
              <a:gd name="T6" fmla="*/ 0 w 41"/>
              <a:gd name="T7" fmla="*/ 2147483647 h 64"/>
              <a:gd name="T8" fmla="*/ 2147483647 w 41"/>
              <a:gd name="T9" fmla="*/ 2147483647 h 64"/>
              <a:gd name="T10" fmla="*/ 2147483647 w 41"/>
              <a:gd name="T11" fmla="*/ 2147483647 h 64"/>
              <a:gd name="T12" fmla="*/ 2147483647 w 41"/>
              <a:gd name="T13" fmla="*/ 2147483647 h 64"/>
              <a:gd name="T14" fmla="*/ 2147483647 w 41"/>
              <a:gd name="T15" fmla="*/ 0 h 64"/>
              <a:gd name="T16" fmla="*/ 2147483647 w 41"/>
              <a:gd name="T17" fmla="*/ 2147483647 h 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1"/>
              <a:gd name="T28" fmla="*/ 0 h 64"/>
              <a:gd name="T29" fmla="*/ 41 w 41"/>
              <a:gd name="T30" fmla="*/ 64 h 6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1" h="64">
                <a:moveTo>
                  <a:pt x="15" y="6"/>
                </a:moveTo>
                <a:lnTo>
                  <a:pt x="20" y="8"/>
                </a:lnTo>
                <a:lnTo>
                  <a:pt x="18" y="13"/>
                </a:lnTo>
                <a:lnTo>
                  <a:pt x="0" y="43"/>
                </a:lnTo>
                <a:lnTo>
                  <a:pt x="6" y="64"/>
                </a:lnTo>
                <a:lnTo>
                  <a:pt x="18" y="55"/>
                </a:lnTo>
                <a:lnTo>
                  <a:pt x="24" y="31"/>
                </a:lnTo>
                <a:lnTo>
                  <a:pt x="41" y="0"/>
                </a:lnTo>
                <a:lnTo>
                  <a:pt x="15" y="6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86" name="Freeform 51">
            <a:extLst>
              <a:ext uri="{FF2B5EF4-FFF2-40B4-BE49-F238E27FC236}">
                <a16:creationId xmlns:a16="http://schemas.microsoft.com/office/drawing/2014/main" id="{48F6BE86-52C1-4FFD-AABB-6FF3F2619456}"/>
              </a:ext>
            </a:extLst>
          </p:cNvPr>
          <p:cNvSpPr>
            <a:spLocks noChangeAspect="1"/>
          </p:cNvSpPr>
          <p:nvPr/>
        </p:nvSpPr>
        <p:spPr bwMode="auto">
          <a:xfrm>
            <a:off x="8005763" y="4630739"/>
            <a:ext cx="44451" cy="60325"/>
          </a:xfrm>
          <a:custGeom>
            <a:avLst/>
            <a:gdLst>
              <a:gd name="T0" fmla="*/ 2147483647 w 41"/>
              <a:gd name="T1" fmla="*/ 2147483647 h 64"/>
              <a:gd name="T2" fmla="*/ 2147483647 w 41"/>
              <a:gd name="T3" fmla="*/ 2147483647 h 64"/>
              <a:gd name="T4" fmla="*/ 2147483647 w 41"/>
              <a:gd name="T5" fmla="*/ 2147483647 h 64"/>
              <a:gd name="T6" fmla="*/ 0 w 41"/>
              <a:gd name="T7" fmla="*/ 2147483647 h 64"/>
              <a:gd name="T8" fmla="*/ 2147483647 w 41"/>
              <a:gd name="T9" fmla="*/ 2147483647 h 64"/>
              <a:gd name="T10" fmla="*/ 2147483647 w 41"/>
              <a:gd name="T11" fmla="*/ 2147483647 h 64"/>
              <a:gd name="T12" fmla="*/ 2147483647 w 41"/>
              <a:gd name="T13" fmla="*/ 2147483647 h 64"/>
              <a:gd name="T14" fmla="*/ 2147483647 w 41"/>
              <a:gd name="T15" fmla="*/ 0 h 64"/>
              <a:gd name="T16" fmla="*/ 2147483647 w 41"/>
              <a:gd name="T17" fmla="*/ 2147483647 h 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1"/>
              <a:gd name="T28" fmla="*/ 0 h 64"/>
              <a:gd name="T29" fmla="*/ 41 w 41"/>
              <a:gd name="T30" fmla="*/ 64 h 6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1" h="64">
                <a:moveTo>
                  <a:pt x="15" y="6"/>
                </a:moveTo>
                <a:lnTo>
                  <a:pt x="20" y="8"/>
                </a:lnTo>
                <a:lnTo>
                  <a:pt x="18" y="13"/>
                </a:lnTo>
                <a:lnTo>
                  <a:pt x="0" y="43"/>
                </a:lnTo>
                <a:lnTo>
                  <a:pt x="6" y="64"/>
                </a:lnTo>
                <a:lnTo>
                  <a:pt x="18" y="55"/>
                </a:lnTo>
                <a:lnTo>
                  <a:pt x="24" y="31"/>
                </a:lnTo>
                <a:lnTo>
                  <a:pt x="41" y="0"/>
                </a:lnTo>
                <a:lnTo>
                  <a:pt x="15" y="6"/>
                </a:lnTo>
              </a:path>
            </a:pathLst>
          </a:custGeom>
          <a:solidFill>
            <a:schemeClr val="tx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000000"/>
              </a:solidFill>
              <a:latin typeface="Arial" charset="0"/>
              <a:cs typeface="Arial" panose="020B0604020202020204" pitchFamily="34" charset="0"/>
            </a:endParaRPr>
          </a:p>
        </p:txBody>
      </p:sp>
      <p:sp>
        <p:nvSpPr>
          <p:cNvPr id="87" name="Freeform 52">
            <a:extLst>
              <a:ext uri="{FF2B5EF4-FFF2-40B4-BE49-F238E27FC236}">
                <a16:creationId xmlns:a16="http://schemas.microsoft.com/office/drawing/2014/main" id="{5F124262-4852-4F92-BCB2-B8C3CD59A21F}"/>
              </a:ext>
            </a:extLst>
          </p:cNvPr>
          <p:cNvSpPr>
            <a:spLocks noChangeAspect="1"/>
          </p:cNvSpPr>
          <p:nvPr/>
        </p:nvSpPr>
        <p:spPr bwMode="auto">
          <a:xfrm>
            <a:off x="8018464" y="4757738"/>
            <a:ext cx="20637" cy="57151"/>
          </a:xfrm>
          <a:custGeom>
            <a:avLst/>
            <a:gdLst>
              <a:gd name="T0" fmla="*/ 0 w 16"/>
              <a:gd name="T1" fmla="*/ 2147483647 h 58"/>
              <a:gd name="T2" fmla="*/ 2147483647 w 16"/>
              <a:gd name="T3" fmla="*/ 2147483647 h 58"/>
              <a:gd name="T4" fmla="*/ 2147483647 w 16"/>
              <a:gd name="T5" fmla="*/ 2147483647 h 58"/>
              <a:gd name="T6" fmla="*/ 2147483647 w 16"/>
              <a:gd name="T7" fmla="*/ 0 h 58"/>
              <a:gd name="T8" fmla="*/ 2147483647 w 16"/>
              <a:gd name="T9" fmla="*/ 2147483647 h 58"/>
              <a:gd name="T10" fmla="*/ 2147483647 w 16"/>
              <a:gd name="T11" fmla="*/ 2147483647 h 58"/>
              <a:gd name="T12" fmla="*/ 0 w 16"/>
              <a:gd name="T13" fmla="*/ 2147483647 h 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"/>
              <a:gd name="T22" fmla="*/ 0 h 58"/>
              <a:gd name="T23" fmla="*/ 16 w 16"/>
              <a:gd name="T24" fmla="*/ 58 h 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" h="58">
                <a:moveTo>
                  <a:pt x="0" y="58"/>
                </a:moveTo>
                <a:lnTo>
                  <a:pt x="12" y="57"/>
                </a:lnTo>
                <a:lnTo>
                  <a:pt x="16" y="30"/>
                </a:lnTo>
                <a:lnTo>
                  <a:pt x="3" y="0"/>
                </a:lnTo>
                <a:lnTo>
                  <a:pt x="14" y="30"/>
                </a:lnTo>
                <a:lnTo>
                  <a:pt x="10" y="55"/>
                </a:lnTo>
                <a:lnTo>
                  <a:pt x="0" y="58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88" name="Freeform 53">
            <a:extLst>
              <a:ext uri="{FF2B5EF4-FFF2-40B4-BE49-F238E27FC236}">
                <a16:creationId xmlns:a16="http://schemas.microsoft.com/office/drawing/2014/main" id="{29EA29DB-A954-4C45-A804-40C1A3731B0C}"/>
              </a:ext>
            </a:extLst>
          </p:cNvPr>
          <p:cNvSpPr>
            <a:spLocks noChangeAspect="1"/>
          </p:cNvSpPr>
          <p:nvPr/>
        </p:nvSpPr>
        <p:spPr bwMode="auto">
          <a:xfrm>
            <a:off x="8018464" y="4757738"/>
            <a:ext cx="20637" cy="57151"/>
          </a:xfrm>
          <a:custGeom>
            <a:avLst/>
            <a:gdLst>
              <a:gd name="T0" fmla="*/ 0 w 16"/>
              <a:gd name="T1" fmla="*/ 2147483647 h 58"/>
              <a:gd name="T2" fmla="*/ 2147483647 w 16"/>
              <a:gd name="T3" fmla="*/ 2147483647 h 58"/>
              <a:gd name="T4" fmla="*/ 2147483647 w 16"/>
              <a:gd name="T5" fmla="*/ 2147483647 h 58"/>
              <a:gd name="T6" fmla="*/ 2147483647 w 16"/>
              <a:gd name="T7" fmla="*/ 0 h 58"/>
              <a:gd name="T8" fmla="*/ 2147483647 w 16"/>
              <a:gd name="T9" fmla="*/ 2147483647 h 58"/>
              <a:gd name="T10" fmla="*/ 2147483647 w 16"/>
              <a:gd name="T11" fmla="*/ 2147483647 h 58"/>
              <a:gd name="T12" fmla="*/ 0 w 16"/>
              <a:gd name="T13" fmla="*/ 2147483647 h 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"/>
              <a:gd name="T22" fmla="*/ 0 h 58"/>
              <a:gd name="T23" fmla="*/ 16 w 16"/>
              <a:gd name="T24" fmla="*/ 58 h 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" h="58">
                <a:moveTo>
                  <a:pt x="0" y="58"/>
                </a:moveTo>
                <a:lnTo>
                  <a:pt x="12" y="57"/>
                </a:lnTo>
                <a:lnTo>
                  <a:pt x="16" y="30"/>
                </a:lnTo>
                <a:lnTo>
                  <a:pt x="3" y="0"/>
                </a:lnTo>
                <a:lnTo>
                  <a:pt x="14" y="30"/>
                </a:lnTo>
                <a:lnTo>
                  <a:pt x="10" y="55"/>
                </a:lnTo>
                <a:lnTo>
                  <a:pt x="0" y="58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89" name="Freeform 54">
            <a:extLst>
              <a:ext uri="{FF2B5EF4-FFF2-40B4-BE49-F238E27FC236}">
                <a16:creationId xmlns:a16="http://schemas.microsoft.com/office/drawing/2014/main" id="{65329362-5E4C-45B9-BCA3-43D8C44939A2}"/>
              </a:ext>
            </a:extLst>
          </p:cNvPr>
          <p:cNvSpPr>
            <a:spLocks noChangeAspect="1"/>
          </p:cNvSpPr>
          <p:nvPr/>
        </p:nvSpPr>
        <p:spPr bwMode="auto">
          <a:xfrm>
            <a:off x="7777165" y="4514851"/>
            <a:ext cx="287337" cy="119063"/>
          </a:xfrm>
          <a:custGeom>
            <a:avLst/>
            <a:gdLst>
              <a:gd name="T0" fmla="*/ 2147483647 w 253"/>
              <a:gd name="T1" fmla="*/ 0 h 128"/>
              <a:gd name="T2" fmla="*/ 2147483647 w 253"/>
              <a:gd name="T3" fmla="*/ 0 h 128"/>
              <a:gd name="T4" fmla="*/ 0 w 253"/>
              <a:gd name="T5" fmla="*/ 0 h 128"/>
              <a:gd name="T6" fmla="*/ 0 w 253"/>
              <a:gd name="T7" fmla="*/ 2147483647 h 128"/>
              <a:gd name="T8" fmla="*/ 2147483647 w 253"/>
              <a:gd name="T9" fmla="*/ 2147483647 h 128"/>
              <a:gd name="T10" fmla="*/ 2147483647 w 253"/>
              <a:gd name="T11" fmla="*/ 2147483647 h 128"/>
              <a:gd name="T12" fmla="*/ 2147483647 w 253"/>
              <a:gd name="T13" fmla="*/ 2147483647 h 128"/>
              <a:gd name="T14" fmla="*/ 2147483647 w 253"/>
              <a:gd name="T15" fmla="*/ 2147483647 h 128"/>
              <a:gd name="T16" fmla="*/ 2147483647 w 253"/>
              <a:gd name="T17" fmla="*/ 2147483647 h 128"/>
              <a:gd name="T18" fmla="*/ 2147483647 w 253"/>
              <a:gd name="T19" fmla="*/ 2147483647 h 128"/>
              <a:gd name="T20" fmla="*/ 2147483647 w 253"/>
              <a:gd name="T21" fmla="*/ 2147483647 h 128"/>
              <a:gd name="T22" fmla="*/ 2147483647 w 253"/>
              <a:gd name="T23" fmla="*/ 2147483647 h 128"/>
              <a:gd name="T24" fmla="*/ 2147483647 w 253"/>
              <a:gd name="T25" fmla="*/ 2147483647 h 128"/>
              <a:gd name="T26" fmla="*/ 2147483647 w 253"/>
              <a:gd name="T27" fmla="*/ 2147483647 h 128"/>
              <a:gd name="T28" fmla="*/ 2147483647 w 253"/>
              <a:gd name="T29" fmla="*/ 2147483647 h 128"/>
              <a:gd name="T30" fmla="*/ 2147483647 w 253"/>
              <a:gd name="T31" fmla="*/ 2147483647 h 128"/>
              <a:gd name="T32" fmla="*/ 2147483647 w 253"/>
              <a:gd name="T33" fmla="*/ 2147483647 h 128"/>
              <a:gd name="T34" fmla="*/ 2147483647 w 253"/>
              <a:gd name="T35" fmla="*/ 2147483647 h 128"/>
              <a:gd name="T36" fmla="*/ 2147483647 w 253"/>
              <a:gd name="T37" fmla="*/ 2147483647 h 128"/>
              <a:gd name="T38" fmla="*/ 2147483647 w 253"/>
              <a:gd name="T39" fmla="*/ 2147483647 h 128"/>
              <a:gd name="T40" fmla="*/ 2147483647 w 253"/>
              <a:gd name="T41" fmla="*/ 2147483647 h 128"/>
              <a:gd name="T42" fmla="*/ 2147483647 w 253"/>
              <a:gd name="T43" fmla="*/ 2147483647 h 128"/>
              <a:gd name="T44" fmla="*/ 2147483647 w 253"/>
              <a:gd name="T45" fmla="*/ 2147483647 h 128"/>
              <a:gd name="T46" fmla="*/ 2147483647 w 253"/>
              <a:gd name="T47" fmla="*/ 2147483647 h 128"/>
              <a:gd name="T48" fmla="*/ 2147483647 w 253"/>
              <a:gd name="T49" fmla="*/ 2147483647 h 128"/>
              <a:gd name="T50" fmla="*/ 2147483647 w 253"/>
              <a:gd name="T51" fmla="*/ 2147483647 h 128"/>
              <a:gd name="T52" fmla="*/ 2147483647 w 253"/>
              <a:gd name="T53" fmla="*/ 2147483647 h 128"/>
              <a:gd name="T54" fmla="*/ 2147483647 w 253"/>
              <a:gd name="T55" fmla="*/ 2147483647 h 128"/>
              <a:gd name="T56" fmla="*/ 2147483647 w 253"/>
              <a:gd name="T57" fmla="*/ 2147483647 h 128"/>
              <a:gd name="T58" fmla="*/ 2147483647 w 253"/>
              <a:gd name="T59" fmla="*/ 2147483647 h 128"/>
              <a:gd name="T60" fmla="*/ 2147483647 w 253"/>
              <a:gd name="T61" fmla="*/ 2147483647 h 128"/>
              <a:gd name="T62" fmla="*/ 2147483647 w 253"/>
              <a:gd name="T63" fmla="*/ 2147483647 h 128"/>
              <a:gd name="T64" fmla="*/ 2147483647 w 253"/>
              <a:gd name="T65" fmla="*/ 2147483647 h 128"/>
              <a:gd name="T66" fmla="*/ 2147483647 w 253"/>
              <a:gd name="T67" fmla="*/ 2147483647 h 128"/>
              <a:gd name="T68" fmla="*/ 2147483647 w 253"/>
              <a:gd name="T69" fmla="*/ 2147483647 h 128"/>
              <a:gd name="T70" fmla="*/ 2147483647 w 253"/>
              <a:gd name="T71" fmla="*/ 2147483647 h 128"/>
              <a:gd name="T72" fmla="*/ 2147483647 w 253"/>
              <a:gd name="T73" fmla="*/ 2147483647 h 128"/>
              <a:gd name="T74" fmla="*/ 2147483647 w 253"/>
              <a:gd name="T75" fmla="*/ 2147483647 h 128"/>
              <a:gd name="T76" fmla="*/ 2147483647 w 253"/>
              <a:gd name="T77" fmla="*/ 2147483647 h 128"/>
              <a:gd name="T78" fmla="*/ 2147483647 w 253"/>
              <a:gd name="T79" fmla="*/ 2147483647 h 128"/>
              <a:gd name="T80" fmla="*/ 2147483647 w 253"/>
              <a:gd name="T81" fmla="*/ 2147483647 h 128"/>
              <a:gd name="T82" fmla="*/ 2147483647 w 253"/>
              <a:gd name="T83" fmla="*/ 2147483647 h 128"/>
              <a:gd name="T84" fmla="*/ 2147483647 w 253"/>
              <a:gd name="T85" fmla="*/ 2147483647 h 128"/>
              <a:gd name="T86" fmla="*/ 2147483647 w 253"/>
              <a:gd name="T87" fmla="*/ 0 h 128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53"/>
              <a:gd name="T133" fmla="*/ 0 h 128"/>
              <a:gd name="T134" fmla="*/ 253 w 253"/>
              <a:gd name="T135" fmla="*/ 128 h 128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53" h="128">
                <a:moveTo>
                  <a:pt x="211" y="0"/>
                </a:moveTo>
                <a:lnTo>
                  <a:pt x="114" y="0"/>
                </a:lnTo>
                <a:lnTo>
                  <a:pt x="0" y="0"/>
                </a:lnTo>
                <a:lnTo>
                  <a:pt x="0" y="37"/>
                </a:lnTo>
                <a:lnTo>
                  <a:pt x="22" y="18"/>
                </a:lnTo>
                <a:lnTo>
                  <a:pt x="30" y="19"/>
                </a:lnTo>
                <a:lnTo>
                  <a:pt x="41" y="5"/>
                </a:lnTo>
                <a:lnTo>
                  <a:pt x="53" y="14"/>
                </a:lnTo>
                <a:lnTo>
                  <a:pt x="59" y="14"/>
                </a:lnTo>
                <a:lnTo>
                  <a:pt x="60" y="8"/>
                </a:lnTo>
                <a:lnTo>
                  <a:pt x="74" y="1"/>
                </a:lnTo>
                <a:lnTo>
                  <a:pt x="94" y="8"/>
                </a:lnTo>
                <a:lnTo>
                  <a:pt x="99" y="28"/>
                </a:lnTo>
                <a:lnTo>
                  <a:pt x="115" y="36"/>
                </a:lnTo>
                <a:lnTo>
                  <a:pt x="111" y="43"/>
                </a:lnTo>
                <a:lnTo>
                  <a:pt x="115" y="48"/>
                </a:lnTo>
                <a:lnTo>
                  <a:pt x="134" y="57"/>
                </a:lnTo>
                <a:lnTo>
                  <a:pt x="139" y="53"/>
                </a:lnTo>
                <a:lnTo>
                  <a:pt x="147" y="61"/>
                </a:lnTo>
                <a:lnTo>
                  <a:pt x="139" y="68"/>
                </a:lnTo>
                <a:lnTo>
                  <a:pt x="139" y="73"/>
                </a:lnTo>
                <a:lnTo>
                  <a:pt x="131" y="90"/>
                </a:lnTo>
                <a:lnTo>
                  <a:pt x="180" y="116"/>
                </a:lnTo>
                <a:lnTo>
                  <a:pt x="177" y="99"/>
                </a:lnTo>
                <a:lnTo>
                  <a:pt x="170" y="93"/>
                </a:lnTo>
                <a:lnTo>
                  <a:pt x="175" y="92"/>
                </a:lnTo>
                <a:lnTo>
                  <a:pt x="171" y="37"/>
                </a:lnTo>
                <a:lnTo>
                  <a:pt x="198" y="15"/>
                </a:lnTo>
                <a:lnTo>
                  <a:pt x="202" y="11"/>
                </a:lnTo>
                <a:lnTo>
                  <a:pt x="203" y="22"/>
                </a:lnTo>
                <a:lnTo>
                  <a:pt x="192" y="33"/>
                </a:lnTo>
                <a:lnTo>
                  <a:pt x="193" y="50"/>
                </a:lnTo>
                <a:lnTo>
                  <a:pt x="185" y="57"/>
                </a:lnTo>
                <a:lnTo>
                  <a:pt x="194" y="62"/>
                </a:lnTo>
                <a:lnTo>
                  <a:pt x="194" y="78"/>
                </a:lnTo>
                <a:lnTo>
                  <a:pt x="187" y="90"/>
                </a:lnTo>
                <a:lnTo>
                  <a:pt x="194" y="105"/>
                </a:lnTo>
                <a:lnTo>
                  <a:pt x="208" y="106"/>
                </a:lnTo>
                <a:lnTo>
                  <a:pt x="216" y="128"/>
                </a:lnTo>
                <a:lnTo>
                  <a:pt x="242" y="122"/>
                </a:lnTo>
                <a:lnTo>
                  <a:pt x="242" y="112"/>
                </a:lnTo>
                <a:lnTo>
                  <a:pt x="253" y="92"/>
                </a:lnTo>
                <a:lnTo>
                  <a:pt x="215" y="92"/>
                </a:lnTo>
                <a:lnTo>
                  <a:pt x="211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90" name="Freeform 55">
            <a:extLst>
              <a:ext uri="{FF2B5EF4-FFF2-40B4-BE49-F238E27FC236}">
                <a16:creationId xmlns:a16="http://schemas.microsoft.com/office/drawing/2014/main" id="{7105DA85-67A6-4B27-81CE-E3D262239BA0}"/>
              </a:ext>
            </a:extLst>
          </p:cNvPr>
          <p:cNvSpPr>
            <a:spLocks noChangeAspect="1"/>
          </p:cNvSpPr>
          <p:nvPr/>
        </p:nvSpPr>
        <p:spPr bwMode="auto">
          <a:xfrm>
            <a:off x="7777165" y="4514851"/>
            <a:ext cx="287337" cy="119063"/>
          </a:xfrm>
          <a:custGeom>
            <a:avLst/>
            <a:gdLst>
              <a:gd name="T0" fmla="*/ 2147483647 w 253"/>
              <a:gd name="T1" fmla="*/ 0 h 128"/>
              <a:gd name="T2" fmla="*/ 2147483647 w 253"/>
              <a:gd name="T3" fmla="*/ 0 h 128"/>
              <a:gd name="T4" fmla="*/ 0 w 253"/>
              <a:gd name="T5" fmla="*/ 0 h 128"/>
              <a:gd name="T6" fmla="*/ 0 w 253"/>
              <a:gd name="T7" fmla="*/ 2147483647 h 128"/>
              <a:gd name="T8" fmla="*/ 2147483647 w 253"/>
              <a:gd name="T9" fmla="*/ 2147483647 h 128"/>
              <a:gd name="T10" fmla="*/ 2147483647 w 253"/>
              <a:gd name="T11" fmla="*/ 2147483647 h 128"/>
              <a:gd name="T12" fmla="*/ 2147483647 w 253"/>
              <a:gd name="T13" fmla="*/ 2147483647 h 128"/>
              <a:gd name="T14" fmla="*/ 2147483647 w 253"/>
              <a:gd name="T15" fmla="*/ 2147483647 h 128"/>
              <a:gd name="T16" fmla="*/ 2147483647 w 253"/>
              <a:gd name="T17" fmla="*/ 2147483647 h 128"/>
              <a:gd name="T18" fmla="*/ 2147483647 w 253"/>
              <a:gd name="T19" fmla="*/ 2147483647 h 128"/>
              <a:gd name="T20" fmla="*/ 2147483647 w 253"/>
              <a:gd name="T21" fmla="*/ 2147483647 h 128"/>
              <a:gd name="T22" fmla="*/ 2147483647 w 253"/>
              <a:gd name="T23" fmla="*/ 2147483647 h 128"/>
              <a:gd name="T24" fmla="*/ 2147483647 w 253"/>
              <a:gd name="T25" fmla="*/ 2147483647 h 128"/>
              <a:gd name="T26" fmla="*/ 2147483647 w 253"/>
              <a:gd name="T27" fmla="*/ 2147483647 h 128"/>
              <a:gd name="T28" fmla="*/ 2147483647 w 253"/>
              <a:gd name="T29" fmla="*/ 2147483647 h 128"/>
              <a:gd name="T30" fmla="*/ 2147483647 w 253"/>
              <a:gd name="T31" fmla="*/ 2147483647 h 128"/>
              <a:gd name="T32" fmla="*/ 2147483647 w 253"/>
              <a:gd name="T33" fmla="*/ 2147483647 h 128"/>
              <a:gd name="T34" fmla="*/ 2147483647 w 253"/>
              <a:gd name="T35" fmla="*/ 2147483647 h 128"/>
              <a:gd name="T36" fmla="*/ 2147483647 w 253"/>
              <a:gd name="T37" fmla="*/ 2147483647 h 128"/>
              <a:gd name="T38" fmla="*/ 2147483647 w 253"/>
              <a:gd name="T39" fmla="*/ 2147483647 h 128"/>
              <a:gd name="T40" fmla="*/ 2147483647 w 253"/>
              <a:gd name="T41" fmla="*/ 2147483647 h 128"/>
              <a:gd name="T42" fmla="*/ 2147483647 w 253"/>
              <a:gd name="T43" fmla="*/ 2147483647 h 128"/>
              <a:gd name="T44" fmla="*/ 2147483647 w 253"/>
              <a:gd name="T45" fmla="*/ 2147483647 h 128"/>
              <a:gd name="T46" fmla="*/ 2147483647 w 253"/>
              <a:gd name="T47" fmla="*/ 2147483647 h 128"/>
              <a:gd name="T48" fmla="*/ 2147483647 w 253"/>
              <a:gd name="T49" fmla="*/ 2147483647 h 128"/>
              <a:gd name="T50" fmla="*/ 2147483647 w 253"/>
              <a:gd name="T51" fmla="*/ 2147483647 h 128"/>
              <a:gd name="T52" fmla="*/ 2147483647 w 253"/>
              <a:gd name="T53" fmla="*/ 2147483647 h 128"/>
              <a:gd name="T54" fmla="*/ 2147483647 w 253"/>
              <a:gd name="T55" fmla="*/ 2147483647 h 128"/>
              <a:gd name="T56" fmla="*/ 2147483647 w 253"/>
              <a:gd name="T57" fmla="*/ 2147483647 h 128"/>
              <a:gd name="T58" fmla="*/ 2147483647 w 253"/>
              <a:gd name="T59" fmla="*/ 2147483647 h 128"/>
              <a:gd name="T60" fmla="*/ 2147483647 w 253"/>
              <a:gd name="T61" fmla="*/ 2147483647 h 128"/>
              <a:gd name="T62" fmla="*/ 2147483647 w 253"/>
              <a:gd name="T63" fmla="*/ 2147483647 h 128"/>
              <a:gd name="T64" fmla="*/ 2147483647 w 253"/>
              <a:gd name="T65" fmla="*/ 2147483647 h 128"/>
              <a:gd name="T66" fmla="*/ 2147483647 w 253"/>
              <a:gd name="T67" fmla="*/ 2147483647 h 128"/>
              <a:gd name="T68" fmla="*/ 2147483647 w 253"/>
              <a:gd name="T69" fmla="*/ 2147483647 h 128"/>
              <a:gd name="T70" fmla="*/ 2147483647 w 253"/>
              <a:gd name="T71" fmla="*/ 2147483647 h 128"/>
              <a:gd name="T72" fmla="*/ 2147483647 w 253"/>
              <a:gd name="T73" fmla="*/ 2147483647 h 128"/>
              <a:gd name="T74" fmla="*/ 2147483647 w 253"/>
              <a:gd name="T75" fmla="*/ 2147483647 h 128"/>
              <a:gd name="T76" fmla="*/ 2147483647 w 253"/>
              <a:gd name="T77" fmla="*/ 2147483647 h 128"/>
              <a:gd name="T78" fmla="*/ 2147483647 w 253"/>
              <a:gd name="T79" fmla="*/ 2147483647 h 128"/>
              <a:gd name="T80" fmla="*/ 2147483647 w 253"/>
              <a:gd name="T81" fmla="*/ 2147483647 h 128"/>
              <a:gd name="T82" fmla="*/ 2147483647 w 253"/>
              <a:gd name="T83" fmla="*/ 2147483647 h 128"/>
              <a:gd name="T84" fmla="*/ 2147483647 w 253"/>
              <a:gd name="T85" fmla="*/ 2147483647 h 128"/>
              <a:gd name="T86" fmla="*/ 2147483647 w 253"/>
              <a:gd name="T87" fmla="*/ 0 h 128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53"/>
              <a:gd name="T133" fmla="*/ 0 h 128"/>
              <a:gd name="T134" fmla="*/ 253 w 253"/>
              <a:gd name="T135" fmla="*/ 128 h 128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53" h="128">
                <a:moveTo>
                  <a:pt x="211" y="0"/>
                </a:moveTo>
                <a:lnTo>
                  <a:pt x="114" y="0"/>
                </a:lnTo>
                <a:lnTo>
                  <a:pt x="0" y="0"/>
                </a:lnTo>
                <a:lnTo>
                  <a:pt x="0" y="37"/>
                </a:lnTo>
                <a:lnTo>
                  <a:pt x="22" y="18"/>
                </a:lnTo>
                <a:lnTo>
                  <a:pt x="30" y="19"/>
                </a:lnTo>
                <a:lnTo>
                  <a:pt x="41" y="5"/>
                </a:lnTo>
                <a:lnTo>
                  <a:pt x="53" y="14"/>
                </a:lnTo>
                <a:lnTo>
                  <a:pt x="59" y="14"/>
                </a:lnTo>
                <a:lnTo>
                  <a:pt x="60" y="8"/>
                </a:lnTo>
                <a:lnTo>
                  <a:pt x="74" y="1"/>
                </a:lnTo>
                <a:lnTo>
                  <a:pt x="94" y="8"/>
                </a:lnTo>
                <a:lnTo>
                  <a:pt x="99" y="28"/>
                </a:lnTo>
                <a:lnTo>
                  <a:pt x="115" y="36"/>
                </a:lnTo>
                <a:lnTo>
                  <a:pt x="111" y="43"/>
                </a:lnTo>
                <a:lnTo>
                  <a:pt x="115" y="48"/>
                </a:lnTo>
                <a:lnTo>
                  <a:pt x="134" y="57"/>
                </a:lnTo>
                <a:lnTo>
                  <a:pt x="139" y="53"/>
                </a:lnTo>
                <a:lnTo>
                  <a:pt x="147" y="61"/>
                </a:lnTo>
                <a:lnTo>
                  <a:pt x="139" y="68"/>
                </a:lnTo>
                <a:lnTo>
                  <a:pt x="139" y="73"/>
                </a:lnTo>
                <a:lnTo>
                  <a:pt x="131" y="90"/>
                </a:lnTo>
                <a:lnTo>
                  <a:pt x="180" y="116"/>
                </a:lnTo>
                <a:lnTo>
                  <a:pt x="177" y="99"/>
                </a:lnTo>
                <a:lnTo>
                  <a:pt x="170" y="93"/>
                </a:lnTo>
                <a:lnTo>
                  <a:pt x="175" y="92"/>
                </a:lnTo>
                <a:lnTo>
                  <a:pt x="171" y="37"/>
                </a:lnTo>
                <a:lnTo>
                  <a:pt x="198" y="15"/>
                </a:lnTo>
                <a:lnTo>
                  <a:pt x="202" y="11"/>
                </a:lnTo>
                <a:lnTo>
                  <a:pt x="203" y="22"/>
                </a:lnTo>
                <a:lnTo>
                  <a:pt x="192" y="33"/>
                </a:lnTo>
                <a:lnTo>
                  <a:pt x="193" y="50"/>
                </a:lnTo>
                <a:lnTo>
                  <a:pt x="185" y="57"/>
                </a:lnTo>
                <a:lnTo>
                  <a:pt x="194" y="62"/>
                </a:lnTo>
                <a:lnTo>
                  <a:pt x="194" y="78"/>
                </a:lnTo>
                <a:lnTo>
                  <a:pt x="187" y="90"/>
                </a:lnTo>
                <a:lnTo>
                  <a:pt x="194" y="105"/>
                </a:lnTo>
                <a:lnTo>
                  <a:pt x="208" y="106"/>
                </a:lnTo>
                <a:lnTo>
                  <a:pt x="216" y="128"/>
                </a:lnTo>
                <a:lnTo>
                  <a:pt x="242" y="122"/>
                </a:lnTo>
                <a:lnTo>
                  <a:pt x="242" y="112"/>
                </a:lnTo>
                <a:lnTo>
                  <a:pt x="253" y="92"/>
                </a:lnTo>
                <a:lnTo>
                  <a:pt x="215" y="92"/>
                </a:lnTo>
                <a:lnTo>
                  <a:pt x="211" y="0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509" name="Freeform 61">
            <a:extLst>
              <a:ext uri="{FF2B5EF4-FFF2-40B4-BE49-F238E27FC236}">
                <a16:creationId xmlns:a16="http://schemas.microsoft.com/office/drawing/2014/main" id="{5A66E1E6-20E7-4417-8863-6B8B17B62C9A}"/>
              </a:ext>
            </a:extLst>
          </p:cNvPr>
          <p:cNvSpPr>
            <a:spLocks noChangeAspect="1"/>
          </p:cNvSpPr>
          <p:nvPr/>
        </p:nvSpPr>
        <p:spPr bwMode="auto">
          <a:xfrm>
            <a:off x="5145090" y="2855913"/>
            <a:ext cx="649287" cy="992187"/>
          </a:xfrm>
          <a:custGeom>
            <a:avLst/>
            <a:gdLst>
              <a:gd name="T0" fmla="*/ 2147483646 w 568"/>
              <a:gd name="T1" fmla="*/ 0 h 1085"/>
              <a:gd name="T2" fmla="*/ 2147483646 w 568"/>
              <a:gd name="T3" fmla="*/ 0 h 1085"/>
              <a:gd name="T4" fmla="*/ 2147483646 w 568"/>
              <a:gd name="T5" fmla="*/ 0 h 1085"/>
              <a:gd name="T6" fmla="*/ 2147483646 w 568"/>
              <a:gd name="T7" fmla="*/ 0 h 1085"/>
              <a:gd name="T8" fmla="*/ 2147483646 w 568"/>
              <a:gd name="T9" fmla="*/ 0 h 1085"/>
              <a:gd name="T10" fmla="*/ 0 w 568"/>
              <a:gd name="T11" fmla="*/ 0 h 1085"/>
              <a:gd name="T12" fmla="*/ 0 w 568"/>
              <a:gd name="T13" fmla="*/ 2147483646 h 1085"/>
              <a:gd name="T14" fmla="*/ 0 w 568"/>
              <a:gd name="T15" fmla="*/ 2147483646 h 1085"/>
              <a:gd name="T16" fmla="*/ 0 w 568"/>
              <a:gd name="T17" fmla="*/ 2147483646 h 1085"/>
              <a:gd name="T18" fmla="*/ 2147483646 w 568"/>
              <a:gd name="T19" fmla="*/ 2147483646 h 1085"/>
              <a:gd name="T20" fmla="*/ 2147483646 w 568"/>
              <a:gd name="T21" fmla="*/ 2147483646 h 1085"/>
              <a:gd name="T22" fmla="*/ 2147483646 w 568"/>
              <a:gd name="T23" fmla="*/ 2147483646 h 1085"/>
              <a:gd name="T24" fmla="*/ 2147483646 w 568"/>
              <a:gd name="T25" fmla="*/ 2147483646 h 1085"/>
              <a:gd name="T26" fmla="*/ 2147483646 w 568"/>
              <a:gd name="T27" fmla="*/ 2147483646 h 1085"/>
              <a:gd name="T28" fmla="*/ 2147483646 w 568"/>
              <a:gd name="T29" fmla="*/ 2147483646 h 1085"/>
              <a:gd name="T30" fmla="*/ 2147483646 w 568"/>
              <a:gd name="T31" fmla="*/ 2147483646 h 1085"/>
              <a:gd name="T32" fmla="*/ 2147483646 w 568"/>
              <a:gd name="T33" fmla="*/ 2147483646 h 1085"/>
              <a:gd name="T34" fmla="*/ 2147483646 w 568"/>
              <a:gd name="T35" fmla="*/ 2147483646 h 1085"/>
              <a:gd name="T36" fmla="*/ 2147483646 w 568"/>
              <a:gd name="T37" fmla="*/ 2147483646 h 1085"/>
              <a:gd name="T38" fmla="*/ 2147483646 w 568"/>
              <a:gd name="T39" fmla="*/ 2147483646 h 1085"/>
              <a:gd name="T40" fmla="*/ 2147483646 w 568"/>
              <a:gd name="T41" fmla="*/ 2147483646 h 1085"/>
              <a:gd name="T42" fmla="*/ 2147483646 w 568"/>
              <a:gd name="T43" fmla="*/ 2147483646 h 1085"/>
              <a:gd name="T44" fmla="*/ 2147483646 w 568"/>
              <a:gd name="T45" fmla="*/ 2147483646 h 1085"/>
              <a:gd name="T46" fmla="*/ 2147483646 w 568"/>
              <a:gd name="T47" fmla="*/ 2147483646 h 1085"/>
              <a:gd name="T48" fmla="*/ 2147483646 w 568"/>
              <a:gd name="T49" fmla="*/ 2147483646 h 1085"/>
              <a:gd name="T50" fmla="*/ 2147483646 w 568"/>
              <a:gd name="T51" fmla="*/ 2147483646 h 1085"/>
              <a:gd name="T52" fmla="*/ 2147483646 w 568"/>
              <a:gd name="T53" fmla="*/ 2147483646 h 1085"/>
              <a:gd name="T54" fmla="*/ 2147483646 w 568"/>
              <a:gd name="T55" fmla="*/ 2147483646 h 1085"/>
              <a:gd name="T56" fmla="*/ 2147483646 w 568"/>
              <a:gd name="T57" fmla="*/ 2147483646 h 1085"/>
              <a:gd name="T58" fmla="*/ 2147483646 w 568"/>
              <a:gd name="T59" fmla="*/ 2147483646 h 1085"/>
              <a:gd name="T60" fmla="*/ 2147483646 w 568"/>
              <a:gd name="T61" fmla="*/ 2147483646 h 1085"/>
              <a:gd name="T62" fmla="*/ 2147483646 w 568"/>
              <a:gd name="T63" fmla="*/ 2147483646 h 108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568"/>
              <a:gd name="T97" fmla="*/ 0 h 1085"/>
              <a:gd name="T98" fmla="*/ 568 w 568"/>
              <a:gd name="T99" fmla="*/ 1085 h 108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568" h="1085">
                <a:moveTo>
                  <a:pt x="568" y="0"/>
                </a:moveTo>
                <a:lnTo>
                  <a:pt x="517" y="0"/>
                </a:lnTo>
                <a:lnTo>
                  <a:pt x="469" y="0"/>
                </a:lnTo>
                <a:lnTo>
                  <a:pt x="418" y="0"/>
                </a:lnTo>
                <a:lnTo>
                  <a:pt x="363" y="0"/>
                </a:lnTo>
                <a:lnTo>
                  <a:pt x="312" y="0"/>
                </a:lnTo>
                <a:lnTo>
                  <a:pt x="256" y="0"/>
                </a:lnTo>
                <a:lnTo>
                  <a:pt x="204" y="0"/>
                </a:lnTo>
                <a:lnTo>
                  <a:pt x="157" y="0"/>
                </a:lnTo>
                <a:lnTo>
                  <a:pt x="107" y="0"/>
                </a:lnTo>
                <a:lnTo>
                  <a:pt x="52" y="0"/>
                </a:lnTo>
                <a:lnTo>
                  <a:pt x="0" y="0"/>
                </a:lnTo>
                <a:lnTo>
                  <a:pt x="0" y="117"/>
                </a:lnTo>
                <a:lnTo>
                  <a:pt x="0" y="222"/>
                </a:lnTo>
                <a:lnTo>
                  <a:pt x="0" y="322"/>
                </a:lnTo>
                <a:lnTo>
                  <a:pt x="0" y="420"/>
                </a:lnTo>
                <a:lnTo>
                  <a:pt x="0" y="526"/>
                </a:lnTo>
                <a:lnTo>
                  <a:pt x="0" y="646"/>
                </a:lnTo>
                <a:lnTo>
                  <a:pt x="15" y="662"/>
                </a:lnTo>
                <a:lnTo>
                  <a:pt x="3" y="665"/>
                </a:lnTo>
                <a:lnTo>
                  <a:pt x="5" y="673"/>
                </a:lnTo>
                <a:lnTo>
                  <a:pt x="20" y="688"/>
                </a:lnTo>
                <a:lnTo>
                  <a:pt x="34" y="688"/>
                </a:lnTo>
                <a:lnTo>
                  <a:pt x="43" y="703"/>
                </a:lnTo>
                <a:lnTo>
                  <a:pt x="56" y="708"/>
                </a:lnTo>
                <a:lnTo>
                  <a:pt x="58" y="699"/>
                </a:lnTo>
                <a:lnTo>
                  <a:pt x="70" y="711"/>
                </a:lnTo>
                <a:lnTo>
                  <a:pt x="77" y="734"/>
                </a:lnTo>
                <a:lnTo>
                  <a:pt x="85" y="731"/>
                </a:lnTo>
                <a:lnTo>
                  <a:pt x="93" y="747"/>
                </a:lnTo>
                <a:lnTo>
                  <a:pt x="100" y="781"/>
                </a:lnTo>
                <a:lnTo>
                  <a:pt x="113" y="770"/>
                </a:lnTo>
                <a:lnTo>
                  <a:pt x="128" y="779"/>
                </a:lnTo>
                <a:lnTo>
                  <a:pt x="122" y="789"/>
                </a:lnTo>
                <a:lnTo>
                  <a:pt x="128" y="798"/>
                </a:lnTo>
                <a:lnTo>
                  <a:pt x="137" y="804"/>
                </a:lnTo>
                <a:lnTo>
                  <a:pt x="153" y="799"/>
                </a:lnTo>
                <a:lnTo>
                  <a:pt x="173" y="841"/>
                </a:lnTo>
                <a:lnTo>
                  <a:pt x="188" y="833"/>
                </a:lnTo>
                <a:lnTo>
                  <a:pt x="210" y="864"/>
                </a:lnTo>
                <a:lnTo>
                  <a:pt x="213" y="878"/>
                </a:lnTo>
                <a:lnTo>
                  <a:pt x="248" y="909"/>
                </a:lnTo>
                <a:lnTo>
                  <a:pt x="247" y="920"/>
                </a:lnTo>
                <a:lnTo>
                  <a:pt x="264" y="930"/>
                </a:lnTo>
                <a:lnTo>
                  <a:pt x="271" y="946"/>
                </a:lnTo>
                <a:lnTo>
                  <a:pt x="283" y="944"/>
                </a:lnTo>
                <a:lnTo>
                  <a:pt x="297" y="964"/>
                </a:lnTo>
                <a:lnTo>
                  <a:pt x="303" y="989"/>
                </a:lnTo>
                <a:lnTo>
                  <a:pt x="305" y="1018"/>
                </a:lnTo>
                <a:lnTo>
                  <a:pt x="300" y="1031"/>
                </a:lnTo>
                <a:lnTo>
                  <a:pt x="308" y="1034"/>
                </a:lnTo>
                <a:lnTo>
                  <a:pt x="308" y="1049"/>
                </a:lnTo>
                <a:lnTo>
                  <a:pt x="337" y="1085"/>
                </a:lnTo>
                <a:lnTo>
                  <a:pt x="409" y="1085"/>
                </a:lnTo>
                <a:lnTo>
                  <a:pt x="495" y="1085"/>
                </a:lnTo>
                <a:lnTo>
                  <a:pt x="568" y="1085"/>
                </a:lnTo>
                <a:lnTo>
                  <a:pt x="568" y="1003"/>
                </a:lnTo>
                <a:lnTo>
                  <a:pt x="568" y="928"/>
                </a:lnTo>
                <a:lnTo>
                  <a:pt x="568" y="818"/>
                </a:lnTo>
                <a:lnTo>
                  <a:pt x="568" y="684"/>
                </a:lnTo>
                <a:lnTo>
                  <a:pt x="568" y="558"/>
                </a:lnTo>
                <a:lnTo>
                  <a:pt x="568" y="398"/>
                </a:lnTo>
                <a:lnTo>
                  <a:pt x="568" y="249"/>
                </a:lnTo>
                <a:lnTo>
                  <a:pt x="568" y="117"/>
                </a:lnTo>
                <a:lnTo>
                  <a:pt x="568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10" name="Freeform 62">
            <a:extLst>
              <a:ext uri="{FF2B5EF4-FFF2-40B4-BE49-F238E27FC236}">
                <a16:creationId xmlns:a16="http://schemas.microsoft.com/office/drawing/2014/main" id="{96A891E2-F9CE-4B41-BE85-A592A7622A79}"/>
              </a:ext>
            </a:extLst>
          </p:cNvPr>
          <p:cNvSpPr>
            <a:spLocks noChangeAspect="1"/>
          </p:cNvSpPr>
          <p:nvPr/>
        </p:nvSpPr>
        <p:spPr bwMode="auto">
          <a:xfrm>
            <a:off x="5145090" y="2855913"/>
            <a:ext cx="649287" cy="992187"/>
          </a:xfrm>
          <a:custGeom>
            <a:avLst/>
            <a:gdLst>
              <a:gd name="T0" fmla="*/ 2147483646 w 568"/>
              <a:gd name="T1" fmla="*/ 0 h 1085"/>
              <a:gd name="T2" fmla="*/ 2147483646 w 568"/>
              <a:gd name="T3" fmla="*/ 0 h 1085"/>
              <a:gd name="T4" fmla="*/ 2147483646 w 568"/>
              <a:gd name="T5" fmla="*/ 0 h 1085"/>
              <a:gd name="T6" fmla="*/ 2147483646 w 568"/>
              <a:gd name="T7" fmla="*/ 0 h 1085"/>
              <a:gd name="T8" fmla="*/ 2147483646 w 568"/>
              <a:gd name="T9" fmla="*/ 0 h 1085"/>
              <a:gd name="T10" fmla="*/ 0 w 568"/>
              <a:gd name="T11" fmla="*/ 0 h 1085"/>
              <a:gd name="T12" fmla="*/ 0 w 568"/>
              <a:gd name="T13" fmla="*/ 2147483646 h 1085"/>
              <a:gd name="T14" fmla="*/ 0 w 568"/>
              <a:gd name="T15" fmla="*/ 2147483646 h 1085"/>
              <a:gd name="T16" fmla="*/ 0 w 568"/>
              <a:gd name="T17" fmla="*/ 2147483646 h 1085"/>
              <a:gd name="T18" fmla="*/ 2147483646 w 568"/>
              <a:gd name="T19" fmla="*/ 2147483646 h 1085"/>
              <a:gd name="T20" fmla="*/ 2147483646 w 568"/>
              <a:gd name="T21" fmla="*/ 2147483646 h 1085"/>
              <a:gd name="T22" fmla="*/ 2147483646 w 568"/>
              <a:gd name="T23" fmla="*/ 2147483646 h 1085"/>
              <a:gd name="T24" fmla="*/ 2147483646 w 568"/>
              <a:gd name="T25" fmla="*/ 2147483646 h 1085"/>
              <a:gd name="T26" fmla="*/ 2147483646 w 568"/>
              <a:gd name="T27" fmla="*/ 2147483646 h 1085"/>
              <a:gd name="T28" fmla="*/ 2147483646 w 568"/>
              <a:gd name="T29" fmla="*/ 2147483646 h 1085"/>
              <a:gd name="T30" fmla="*/ 2147483646 w 568"/>
              <a:gd name="T31" fmla="*/ 2147483646 h 1085"/>
              <a:gd name="T32" fmla="*/ 2147483646 w 568"/>
              <a:gd name="T33" fmla="*/ 2147483646 h 1085"/>
              <a:gd name="T34" fmla="*/ 2147483646 w 568"/>
              <a:gd name="T35" fmla="*/ 2147483646 h 1085"/>
              <a:gd name="T36" fmla="*/ 2147483646 w 568"/>
              <a:gd name="T37" fmla="*/ 2147483646 h 1085"/>
              <a:gd name="T38" fmla="*/ 2147483646 w 568"/>
              <a:gd name="T39" fmla="*/ 2147483646 h 1085"/>
              <a:gd name="T40" fmla="*/ 2147483646 w 568"/>
              <a:gd name="T41" fmla="*/ 2147483646 h 1085"/>
              <a:gd name="T42" fmla="*/ 2147483646 w 568"/>
              <a:gd name="T43" fmla="*/ 2147483646 h 1085"/>
              <a:gd name="T44" fmla="*/ 2147483646 w 568"/>
              <a:gd name="T45" fmla="*/ 2147483646 h 1085"/>
              <a:gd name="T46" fmla="*/ 2147483646 w 568"/>
              <a:gd name="T47" fmla="*/ 2147483646 h 1085"/>
              <a:gd name="T48" fmla="*/ 2147483646 w 568"/>
              <a:gd name="T49" fmla="*/ 2147483646 h 1085"/>
              <a:gd name="T50" fmla="*/ 2147483646 w 568"/>
              <a:gd name="T51" fmla="*/ 2147483646 h 1085"/>
              <a:gd name="T52" fmla="*/ 2147483646 w 568"/>
              <a:gd name="T53" fmla="*/ 2147483646 h 1085"/>
              <a:gd name="T54" fmla="*/ 2147483646 w 568"/>
              <a:gd name="T55" fmla="*/ 2147483646 h 1085"/>
              <a:gd name="T56" fmla="*/ 2147483646 w 568"/>
              <a:gd name="T57" fmla="*/ 2147483646 h 1085"/>
              <a:gd name="T58" fmla="*/ 2147483646 w 568"/>
              <a:gd name="T59" fmla="*/ 2147483646 h 1085"/>
              <a:gd name="T60" fmla="*/ 2147483646 w 568"/>
              <a:gd name="T61" fmla="*/ 2147483646 h 1085"/>
              <a:gd name="T62" fmla="*/ 2147483646 w 568"/>
              <a:gd name="T63" fmla="*/ 2147483646 h 108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568"/>
              <a:gd name="T97" fmla="*/ 0 h 1085"/>
              <a:gd name="T98" fmla="*/ 568 w 568"/>
              <a:gd name="T99" fmla="*/ 1085 h 108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568" h="1085">
                <a:moveTo>
                  <a:pt x="568" y="0"/>
                </a:moveTo>
                <a:lnTo>
                  <a:pt x="517" y="0"/>
                </a:lnTo>
                <a:lnTo>
                  <a:pt x="469" y="0"/>
                </a:lnTo>
                <a:lnTo>
                  <a:pt x="418" y="0"/>
                </a:lnTo>
                <a:lnTo>
                  <a:pt x="363" y="0"/>
                </a:lnTo>
                <a:lnTo>
                  <a:pt x="312" y="0"/>
                </a:lnTo>
                <a:lnTo>
                  <a:pt x="256" y="0"/>
                </a:lnTo>
                <a:lnTo>
                  <a:pt x="204" y="0"/>
                </a:lnTo>
                <a:lnTo>
                  <a:pt x="157" y="0"/>
                </a:lnTo>
                <a:lnTo>
                  <a:pt x="107" y="0"/>
                </a:lnTo>
                <a:lnTo>
                  <a:pt x="52" y="0"/>
                </a:lnTo>
                <a:lnTo>
                  <a:pt x="0" y="0"/>
                </a:lnTo>
                <a:lnTo>
                  <a:pt x="0" y="117"/>
                </a:lnTo>
                <a:lnTo>
                  <a:pt x="0" y="222"/>
                </a:lnTo>
                <a:lnTo>
                  <a:pt x="0" y="322"/>
                </a:lnTo>
                <a:lnTo>
                  <a:pt x="0" y="420"/>
                </a:lnTo>
                <a:lnTo>
                  <a:pt x="0" y="526"/>
                </a:lnTo>
                <a:lnTo>
                  <a:pt x="0" y="646"/>
                </a:lnTo>
                <a:lnTo>
                  <a:pt x="15" y="662"/>
                </a:lnTo>
                <a:lnTo>
                  <a:pt x="3" y="665"/>
                </a:lnTo>
                <a:lnTo>
                  <a:pt x="5" y="673"/>
                </a:lnTo>
                <a:lnTo>
                  <a:pt x="20" y="688"/>
                </a:lnTo>
                <a:lnTo>
                  <a:pt x="34" y="688"/>
                </a:lnTo>
                <a:lnTo>
                  <a:pt x="43" y="703"/>
                </a:lnTo>
                <a:lnTo>
                  <a:pt x="56" y="708"/>
                </a:lnTo>
                <a:lnTo>
                  <a:pt x="58" y="699"/>
                </a:lnTo>
                <a:lnTo>
                  <a:pt x="70" y="711"/>
                </a:lnTo>
                <a:lnTo>
                  <a:pt x="77" y="734"/>
                </a:lnTo>
                <a:lnTo>
                  <a:pt x="85" y="731"/>
                </a:lnTo>
                <a:lnTo>
                  <a:pt x="93" y="747"/>
                </a:lnTo>
                <a:lnTo>
                  <a:pt x="100" y="781"/>
                </a:lnTo>
                <a:lnTo>
                  <a:pt x="113" y="770"/>
                </a:lnTo>
                <a:lnTo>
                  <a:pt x="128" y="779"/>
                </a:lnTo>
                <a:lnTo>
                  <a:pt x="122" y="789"/>
                </a:lnTo>
                <a:lnTo>
                  <a:pt x="128" y="798"/>
                </a:lnTo>
                <a:lnTo>
                  <a:pt x="137" y="804"/>
                </a:lnTo>
                <a:lnTo>
                  <a:pt x="153" y="799"/>
                </a:lnTo>
                <a:lnTo>
                  <a:pt x="173" y="841"/>
                </a:lnTo>
                <a:lnTo>
                  <a:pt x="188" y="833"/>
                </a:lnTo>
                <a:lnTo>
                  <a:pt x="210" y="864"/>
                </a:lnTo>
                <a:lnTo>
                  <a:pt x="213" y="878"/>
                </a:lnTo>
                <a:lnTo>
                  <a:pt x="248" y="909"/>
                </a:lnTo>
                <a:lnTo>
                  <a:pt x="247" y="920"/>
                </a:lnTo>
                <a:lnTo>
                  <a:pt x="264" y="930"/>
                </a:lnTo>
                <a:lnTo>
                  <a:pt x="271" y="946"/>
                </a:lnTo>
                <a:lnTo>
                  <a:pt x="283" y="944"/>
                </a:lnTo>
                <a:lnTo>
                  <a:pt x="297" y="964"/>
                </a:lnTo>
                <a:lnTo>
                  <a:pt x="303" y="989"/>
                </a:lnTo>
                <a:lnTo>
                  <a:pt x="305" y="1018"/>
                </a:lnTo>
                <a:lnTo>
                  <a:pt x="300" y="1031"/>
                </a:lnTo>
                <a:lnTo>
                  <a:pt x="308" y="1034"/>
                </a:lnTo>
                <a:lnTo>
                  <a:pt x="308" y="1049"/>
                </a:lnTo>
                <a:lnTo>
                  <a:pt x="337" y="1085"/>
                </a:lnTo>
                <a:lnTo>
                  <a:pt x="409" y="1085"/>
                </a:lnTo>
                <a:lnTo>
                  <a:pt x="495" y="1085"/>
                </a:lnTo>
                <a:lnTo>
                  <a:pt x="568" y="1085"/>
                </a:lnTo>
                <a:lnTo>
                  <a:pt x="568" y="1003"/>
                </a:lnTo>
                <a:lnTo>
                  <a:pt x="568" y="928"/>
                </a:lnTo>
                <a:lnTo>
                  <a:pt x="568" y="818"/>
                </a:lnTo>
                <a:lnTo>
                  <a:pt x="568" y="684"/>
                </a:lnTo>
                <a:lnTo>
                  <a:pt x="568" y="558"/>
                </a:lnTo>
                <a:lnTo>
                  <a:pt x="568" y="398"/>
                </a:lnTo>
                <a:lnTo>
                  <a:pt x="568" y="249"/>
                </a:lnTo>
                <a:lnTo>
                  <a:pt x="568" y="117"/>
                </a:lnTo>
                <a:lnTo>
                  <a:pt x="568" y="0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11" name="Freeform 63">
            <a:extLst>
              <a:ext uri="{FF2B5EF4-FFF2-40B4-BE49-F238E27FC236}">
                <a16:creationId xmlns:a16="http://schemas.microsoft.com/office/drawing/2014/main" id="{38B70661-7E21-4C61-84A0-2701A7447596}"/>
              </a:ext>
            </a:extLst>
          </p:cNvPr>
          <p:cNvSpPr>
            <a:spLocks noChangeAspect="1"/>
          </p:cNvSpPr>
          <p:nvPr/>
        </p:nvSpPr>
        <p:spPr bwMode="auto">
          <a:xfrm>
            <a:off x="5794375" y="2855913"/>
            <a:ext cx="560388" cy="992187"/>
          </a:xfrm>
          <a:custGeom>
            <a:avLst/>
            <a:gdLst>
              <a:gd name="T0" fmla="*/ 2147483646 w 491"/>
              <a:gd name="T1" fmla="*/ 2147483646 h 1085"/>
              <a:gd name="T2" fmla="*/ 2147483646 w 491"/>
              <a:gd name="T3" fmla="*/ 2147483646 h 1085"/>
              <a:gd name="T4" fmla="*/ 2147483646 w 491"/>
              <a:gd name="T5" fmla="*/ 2147483646 h 1085"/>
              <a:gd name="T6" fmla="*/ 2147483646 w 491"/>
              <a:gd name="T7" fmla="*/ 2147483646 h 1085"/>
              <a:gd name="T8" fmla="*/ 2147483646 w 491"/>
              <a:gd name="T9" fmla="*/ 2147483646 h 1085"/>
              <a:gd name="T10" fmla="*/ 2147483646 w 491"/>
              <a:gd name="T11" fmla="*/ 2147483646 h 1085"/>
              <a:gd name="T12" fmla="*/ 2147483646 w 491"/>
              <a:gd name="T13" fmla="*/ 2147483646 h 1085"/>
              <a:gd name="T14" fmla="*/ 2147483646 w 491"/>
              <a:gd name="T15" fmla="*/ 2147483646 h 1085"/>
              <a:gd name="T16" fmla="*/ 2147483646 w 491"/>
              <a:gd name="T17" fmla="*/ 2147483646 h 1085"/>
              <a:gd name="T18" fmla="*/ 2147483646 w 491"/>
              <a:gd name="T19" fmla="*/ 2147483646 h 1085"/>
              <a:gd name="T20" fmla="*/ 2147483646 w 491"/>
              <a:gd name="T21" fmla="*/ 2147483646 h 1085"/>
              <a:gd name="T22" fmla="*/ 2147483646 w 491"/>
              <a:gd name="T23" fmla="*/ 2147483646 h 1085"/>
              <a:gd name="T24" fmla="*/ 2147483646 w 491"/>
              <a:gd name="T25" fmla="*/ 2147483646 h 1085"/>
              <a:gd name="T26" fmla="*/ 2147483646 w 491"/>
              <a:gd name="T27" fmla="*/ 0 h 1085"/>
              <a:gd name="T28" fmla="*/ 2147483646 w 491"/>
              <a:gd name="T29" fmla="*/ 0 h 1085"/>
              <a:gd name="T30" fmla="*/ 2147483646 w 491"/>
              <a:gd name="T31" fmla="*/ 0 h 1085"/>
              <a:gd name="T32" fmla="*/ 2147483646 w 491"/>
              <a:gd name="T33" fmla="*/ 0 h 1085"/>
              <a:gd name="T34" fmla="*/ 2147483646 w 491"/>
              <a:gd name="T35" fmla="*/ 0 h 1085"/>
              <a:gd name="T36" fmla="*/ 2147483646 w 491"/>
              <a:gd name="T37" fmla="*/ 0 h 1085"/>
              <a:gd name="T38" fmla="*/ 2147483646 w 491"/>
              <a:gd name="T39" fmla="*/ 0 h 1085"/>
              <a:gd name="T40" fmla="*/ 2147483646 w 491"/>
              <a:gd name="T41" fmla="*/ 0 h 1085"/>
              <a:gd name="T42" fmla="*/ 2147483646 w 491"/>
              <a:gd name="T43" fmla="*/ 0 h 1085"/>
              <a:gd name="T44" fmla="*/ 0 w 491"/>
              <a:gd name="T45" fmla="*/ 0 h 1085"/>
              <a:gd name="T46" fmla="*/ 0 w 491"/>
              <a:gd name="T47" fmla="*/ 2147483646 h 1085"/>
              <a:gd name="T48" fmla="*/ 0 w 491"/>
              <a:gd name="T49" fmla="*/ 2147483646 h 1085"/>
              <a:gd name="T50" fmla="*/ 0 w 491"/>
              <a:gd name="T51" fmla="*/ 2147483646 h 1085"/>
              <a:gd name="T52" fmla="*/ 0 w 491"/>
              <a:gd name="T53" fmla="*/ 2147483646 h 1085"/>
              <a:gd name="T54" fmla="*/ 0 w 491"/>
              <a:gd name="T55" fmla="*/ 2147483646 h 1085"/>
              <a:gd name="T56" fmla="*/ 0 w 491"/>
              <a:gd name="T57" fmla="*/ 2147483646 h 1085"/>
              <a:gd name="T58" fmla="*/ 0 w 491"/>
              <a:gd name="T59" fmla="*/ 2147483646 h 1085"/>
              <a:gd name="T60" fmla="*/ 0 w 491"/>
              <a:gd name="T61" fmla="*/ 2147483646 h 1085"/>
              <a:gd name="T62" fmla="*/ 0 w 491"/>
              <a:gd name="T63" fmla="*/ 2147483646 h 1085"/>
              <a:gd name="T64" fmla="*/ 2147483646 w 491"/>
              <a:gd name="T65" fmla="*/ 2147483646 h 1085"/>
              <a:gd name="T66" fmla="*/ 2147483646 w 491"/>
              <a:gd name="T67" fmla="*/ 2147483646 h 1085"/>
              <a:gd name="T68" fmla="*/ 2147483646 w 491"/>
              <a:gd name="T69" fmla="*/ 2147483646 h 1085"/>
              <a:gd name="T70" fmla="*/ 2147483646 w 491"/>
              <a:gd name="T71" fmla="*/ 2147483646 h 1085"/>
              <a:gd name="T72" fmla="*/ 2147483646 w 491"/>
              <a:gd name="T73" fmla="*/ 2147483646 h 1085"/>
              <a:gd name="T74" fmla="*/ 2147483646 w 491"/>
              <a:gd name="T75" fmla="*/ 2147483646 h 108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491"/>
              <a:gd name="T115" fmla="*/ 0 h 1085"/>
              <a:gd name="T116" fmla="*/ 491 w 491"/>
              <a:gd name="T117" fmla="*/ 1085 h 108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491" h="1085">
                <a:moveTo>
                  <a:pt x="491" y="1085"/>
                </a:moveTo>
                <a:lnTo>
                  <a:pt x="487" y="1025"/>
                </a:lnTo>
                <a:lnTo>
                  <a:pt x="483" y="948"/>
                </a:lnTo>
                <a:lnTo>
                  <a:pt x="478" y="861"/>
                </a:lnTo>
                <a:lnTo>
                  <a:pt x="473" y="777"/>
                </a:lnTo>
                <a:lnTo>
                  <a:pt x="469" y="717"/>
                </a:lnTo>
                <a:lnTo>
                  <a:pt x="466" y="633"/>
                </a:lnTo>
                <a:lnTo>
                  <a:pt x="460" y="537"/>
                </a:lnTo>
                <a:lnTo>
                  <a:pt x="454" y="447"/>
                </a:lnTo>
                <a:lnTo>
                  <a:pt x="454" y="389"/>
                </a:lnTo>
                <a:lnTo>
                  <a:pt x="454" y="303"/>
                </a:lnTo>
                <a:lnTo>
                  <a:pt x="454" y="208"/>
                </a:lnTo>
                <a:lnTo>
                  <a:pt x="454" y="102"/>
                </a:lnTo>
                <a:lnTo>
                  <a:pt x="454" y="0"/>
                </a:lnTo>
                <a:lnTo>
                  <a:pt x="418" y="0"/>
                </a:lnTo>
                <a:lnTo>
                  <a:pt x="363" y="0"/>
                </a:lnTo>
                <a:lnTo>
                  <a:pt x="312" y="0"/>
                </a:lnTo>
                <a:lnTo>
                  <a:pt x="256" y="0"/>
                </a:lnTo>
                <a:lnTo>
                  <a:pt x="204" y="0"/>
                </a:lnTo>
                <a:lnTo>
                  <a:pt x="157" y="0"/>
                </a:lnTo>
                <a:lnTo>
                  <a:pt x="107" y="0"/>
                </a:lnTo>
                <a:lnTo>
                  <a:pt x="52" y="0"/>
                </a:lnTo>
                <a:lnTo>
                  <a:pt x="0" y="0"/>
                </a:lnTo>
                <a:lnTo>
                  <a:pt x="0" y="117"/>
                </a:lnTo>
                <a:lnTo>
                  <a:pt x="0" y="249"/>
                </a:lnTo>
                <a:lnTo>
                  <a:pt x="0" y="398"/>
                </a:lnTo>
                <a:lnTo>
                  <a:pt x="0" y="558"/>
                </a:lnTo>
                <a:lnTo>
                  <a:pt x="0" y="684"/>
                </a:lnTo>
                <a:lnTo>
                  <a:pt x="0" y="818"/>
                </a:lnTo>
                <a:lnTo>
                  <a:pt x="0" y="928"/>
                </a:lnTo>
                <a:lnTo>
                  <a:pt x="0" y="1003"/>
                </a:lnTo>
                <a:lnTo>
                  <a:pt x="0" y="1085"/>
                </a:lnTo>
                <a:lnTo>
                  <a:pt x="83" y="1085"/>
                </a:lnTo>
                <a:lnTo>
                  <a:pt x="173" y="1085"/>
                </a:lnTo>
                <a:lnTo>
                  <a:pt x="274" y="1085"/>
                </a:lnTo>
                <a:lnTo>
                  <a:pt x="339" y="1085"/>
                </a:lnTo>
                <a:lnTo>
                  <a:pt x="413" y="1085"/>
                </a:lnTo>
                <a:lnTo>
                  <a:pt x="491" y="1085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12" name="Freeform 64">
            <a:extLst>
              <a:ext uri="{FF2B5EF4-FFF2-40B4-BE49-F238E27FC236}">
                <a16:creationId xmlns:a16="http://schemas.microsoft.com/office/drawing/2014/main" id="{DFE9679D-7FBF-4FDE-A5AE-344EBB2A84FD}"/>
              </a:ext>
            </a:extLst>
          </p:cNvPr>
          <p:cNvSpPr>
            <a:spLocks noChangeAspect="1"/>
          </p:cNvSpPr>
          <p:nvPr/>
        </p:nvSpPr>
        <p:spPr bwMode="auto">
          <a:xfrm>
            <a:off x="5794375" y="2855913"/>
            <a:ext cx="560388" cy="992187"/>
          </a:xfrm>
          <a:custGeom>
            <a:avLst/>
            <a:gdLst>
              <a:gd name="T0" fmla="*/ 2147483646 w 491"/>
              <a:gd name="T1" fmla="*/ 2147483646 h 1085"/>
              <a:gd name="T2" fmla="*/ 2147483646 w 491"/>
              <a:gd name="T3" fmla="*/ 2147483646 h 1085"/>
              <a:gd name="T4" fmla="*/ 2147483646 w 491"/>
              <a:gd name="T5" fmla="*/ 2147483646 h 1085"/>
              <a:gd name="T6" fmla="*/ 2147483646 w 491"/>
              <a:gd name="T7" fmla="*/ 2147483646 h 1085"/>
              <a:gd name="T8" fmla="*/ 2147483646 w 491"/>
              <a:gd name="T9" fmla="*/ 2147483646 h 1085"/>
              <a:gd name="T10" fmla="*/ 2147483646 w 491"/>
              <a:gd name="T11" fmla="*/ 2147483646 h 1085"/>
              <a:gd name="T12" fmla="*/ 2147483646 w 491"/>
              <a:gd name="T13" fmla="*/ 2147483646 h 1085"/>
              <a:gd name="T14" fmla="*/ 2147483646 w 491"/>
              <a:gd name="T15" fmla="*/ 2147483646 h 1085"/>
              <a:gd name="T16" fmla="*/ 2147483646 w 491"/>
              <a:gd name="T17" fmla="*/ 2147483646 h 1085"/>
              <a:gd name="T18" fmla="*/ 2147483646 w 491"/>
              <a:gd name="T19" fmla="*/ 2147483646 h 1085"/>
              <a:gd name="T20" fmla="*/ 2147483646 w 491"/>
              <a:gd name="T21" fmla="*/ 2147483646 h 1085"/>
              <a:gd name="T22" fmla="*/ 2147483646 w 491"/>
              <a:gd name="T23" fmla="*/ 2147483646 h 1085"/>
              <a:gd name="T24" fmla="*/ 2147483646 w 491"/>
              <a:gd name="T25" fmla="*/ 2147483646 h 1085"/>
              <a:gd name="T26" fmla="*/ 2147483646 w 491"/>
              <a:gd name="T27" fmla="*/ 0 h 1085"/>
              <a:gd name="T28" fmla="*/ 2147483646 w 491"/>
              <a:gd name="T29" fmla="*/ 0 h 1085"/>
              <a:gd name="T30" fmla="*/ 2147483646 w 491"/>
              <a:gd name="T31" fmla="*/ 0 h 1085"/>
              <a:gd name="T32" fmla="*/ 2147483646 w 491"/>
              <a:gd name="T33" fmla="*/ 0 h 1085"/>
              <a:gd name="T34" fmla="*/ 2147483646 w 491"/>
              <a:gd name="T35" fmla="*/ 0 h 1085"/>
              <a:gd name="T36" fmla="*/ 2147483646 w 491"/>
              <a:gd name="T37" fmla="*/ 0 h 1085"/>
              <a:gd name="T38" fmla="*/ 2147483646 w 491"/>
              <a:gd name="T39" fmla="*/ 0 h 1085"/>
              <a:gd name="T40" fmla="*/ 2147483646 w 491"/>
              <a:gd name="T41" fmla="*/ 0 h 1085"/>
              <a:gd name="T42" fmla="*/ 2147483646 w 491"/>
              <a:gd name="T43" fmla="*/ 0 h 1085"/>
              <a:gd name="T44" fmla="*/ 0 w 491"/>
              <a:gd name="T45" fmla="*/ 0 h 1085"/>
              <a:gd name="T46" fmla="*/ 0 w 491"/>
              <a:gd name="T47" fmla="*/ 2147483646 h 1085"/>
              <a:gd name="T48" fmla="*/ 0 w 491"/>
              <a:gd name="T49" fmla="*/ 2147483646 h 1085"/>
              <a:gd name="T50" fmla="*/ 0 w 491"/>
              <a:gd name="T51" fmla="*/ 2147483646 h 1085"/>
              <a:gd name="T52" fmla="*/ 0 w 491"/>
              <a:gd name="T53" fmla="*/ 2147483646 h 1085"/>
              <a:gd name="T54" fmla="*/ 0 w 491"/>
              <a:gd name="T55" fmla="*/ 2147483646 h 1085"/>
              <a:gd name="T56" fmla="*/ 0 w 491"/>
              <a:gd name="T57" fmla="*/ 2147483646 h 1085"/>
              <a:gd name="T58" fmla="*/ 0 w 491"/>
              <a:gd name="T59" fmla="*/ 2147483646 h 1085"/>
              <a:gd name="T60" fmla="*/ 0 w 491"/>
              <a:gd name="T61" fmla="*/ 2147483646 h 1085"/>
              <a:gd name="T62" fmla="*/ 0 w 491"/>
              <a:gd name="T63" fmla="*/ 2147483646 h 1085"/>
              <a:gd name="T64" fmla="*/ 2147483646 w 491"/>
              <a:gd name="T65" fmla="*/ 2147483646 h 1085"/>
              <a:gd name="T66" fmla="*/ 2147483646 w 491"/>
              <a:gd name="T67" fmla="*/ 2147483646 h 1085"/>
              <a:gd name="T68" fmla="*/ 2147483646 w 491"/>
              <a:gd name="T69" fmla="*/ 2147483646 h 1085"/>
              <a:gd name="T70" fmla="*/ 2147483646 w 491"/>
              <a:gd name="T71" fmla="*/ 2147483646 h 1085"/>
              <a:gd name="T72" fmla="*/ 2147483646 w 491"/>
              <a:gd name="T73" fmla="*/ 2147483646 h 1085"/>
              <a:gd name="T74" fmla="*/ 2147483646 w 491"/>
              <a:gd name="T75" fmla="*/ 2147483646 h 108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491"/>
              <a:gd name="T115" fmla="*/ 0 h 1085"/>
              <a:gd name="T116" fmla="*/ 491 w 491"/>
              <a:gd name="T117" fmla="*/ 1085 h 108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491" h="1085">
                <a:moveTo>
                  <a:pt x="491" y="1085"/>
                </a:moveTo>
                <a:lnTo>
                  <a:pt x="487" y="1025"/>
                </a:lnTo>
                <a:lnTo>
                  <a:pt x="483" y="948"/>
                </a:lnTo>
                <a:lnTo>
                  <a:pt x="478" y="861"/>
                </a:lnTo>
                <a:lnTo>
                  <a:pt x="473" y="777"/>
                </a:lnTo>
                <a:lnTo>
                  <a:pt x="469" y="717"/>
                </a:lnTo>
                <a:lnTo>
                  <a:pt x="466" y="633"/>
                </a:lnTo>
                <a:lnTo>
                  <a:pt x="460" y="537"/>
                </a:lnTo>
                <a:lnTo>
                  <a:pt x="454" y="447"/>
                </a:lnTo>
                <a:lnTo>
                  <a:pt x="454" y="389"/>
                </a:lnTo>
                <a:lnTo>
                  <a:pt x="454" y="303"/>
                </a:lnTo>
                <a:lnTo>
                  <a:pt x="454" y="208"/>
                </a:lnTo>
                <a:lnTo>
                  <a:pt x="454" y="102"/>
                </a:lnTo>
                <a:lnTo>
                  <a:pt x="454" y="0"/>
                </a:lnTo>
                <a:lnTo>
                  <a:pt x="418" y="0"/>
                </a:lnTo>
                <a:lnTo>
                  <a:pt x="363" y="0"/>
                </a:lnTo>
                <a:lnTo>
                  <a:pt x="312" y="0"/>
                </a:lnTo>
                <a:lnTo>
                  <a:pt x="256" y="0"/>
                </a:lnTo>
                <a:lnTo>
                  <a:pt x="204" y="0"/>
                </a:lnTo>
                <a:lnTo>
                  <a:pt x="157" y="0"/>
                </a:lnTo>
                <a:lnTo>
                  <a:pt x="107" y="0"/>
                </a:lnTo>
                <a:lnTo>
                  <a:pt x="52" y="0"/>
                </a:lnTo>
                <a:lnTo>
                  <a:pt x="0" y="0"/>
                </a:lnTo>
                <a:lnTo>
                  <a:pt x="0" y="117"/>
                </a:lnTo>
                <a:lnTo>
                  <a:pt x="0" y="249"/>
                </a:lnTo>
                <a:lnTo>
                  <a:pt x="0" y="398"/>
                </a:lnTo>
                <a:lnTo>
                  <a:pt x="0" y="558"/>
                </a:lnTo>
                <a:lnTo>
                  <a:pt x="0" y="684"/>
                </a:lnTo>
                <a:lnTo>
                  <a:pt x="0" y="818"/>
                </a:lnTo>
                <a:lnTo>
                  <a:pt x="0" y="928"/>
                </a:lnTo>
                <a:lnTo>
                  <a:pt x="0" y="1003"/>
                </a:lnTo>
                <a:lnTo>
                  <a:pt x="0" y="1085"/>
                </a:lnTo>
                <a:lnTo>
                  <a:pt x="83" y="1085"/>
                </a:lnTo>
                <a:lnTo>
                  <a:pt x="173" y="1085"/>
                </a:lnTo>
                <a:lnTo>
                  <a:pt x="274" y="1085"/>
                </a:lnTo>
                <a:lnTo>
                  <a:pt x="339" y="1085"/>
                </a:lnTo>
                <a:lnTo>
                  <a:pt x="413" y="1085"/>
                </a:lnTo>
                <a:lnTo>
                  <a:pt x="491" y="1085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13" name="Freeform 65">
            <a:extLst>
              <a:ext uri="{FF2B5EF4-FFF2-40B4-BE49-F238E27FC236}">
                <a16:creationId xmlns:a16="http://schemas.microsoft.com/office/drawing/2014/main" id="{6E3B275A-3A78-4303-B8B7-D7CDE66720D6}"/>
              </a:ext>
            </a:extLst>
          </p:cNvPr>
          <p:cNvSpPr>
            <a:spLocks noChangeAspect="1"/>
          </p:cNvSpPr>
          <p:nvPr/>
        </p:nvSpPr>
        <p:spPr bwMode="auto">
          <a:xfrm>
            <a:off x="3910014" y="2855913"/>
            <a:ext cx="1622425" cy="992187"/>
          </a:xfrm>
          <a:custGeom>
            <a:avLst/>
            <a:gdLst>
              <a:gd name="T0" fmla="*/ 2147483646 w 1422"/>
              <a:gd name="T1" fmla="*/ 0 h 1085"/>
              <a:gd name="T2" fmla="*/ 2147483646 w 1422"/>
              <a:gd name="T3" fmla="*/ 2147483646 h 1085"/>
              <a:gd name="T4" fmla="*/ 2147483646 w 1422"/>
              <a:gd name="T5" fmla="*/ 2147483646 h 1085"/>
              <a:gd name="T6" fmla="*/ 2147483646 w 1422"/>
              <a:gd name="T7" fmla="*/ 2147483646 h 1085"/>
              <a:gd name="T8" fmla="*/ 2147483646 w 1422"/>
              <a:gd name="T9" fmla="*/ 2147483646 h 1085"/>
              <a:gd name="T10" fmla="*/ 2147483646 w 1422"/>
              <a:gd name="T11" fmla="*/ 2147483646 h 1085"/>
              <a:gd name="T12" fmla="*/ 2147483646 w 1422"/>
              <a:gd name="T13" fmla="*/ 2147483646 h 1085"/>
              <a:gd name="T14" fmla="*/ 2147483646 w 1422"/>
              <a:gd name="T15" fmla="*/ 2147483646 h 1085"/>
              <a:gd name="T16" fmla="*/ 2147483646 w 1422"/>
              <a:gd name="T17" fmla="*/ 2147483646 h 1085"/>
              <a:gd name="T18" fmla="*/ 2147483646 w 1422"/>
              <a:gd name="T19" fmla="*/ 2147483646 h 1085"/>
              <a:gd name="T20" fmla="*/ 2147483646 w 1422"/>
              <a:gd name="T21" fmla="*/ 2147483646 h 1085"/>
              <a:gd name="T22" fmla="*/ 2147483646 w 1422"/>
              <a:gd name="T23" fmla="*/ 2147483646 h 1085"/>
              <a:gd name="T24" fmla="*/ 2147483646 w 1422"/>
              <a:gd name="T25" fmla="*/ 2147483646 h 1085"/>
              <a:gd name="T26" fmla="*/ 2147483646 w 1422"/>
              <a:gd name="T27" fmla="*/ 2147483646 h 1085"/>
              <a:gd name="T28" fmla="*/ 2147483646 w 1422"/>
              <a:gd name="T29" fmla="*/ 2147483646 h 1085"/>
              <a:gd name="T30" fmla="*/ 2147483646 w 1422"/>
              <a:gd name="T31" fmla="*/ 2147483646 h 1085"/>
              <a:gd name="T32" fmla="*/ 2147483646 w 1422"/>
              <a:gd name="T33" fmla="*/ 2147483646 h 1085"/>
              <a:gd name="T34" fmla="*/ 2147483646 w 1422"/>
              <a:gd name="T35" fmla="*/ 2147483646 h 1085"/>
              <a:gd name="T36" fmla="*/ 2147483646 w 1422"/>
              <a:gd name="T37" fmla="*/ 2147483646 h 1085"/>
              <a:gd name="T38" fmla="*/ 2147483646 w 1422"/>
              <a:gd name="T39" fmla="*/ 2147483646 h 1085"/>
              <a:gd name="T40" fmla="*/ 2147483646 w 1422"/>
              <a:gd name="T41" fmla="*/ 2147483646 h 1085"/>
              <a:gd name="T42" fmla="*/ 2147483646 w 1422"/>
              <a:gd name="T43" fmla="*/ 2147483646 h 1085"/>
              <a:gd name="T44" fmla="*/ 2147483646 w 1422"/>
              <a:gd name="T45" fmla="*/ 2147483646 h 1085"/>
              <a:gd name="T46" fmla="*/ 2147483646 w 1422"/>
              <a:gd name="T47" fmla="*/ 2147483646 h 1085"/>
              <a:gd name="T48" fmla="*/ 2147483646 w 1422"/>
              <a:gd name="T49" fmla="*/ 2147483646 h 1085"/>
              <a:gd name="T50" fmla="*/ 2147483646 w 1422"/>
              <a:gd name="T51" fmla="*/ 2147483646 h 1085"/>
              <a:gd name="T52" fmla="*/ 2147483646 w 1422"/>
              <a:gd name="T53" fmla="*/ 2147483646 h 1085"/>
              <a:gd name="T54" fmla="*/ 2147483646 w 1422"/>
              <a:gd name="T55" fmla="*/ 2147483646 h 1085"/>
              <a:gd name="T56" fmla="*/ 2147483646 w 1422"/>
              <a:gd name="T57" fmla="*/ 2147483646 h 1085"/>
              <a:gd name="T58" fmla="*/ 2147483646 w 1422"/>
              <a:gd name="T59" fmla="*/ 2147483646 h 1085"/>
              <a:gd name="T60" fmla="*/ 2147483646 w 1422"/>
              <a:gd name="T61" fmla="*/ 2147483646 h 1085"/>
              <a:gd name="T62" fmla="*/ 2147483646 w 1422"/>
              <a:gd name="T63" fmla="*/ 2147483646 h 1085"/>
              <a:gd name="T64" fmla="*/ 2147483646 w 1422"/>
              <a:gd name="T65" fmla="*/ 2147483646 h 1085"/>
              <a:gd name="T66" fmla="*/ 2147483646 w 1422"/>
              <a:gd name="T67" fmla="*/ 2147483646 h 1085"/>
              <a:gd name="T68" fmla="*/ 2147483646 w 1422"/>
              <a:gd name="T69" fmla="*/ 2147483646 h 1085"/>
              <a:gd name="T70" fmla="*/ 2147483646 w 1422"/>
              <a:gd name="T71" fmla="*/ 2147483646 h 1085"/>
              <a:gd name="T72" fmla="*/ 2147483646 w 1422"/>
              <a:gd name="T73" fmla="*/ 2147483646 h 1085"/>
              <a:gd name="T74" fmla="*/ 2147483646 w 1422"/>
              <a:gd name="T75" fmla="*/ 2147483646 h 1085"/>
              <a:gd name="T76" fmla="*/ 2147483646 w 1422"/>
              <a:gd name="T77" fmla="*/ 2147483646 h 1085"/>
              <a:gd name="T78" fmla="*/ 2147483646 w 1422"/>
              <a:gd name="T79" fmla="*/ 2147483646 h 1085"/>
              <a:gd name="T80" fmla="*/ 2147483646 w 1422"/>
              <a:gd name="T81" fmla="*/ 2147483646 h 1085"/>
              <a:gd name="T82" fmla="*/ 2147483646 w 1422"/>
              <a:gd name="T83" fmla="*/ 2147483646 h 1085"/>
              <a:gd name="T84" fmla="*/ 2147483646 w 1422"/>
              <a:gd name="T85" fmla="*/ 2147483646 h 1085"/>
              <a:gd name="T86" fmla="*/ 2147483646 w 1422"/>
              <a:gd name="T87" fmla="*/ 2147483646 h 1085"/>
              <a:gd name="T88" fmla="*/ 2147483646 w 1422"/>
              <a:gd name="T89" fmla="*/ 2147483646 h 1085"/>
              <a:gd name="T90" fmla="*/ 2147483646 w 1422"/>
              <a:gd name="T91" fmla="*/ 2147483646 h 1085"/>
              <a:gd name="T92" fmla="*/ 2147483646 w 1422"/>
              <a:gd name="T93" fmla="*/ 2147483646 h 1085"/>
              <a:gd name="T94" fmla="*/ 2147483646 w 1422"/>
              <a:gd name="T95" fmla="*/ 2147483646 h 1085"/>
              <a:gd name="T96" fmla="*/ 2147483646 w 1422"/>
              <a:gd name="T97" fmla="*/ 2147483646 h 1085"/>
              <a:gd name="T98" fmla="*/ 2147483646 w 1422"/>
              <a:gd name="T99" fmla="*/ 2147483646 h 1085"/>
              <a:gd name="T100" fmla="*/ 2147483646 w 1422"/>
              <a:gd name="T101" fmla="*/ 0 h 1085"/>
              <a:gd name="T102" fmla="*/ 2147483646 w 1422"/>
              <a:gd name="T103" fmla="*/ 0 h 1085"/>
              <a:gd name="T104" fmla="*/ 2147483646 w 1422"/>
              <a:gd name="T105" fmla="*/ 0 h 1085"/>
              <a:gd name="T106" fmla="*/ 2147483646 w 1422"/>
              <a:gd name="T107" fmla="*/ 0 h 1085"/>
              <a:gd name="T108" fmla="*/ 2147483646 w 1422"/>
              <a:gd name="T109" fmla="*/ 0 h 1085"/>
              <a:gd name="T110" fmla="*/ 2147483646 w 1422"/>
              <a:gd name="T111" fmla="*/ 0 h 10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422"/>
              <a:gd name="T169" fmla="*/ 0 h 1085"/>
              <a:gd name="T170" fmla="*/ 1422 w 1422"/>
              <a:gd name="T171" fmla="*/ 1085 h 10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422" h="1085">
                <a:moveTo>
                  <a:pt x="922" y="0"/>
                </a:moveTo>
                <a:lnTo>
                  <a:pt x="971" y="0"/>
                </a:lnTo>
                <a:lnTo>
                  <a:pt x="1022" y="0"/>
                </a:lnTo>
                <a:lnTo>
                  <a:pt x="1085" y="0"/>
                </a:lnTo>
                <a:lnTo>
                  <a:pt x="1085" y="117"/>
                </a:lnTo>
                <a:lnTo>
                  <a:pt x="1085" y="222"/>
                </a:lnTo>
                <a:lnTo>
                  <a:pt x="1085" y="322"/>
                </a:lnTo>
                <a:lnTo>
                  <a:pt x="1085" y="420"/>
                </a:lnTo>
                <a:lnTo>
                  <a:pt x="1085" y="526"/>
                </a:lnTo>
                <a:lnTo>
                  <a:pt x="1085" y="646"/>
                </a:lnTo>
                <a:lnTo>
                  <a:pt x="1100" y="662"/>
                </a:lnTo>
                <a:lnTo>
                  <a:pt x="1088" y="665"/>
                </a:lnTo>
                <a:lnTo>
                  <a:pt x="1090" y="673"/>
                </a:lnTo>
                <a:lnTo>
                  <a:pt x="1105" y="688"/>
                </a:lnTo>
                <a:lnTo>
                  <a:pt x="1119" y="688"/>
                </a:lnTo>
                <a:lnTo>
                  <a:pt x="1128" y="703"/>
                </a:lnTo>
                <a:lnTo>
                  <a:pt x="1141" y="708"/>
                </a:lnTo>
                <a:lnTo>
                  <a:pt x="1143" y="699"/>
                </a:lnTo>
                <a:lnTo>
                  <a:pt x="1155" y="711"/>
                </a:lnTo>
                <a:lnTo>
                  <a:pt x="1162" y="734"/>
                </a:lnTo>
                <a:lnTo>
                  <a:pt x="1170" y="731"/>
                </a:lnTo>
                <a:lnTo>
                  <a:pt x="1178" y="747"/>
                </a:lnTo>
                <a:lnTo>
                  <a:pt x="1185" y="781"/>
                </a:lnTo>
                <a:lnTo>
                  <a:pt x="1198" y="770"/>
                </a:lnTo>
                <a:lnTo>
                  <a:pt x="1213" y="779"/>
                </a:lnTo>
                <a:lnTo>
                  <a:pt x="1207" y="789"/>
                </a:lnTo>
                <a:lnTo>
                  <a:pt x="1213" y="798"/>
                </a:lnTo>
                <a:lnTo>
                  <a:pt x="1222" y="804"/>
                </a:lnTo>
                <a:lnTo>
                  <a:pt x="1238" y="799"/>
                </a:lnTo>
                <a:lnTo>
                  <a:pt x="1258" y="841"/>
                </a:lnTo>
                <a:lnTo>
                  <a:pt x="1273" y="833"/>
                </a:lnTo>
                <a:lnTo>
                  <a:pt x="1295" y="864"/>
                </a:lnTo>
                <a:lnTo>
                  <a:pt x="1298" y="878"/>
                </a:lnTo>
                <a:lnTo>
                  <a:pt x="1333" y="909"/>
                </a:lnTo>
                <a:lnTo>
                  <a:pt x="1332" y="920"/>
                </a:lnTo>
                <a:lnTo>
                  <a:pt x="1349" y="930"/>
                </a:lnTo>
                <a:lnTo>
                  <a:pt x="1356" y="946"/>
                </a:lnTo>
                <a:lnTo>
                  <a:pt x="1368" y="944"/>
                </a:lnTo>
                <a:lnTo>
                  <a:pt x="1382" y="964"/>
                </a:lnTo>
                <a:lnTo>
                  <a:pt x="1388" y="989"/>
                </a:lnTo>
                <a:lnTo>
                  <a:pt x="1390" y="1018"/>
                </a:lnTo>
                <a:lnTo>
                  <a:pt x="1385" y="1031"/>
                </a:lnTo>
                <a:lnTo>
                  <a:pt x="1393" y="1034"/>
                </a:lnTo>
                <a:lnTo>
                  <a:pt x="1393" y="1049"/>
                </a:lnTo>
                <a:lnTo>
                  <a:pt x="1422" y="1085"/>
                </a:lnTo>
                <a:lnTo>
                  <a:pt x="1363" y="1085"/>
                </a:lnTo>
                <a:lnTo>
                  <a:pt x="1309" y="1085"/>
                </a:lnTo>
                <a:lnTo>
                  <a:pt x="1253" y="1085"/>
                </a:lnTo>
                <a:lnTo>
                  <a:pt x="1185" y="1085"/>
                </a:lnTo>
                <a:lnTo>
                  <a:pt x="1109" y="1085"/>
                </a:lnTo>
                <a:lnTo>
                  <a:pt x="1037" y="1085"/>
                </a:lnTo>
                <a:lnTo>
                  <a:pt x="995" y="1085"/>
                </a:lnTo>
                <a:lnTo>
                  <a:pt x="930" y="1085"/>
                </a:lnTo>
                <a:lnTo>
                  <a:pt x="917" y="1077"/>
                </a:lnTo>
                <a:lnTo>
                  <a:pt x="917" y="1071"/>
                </a:lnTo>
                <a:lnTo>
                  <a:pt x="939" y="1068"/>
                </a:lnTo>
                <a:lnTo>
                  <a:pt x="939" y="1062"/>
                </a:lnTo>
                <a:lnTo>
                  <a:pt x="908" y="1059"/>
                </a:lnTo>
                <a:lnTo>
                  <a:pt x="908" y="1021"/>
                </a:lnTo>
                <a:lnTo>
                  <a:pt x="903" y="1018"/>
                </a:lnTo>
                <a:lnTo>
                  <a:pt x="888" y="1045"/>
                </a:lnTo>
                <a:lnTo>
                  <a:pt x="882" y="1043"/>
                </a:lnTo>
                <a:lnTo>
                  <a:pt x="883" y="1021"/>
                </a:lnTo>
                <a:lnTo>
                  <a:pt x="874" y="1021"/>
                </a:lnTo>
                <a:lnTo>
                  <a:pt x="862" y="992"/>
                </a:lnTo>
                <a:lnTo>
                  <a:pt x="862" y="1007"/>
                </a:lnTo>
                <a:lnTo>
                  <a:pt x="856" y="999"/>
                </a:lnTo>
                <a:lnTo>
                  <a:pt x="848" y="1011"/>
                </a:lnTo>
                <a:lnTo>
                  <a:pt x="836" y="1011"/>
                </a:lnTo>
                <a:lnTo>
                  <a:pt x="818" y="992"/>
                </a:lnTo>
                <a:lnTo>
                  <a:pt x="815" y="988"/>
                </a:lnTo>
                <a:lnTo>
                  <a:pt x="824" y="978"/>
                </a:lnTo>
                <a:lnTo>
                  <a:pt x="824" y="957"/>
                </a:lnTo>
                <a:lnTo>
                  <a:pt x="808" y="962"/>
                </a:lnTo>
                <a:lnTo>
                  <a:pt x="802" y="946"/>
                </a:lnTo>
                <a:lnTo>
                  <a:pt x="787" y="952"/>
                </a:lnTo>
                <a:lnTo>
                  <a:pt x="764" y="944"/>
                </a:lnTo>
                <a:lnTo>
                  <a:pt x="759" y="952"/>
                </a:lnTo>
                <a:lnTo>
                  <a:pt x="725" y="947"/>
                </a:lnTo>
                <a:lnTo>
                  <a:pt x="721" y="943"/>
                </a:lnTo>
                <a:lnTo>
                  <a:pt x="750" y="933"/>
                </a:lnTo>
                <a:lnTo>
                  <a:pt x="737" y="932"/>
                </a:lnTo>
                <a:lnTo>
                  <a:pt x="740" y="923"/>
                </a:lnTo>
                <a:lnTo>
                  <a:pt x="725" y="916"/>
                </a:lnTo>
                <a:lnTo>
                  <a:pt x="736" y="914"/>
                </a:lnTo>
                <a:lnTo>
                  <a:pt x="731" y="907"/>
                </a:lnTo>
                <a:lnTo>
                  <a:pt x="713" y="905"/>
                </a:lnTo>
                <a:lnTo>
                  <a:pt x="707" y="911"/>
                </a:lnTo>
                <a:lnTo>
                  <a:pt x="685" y="906"/>
                </a:lnTo>
                <a:lnTo>
                  <a:pt x="686" y="915"/>
                </a:lnTo>
                <a:lnTo>
                  <a:pt x="681" y="915"/>
                </a:lnTo>
                <a:lnTo>
                  <a:pt x="651" y="895"/>
                </a:lnTo>
                <a:lnTo>
                  <a:pt x="648" y="883"/>
                </a:lnTo>
                <a:lnTo>
                  <a:pt x="666" y="877"/>
                </a:lnTo>
                <a:lnTo>
                  <a:pt x="648" y="872"/>
                </a:lnTo>
                <a:lnTo>
                  <a:pt x="649" y="867"/>
                </a:lnTo>
                <a:lnTo>
                  <a:pt x="675" y="861"/>
                </a:lnTo>
                <a:lnTo>
                  <a:pt x="663" y="856"/>
                </a:lnTo>
                <a:lnTo>
                  <a:pt x="668" y="845"/>
                </a:lnTo>
                <a:lnTo>
                  <a:pt x="662" y="836"/>
                </a:lnTo>
                <a:lnTo>
                  <a:pt x="652" y="849"/>
                </a:lnTo>
                <a:lnTo>
                  <a:pt x="644" y="849"/>
                </a:lnTo>
                <a:lnTo>
                  <a:pt x="644" y="817"/>
                </a:lnTo>
                <a:lnTo>
                  <a:pt x="640" y="812"/>
                </a:lnTo>
                <a:lnTo>
                  <a:pt x="643" y="795"/>
                </a:lnTo>
                <a:lnTo>
                  <a:pt x="636" y="773"/>
                </a:lnTo>
                <a:lnTo>
                  <a:pt x="615" y="781"/>
                </a:lnTo>
                <a:lnTo>
                  <a:pt x="616" y="763"/>
                </a:lnTo>
                <a:lnTo>
                  <a:pt x="589" y="766"/>
                </a:lnTo>
                <a:lnTo>
                  <a:pt x="585" y="748"/>
                </a:lnTo>
                <a:lnTo>
                  <a:pt x="568" y="721"/>
                </a:lnTo>
                <a:lnTo>
                  <a:pt x="573" y="703"/>
                </a:lnTo>
                <a:lnTo>
                  <a:pt x="571" y="678"/>
                </a:lnTo>
                <a:lnTo>
                  <a:pt x="559" y="680"/>
                </a:lnTo>
                <a:lnTo>
                  <a:pt x="514" y="632"/>
                </a:lnTo>
                <a:lnTo>
                  <a:pt x="514" y="618"/>
                </a:lnTo>
                <a:lnTo>
                  <a:pt x="523" y="610"/>
                </a:lnTo>
                <a:lnTo>
                  <a:pt x="522" y="605"/>
                </a:lnTo>
                <a:lnTo>
                  <a:pt x="504" y="604"/>
                </a:lnTo>
                <a:lnTo>
                  <a:pt x="492" y="587"/>
                </a:lnTo>
                <a:lnTo>
                  <a:pt x="492" y="573"/>
                </a:lnTo>
                <a:lnTo>
                  <a:pt x="500" y="560"/>
                </a:lnTo>
                <a:lnTo>
                  <a:pt x="513" y="560"/>
                </a:lnTo>
                <a:lnTo>
                  <a:pt x="510" y="549"/>
                </a:lnTo>
                <a:lnTo>
                  <a:pt x="516" y="534"/>
                </a:lnTo>
                <a:lnTo>
                  <a:pt x="511" y="523"/>
                </a:lnTo>
                <a:lnTo>
                  <a:pt x="516" y="513"/>
                </a:lnTo>
                <a:lnTo>
                  <a:pt x="518" y="507"/>
                </a:lnTo>
                <a:lnTo>
                  <a:pt x="514" y="456"/>
                </a:lnTo>
                <a:lnTo>
                  <a:pt x="519" y="434"/>
                </a:lnTo>
                <a:lnTo>
                  <a:pt x="515" y="426"/>
                </a:lnTo>
                <a:lnTo>
                  <a:pt x="460" y="391"/>
                </a:lnTo>
                <a:lnTo>
                  <a:pt x="423" y="379"/>
                </a:lnTo>
                <a:lnTo>
                  <a:pt x="407" y="366"/>
                </a:lnTo>
                <a:lnTo>
                  <a:pt x="394" y="328"/>
                </a:lnTo>
                <a:lnTo>
                  <a:pt x="381" y="319"/>
                </a:lnTo>
                <a:lnTo>
                  <a:pt x="382" y="306"/>
                </a:lnTo>
                <a:lnTo>
                  <a:pt x="299" y="151"/>
                </a:lnTo>
                <a:lnTo>
                  <a:pt x="268" y="128"/>
                </a:lnTo>
                <a:lnTo>
                  <a:pt x="260" y="102"/>
                </a:lnTo>
                <a:lnTo>
                  <a:pt x="208" y="26"/>
                </a:lnTo>
                <a:lnTo>
                  <a:pt x="158" y="49"/>
                </a:lnTo>
                <a:lnTo>
                  <a:pt x="136" y="96"/>
                </a:lnTo>
                <a:lnTo>
                  <a:pt x="90" y="120"/>
                </a:lnTo>
                <a:lnTo>
                  <a:pt x="74" y="84"/>
                </a:lnTo>
                <a:lnTo>
                  <a:pt x="56" y="70"/>
                </a:lnTo>
                <a:lnTo>
                  <a:pt x="72" y="51"/>
                </a:lnTo>
                <a:lnTo>
                  <a:pt x="54" y="40"/>
                </a:lnTo>
                <a:lnTo>
                  <a:pt x="67" y="54"/>
                </a:lnTo>
                <a:lnTo>
                  <a:pt x="49" y="63"/>
                </a:lnTo>
                <a:lnTo>
                  <a:pt x="0" y="0"/>
                </a:lnTo>
                <a:lnTo>
                  <a:pt x="1" y="0"/>
                </a:lnTo>
                <a:lnTo>
                  <a:pt x="52" y="0"/>
                </a:lnTo>
                <a:lnTo>
                  <a:pt x="107" y="0"/>
                </a:lnTo>
                <a:lnTo>
                  <a:pt x="158" y="0"/>
                </a:lnTo>
                <a:lnTo>
                  <a:pt x="205" y="0"/>
                </a:lnTo>
                <a:lnTo>
                  <a:pt x="257" y="0"/>
                </a:lnTo>
                <a:lnTo>
                  <a:pt x="312" y="0"/>
                </a:lnTo>
                <a:lnTo>
                  <a:pt x="363" y="0"/>
                </a:lnTo>
                <a:lnTo>
                  <a:pt x="419" y="0"/>
                </a:lnTo>
                <a:lnTo>
                  <a:pt x="471" y="0"/>
                </a:lnTo>
                <a:lnTo>
                  <a:pt x="516" y="0"/>
                </a:lnTo>
                <a:lnTo>
                  <a:pt x="569" y="0"/>
                </a:lnTo>
                <a:lnTo>
                  <a:pt x="626" y="0"/>
                </a:lnTo>
                <a:lnTo>
                  <a:pt x="679" y="0"/>
                </a:lnTo>
                <a:lnTo>
                  <a:pt x="734" y="0"/>
                </a:lnTo>
                <a:lnTo>
                  <a:pt x="783" y="0"/>
                </a:lnTo>
                <a:lnTo>
                  <a:pt x="832" y="0"/>
                </a:lnTo>
                <a:lnTo>
                  <a:pt x="866" y="0"/>
                </a:lnTo>
                <a:lnTo>
                  <a:pt x="922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Freeform 66">
            <a:extLst>
              <a:ext uri="{FF2B5EF4-FFF2-40B4-BE49-F238E27FC236}">
                <a16:creationId xmlns:a16="http://schemas.microsoft.com/office/drawing/2014/main" id="{676E8F4C-1496-4477-8A08-FA9FAA6B1040}"/>
              </a:ext>
            </a:extLst>
          </p:cNvPr>
          <p:cNvSpPr>
            <a:spLocks noChangeAspect="1"/>
          </p:cNvSpPr>
          <p:nvPr/>
        </p:nvSpPr>
        <p:spPr bwMode="auto">
          <a:xfrm>
            <a:off x="3917952" y="2860675"/>
            <a:ext cx="1622425" cy="992188"/>
          </a:xfrm>
          <a:custGeom>
            <a:avLst/>
            <a:gdLst>
              <a:gd name="T0" fmla="*/ 2147483647 w 1422"/>
              <a:gd name="T1" fmla="*/ 0 h 1085"/>
              <a:gd name="T2" fmla="*/ 2147483647 w 1422"/>
              <a:gd name="T3" fmla="*/ 2147483647 h 1085"/>
              <a:gd name="T4" fmla="*/ 2147483647 w 1422"/>
              <a:gd name="T5" fmla="*/ 2147483647 h 1085"/>
              <a:gd name="T6" fmla="*/ 2147483647 w 1422"/>
              <a:gd name="T7" fmla="*/ 2147483647 h 1085"/>
              <a:gd name="T8" fmla="*/ 2147483647 w 1422"/>
              <a:gd name="T9" fmla="*/ 2147483647 h 1085"/>
              <a:gd name="T10" fmla="*/ 2147483647 w 1422"/>
              <a:gd name="T11" fmla="*/ 2147483647 h 1085"/>
              <a:gd name="T12" fmla="*/ 2147483647 w 1422"/>
              <a:gd name="T13" fmla="*/ 2147483647 h 1085"/>
              <a:gd name="T14" fmla="*/ 2147483647 w 1422"/>
              <a:gd name="T15" fmla="*/ 2147483647 h 1085"/>
              <a:gd name="T16" fmla="*/ 2147483647 w 1422"/>
              <a:gd name="T17" fmla="*/ 2147483647 h 1085"/>
              <a:gd name="T18" fmla="*/ 2147483647 w 1422"/>
              <a:gd name="T19" fmla="*/ 2147483647 h 1085"/>
              <a:gd name="T20" fmla="*/ 2147483647 w 1422"/>
              <a:gd name="T21" fmla="*/ 2147483647 h 1085"/>
              <a:gd name="T22" fmla="*/ 2147483647 w 1422"/>
              <a:gd name="T23" fmla="*/ 2147483647 h 1085"/>
              <a:gd name="T24" fmla="*/ 2147483647 w 1422"/>
              <a:gd name="T25" fmla="*/ 2147483647 h 1085"/>
              <a:gd name="T26" fmla="*/ 2147483647 w 1422"/>
              <a:gd name="T27" fmla="*/ 2147483647 h 1085"/>
              <a:gd name="T28" fmla="*/ 2147483647 w 1422"/>
              <a:gd name="T29" fmla="*/ 2147483647 h 1085"/>
              <a:gd name="T30" fmla="*/ 2147483647 w 1422"/>
              <a:gd name="T31" fmla="*/ 2147483647 h 1085"/>
              <a:gd name="T32" fmla="*/ 2147483647 w 1422"/>
              <a:gd name="T33" fmla="*/ 2147483647 h 1085"/>
              <a:gd name="T34" fmla="*/ 2147483647 w 1422"/>
              <a:gd name="T35" fmla="*/ 2147483647 h 1085"/>
              <a:gd name="T36" fmla="*/ 2147483647 w 1422"/>
              <a:gd name="T37" fmla="*/ 2147483647 h 1085"/>
              <a:gd name="T38" fmla="*/ 2147483647 w 1422"/>
              <a:gd name="T39" fmla="*/ 2147483647 h 1085"/>
              <a:gd name="T40" fmla="*/ 2147483647 w 1422"/>
              <a:gd name="T41" fmla="*/ 2147483647 h 1085"/>
              <a:gd name="T42" fmla="*/ 2147483647 w 1422"/>
              <a:gd name="T43" fmla="*/ 2147483647 h 1085"/>
              <a:gd name="T44" fmla="*/ 2147483647 w 1422"/>
              <a:gd name="T45" fmla="*/ 2147483647 h 1085"/>
              <a:gd name="T46" fmla="*/ 2147483647 w 1422"/>
              <a:gd name="T47" fmla="*/ 2147483647 h 1085"/>
              <a:gd name="T48" fmla="*/ 2147483647 w 1422"/>
              <a:gd name="T49" fmla="*/ 2147483647 h 1085"/>
              <a:gd name="T50" fmla="*/ 2147483647 w 1422"/>
              <a:gd name="T51" fmla="*/ 2147483647 h 1085"/>
              <a:gd name="T52" fmla="*/ 2147483647 w 1422"/>
              <a:gd name="T53" fmla="*/ 2147483647 h 1085"/>
              <a:gd name="T54" fmla="*/ 2147483647 w 1422"/>
              <a:gd name="T55" fmla="*/ 2147483647 h 1085"/>
              <a:gd name="T56" fmla="*/ 2147483647 w 1422"/>
              <a:gd name="T57" fmla="*/ 2147483647 h 1085"/>
              <a:gd name="T58" fmla="*/ 2147483647 w 1422"/>
              <a:gd name="T59" fmla="*/ 2147483647 h 1085"/>
              <a:gd name="T60" fmla="*/ 2147483647 w 1422"/>
              <a:gd name="T61" fmla="*/ 2147483647 h 1085"/>
              <a:gd name="T62" fmla="*/ 2147483647 w 1422"/>
              <a:gd name="T63" fmla="*/ 2147483647 h 1085"/>
              <a:gd name="T64" fmla="*/ 2147483647 w 1422"/>
              <a:gd name="T65" fmla="*/ 2147483647 h 1085"/>
              <a:gd name="T66" fmla="*/ 2147483647 w 1422"/>
              <a:gd name="T67" fmla="*/ 2147483647 h 1085"/>
              <a:gd name="T68" fmla="*/ 2147483647 w 1422"/>
              <a:gd name="T69" fmla="*/ 2147483647 h 1085"/>
              <a:gd name="T70" fmla="*/ 2147483647 w 1422"/>
              <a:gd name="T71" fmla="*/ 2147483647 h 1085"/>
              <a:gd name="T72" fmla="*/ 2147483647 w 1422"/>
              <a:gd name="T73" fmla="*/ 2147483647 h 1085"/>
              <a:gd name="T74" fmla="*/ 2147483647 w 1422"/>
              <a:gd name="T75" fmla="*/ 2147483647 h 1085"/>
              <a:gd name="T76" fmla="*/ 2147483647 w 1422"/>
              <a:gd name="T77" fmla="*/ 2147483647 h 1085"/>
              <a:gd name="T78" fmla="*/ 2147483647 w 1422"/>
              <a:gd name="T79" fmla="*/ 2147483647 h 1085"/>
              <a:gd name="T80" fmla="*/ 2147483647 w 1422"/>
              <a:gd name="T81" fmla="*/ 2147483647 h 1085"/>
              <a:gd name="T82" fmla="*/ 2147483647 w 1422"/>
              <a:gd name="T83" fmla="*/ 2147483647 h 1085"/>
              <a:gd name="T84" fmla="*/ 2147483647 w 1422"/>
              <a:gd name="T85" fmla="*/ 2147483647 h 1085"/>
              <a:gd name="T86" fmla="*/ 2147483647 w 1422"/>
              <a:gd name="T87" fmla="*/ 2147483647 h 1085"/>
              <a:gd name="T88" fmla="*/ 2147483647 w 1422"/>
              <a:gd name="T89" fmla="*/ 2147483647 h 1085"/>
              <a:gd name="T90" fmla="*/ 2147483647 w 1422"/>
              <a:gd name="T91" fmla="*/ 2147483647 h 1085"/>
              <a:gd name="T92" fmla="*/ 2147483647 w 1422"/>
              <a:gd name="T93" fmla="*/ 2147483647 h 1085"/>
              <a:gd name="T94" fmla="*/ 2147483647 w 1422"/>
              <a:gd name="T95" fmla="*/ 2147483647 h 1085"/>
              <a:gd name="T96" fmla="*/ 2147483647 w 1422"/>
              <a:gd name="T97" fmla="*/ 2147483647 h 1085"/>
              <a:gd name="T98" fmla="*/ 2147483647 w 1422"/>
              <a:gd name="T99" fmla="*/ 2147483647 h 1085"/>
              <a:gd name="T100" fmla="*/ 2147483647 w 1422"/>
              <a:gd name="T101" fmla="*/ 0 h 1085"/>
              <a:gd name="T102" fmla="*/ 2147483647 w 1422"/>
              <a:gd name="T103" fmla="*/ 0 h 1085"/>
              <a:gd name="T104" fmla="*/ 2147483647 w 1422"/>
              <a:gd name="T105" fmla="*/ 0 h 1085"/>
              <a:gd name="T106" fmla="*/ 2147483647 w 1422"/>
              <a:gd name="T107" fmla="*/ 0 h 1085"/>
              <a:gd name="T108" fmla="*/ 2147483647 w 1422"/>
              <a:gd name="T109" fmla="*/ 0 h 1085"/>
              <a:gd name="T110" fmla="*/ 2147483647 w 1422"/>
              <a:gd name="T111" fmla="*/ 0 h 10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422"/>
              <a:gd name="T169" fmla="*/ 0 h 1085"/>
              <a:gd name="T170" fmla="*/ 1422 w 1422"/>
              <a:gd name="T171" fmla="*/ 1085 h 10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422" h="1085">
                <a:moveTo>
                  <a:pt x="922" y="0"/>
                </a:moveTo>
                <a:lnTo>
                  <a:pt x="971" y="0"/>
                </a:lnTo>
                <a:lnTo>
                  <a:pt x="1022" y="0"/>
                </a:lnTo>
                <a:lnTo>
                  <a:pt x="1085" y="0"/>
                </a:lnTo>
                <a:lnTo>
                  <a:pt x="1085" y="117"/>
                </a:lnTo>
                <a:lnTo>
                  <a:pt x="1085" y="222"/>
                </a:lnTo>
                <a:lnTo>
                  <a:pt x="1085" y="322"/>
                </a:lnTo>
                <a:lnTo>
                  <a:pt x="1085" y="420"/>
                </a:lnTo>
                <a:lnTo>
                  <a:pt x="1085" y="526"/>
                </a:lnTo>
                <a:lnTo>
                  <a:pt x="1085" y="646"/>
                </a:lnTo>
                <a:lnTo>
                  <a:pt x="1100" y="662"/>
                </a:lnTo>
                <a:lnTo>
                  <a:pt x="1088" y="665"/>
                </a:lnTo>
                <a:lnTo>
                  <a:pt x="1090" y="673"/>
                </a:lnTo>
                <a:lnTo>
                  <a:pt x="1105" y="688"/>
                </a:lnTo>
                <a:lnTo>
                  <a:pt x="1119" y="688"/>
                </a:lnTo>
                <a:lnTo>
                  <a:pt x="1128" y="703"/>
                </a:lnTo>
                <a:lnTo>
                  <a:pt x="1141" y="708"/>
                </a:lnTo>
                <a:lnTo>
                  <a:pt x="1143" y="699"/>
                </a:lnTo>
                <a:lnTo>
                  <a:pt x="1155" y="711"/>
                </a:lnTo>
                <a:lnTo>
                  <a:pt x="1162" y="734"/>
                </a:lnTo>
                <a:lnTo>
                  <a:pt x="1170" y="731"/>
                </a:lnTo>
                <a:lnTo>
                  <a:pt x="1178" y="747"/>
                </a:lnTo>
                <a:lnTo>
                  <a:pt x="1185" y="781"/>
                </a:lnTo>
                <a:lnTo>
                  <a:pt x="1198" y="770"/>
                </a:lnTo>
                <a:lnTo>
                  <a:pt x="1213" y="779"/>
                </a:lnTo>
                <a:lnTo>
                  <a:pt x="1207" y="789"/>
                </a:lnTo>
                <a:lnTo>
                  <a:pt x="1213" y="798"/>
                </a:lnTo>
                <a:lnTo>
                  <a:pt x="1222" y="804"/>
                </a:lnTo>
                <a:lnTo>
                  <a:pt x="1238" y="799"/>
                </a:lnTo>
                <a:lnTo>
                  <a:pt x="1258" y="841"/>
                </a:lnTo>
                <a:lnTo>
                  <a:pt x="1273" y="833"/>
                </a:lnTo>
                <a:lnTo>
                  <a:pt x="1295" y="864"/>
                </a:lnTo>
                <a:lnTo>
                  <a:pt x="1298" y="878"/>
                </a:lnTo>
                <a:lnTo>
                  <a:pt x="1333" y="909"/>
                </a:lnTo>
                <a:lnTo>
                  <a:pt x="1332" y="920"/>
                </a:lnTo>
                <a:lnTo>
                  <a:pt x="1349" y="930"/>
                </a:lnTo>
                <a:lnTo>
                  <a:pt x="1356" y="946"/>
                </a:lnTo>
                <a:lnTo>
                  <a:pt x="1368" y="944"/>
                </a:lnTo>
                <a:lnTo>
                  <a:pt x="1382" y="964"/>
                </a:lnTo>
                <a:lnTo>
                  <a:pt x="1388" y="989"/>
                </a:lnTo>
                <a:lnTo>
                  <a:pt x="1390" y="1018"/>
                </a:lnTo>
                <a:lnTo>
                  <a:pt x="1385" y="1031"/>
                </a:lnTo>
                <a:lnTo>
                  <a:pt x="1393" y="1034"/>
                </a:lnTo>
                <a:lnTo>
                  <a:pt x="1393" y="1049"/>
                </a:lnTo>
                <a:lnTo>
                  <a:pt x="1422" y="1085"/>
                </a:lnTo>
                <a:lnTo>
                  <a:pt x="1363" y="1085"/>
                </a:lnTo>
                <a:lnTo>
                  <a:pt x="1309" y="1085"/>
                </a:lnTo>
                <a:lnTo>
                  <a:pt x="1253" y="1085"/>
                </a:lnTo>
                <a:lnTo>
                  <a:pt x="1185" y="1085"/>
                </a:lnTo>
                <a:lnTo>
                  <a:pt x="1109" y="1085"/>
                </a:lnTo>
                <a:lnTo>
                  <a:pt x="1037" y="1085"/>
                </a:lnTo>
                <a:lnTo>
                  <a:pt x="995" y="1085"/>
                </a:lnTo>
                <a:lnTo>
                  <a:pt x="930" y="1085"/>
                </a:lnTo>
                <a:lnTo>
                  <a:pt x="917" y="1077"/>
                </a:lnTo>
                <a:lnTo>
                  <a:pt x="917" y="1071"/>
                </a:lnTo>
                <a:lnTo>
                  <a:pt x="939" y="1068"/>
                </a:lnTo>
                <a:lnTo>
                  <a:pt x="939" y="1062"/>
                </a:lnTo>
                <a:lnTo>
                  <a:pt x="908" y="1059"/>
                </a:lnTo>
                <a:lnTo>
                  <a:pt x="908" y="1021"/>
                </a:lnTo>
                <a:lnTo>
                  <a:pt x="903" y="1018"/>
                </a:lnTo>
                <a:lnTo>
                  <a:pt x="888" y="1045"/>
                </a:lnTo>
                <a:lnTo>
                  <a:pt x="882" y="1043"/>
                </a:lnTo>
                <a:lnTo>
                  <a:pt x="883" y="1021"/>
                </a:lnTo>
                <a:lnTo>
                  <a:pt x="874" y="1021"/>
                </a:lnTo>
                <a:lnTo>
                  <a:pt x="862" y="992"/>
                </a:lnTo>
                <a:lnTo>
                  <a:pt x="862" y="1007"/>
                </a:lnTo>
                <a:lnTo>
                  <a:pt x="856" y="999"/>
                </a:lnTo>
                <a:lnTo>
                  <a:pt x="848" y="1011"/>
                </a:lnTo>
                <a:lnTo>
                  <a:pt x="836" y="1011"/>
                </a:lnTo>
                <a:lnTo>
                  <a:pt x="818" y="992"/>
                </a:lnTo>
                <a:lnTo>
                  <a:pt x="815" y="988"/>
                </a:lnTo>
                <a:lnTo>
                  <a:pt x="824" y="978"/>
                </a:lnTo>
                <a:lnTo>
                  <a:pt x="824" y="957"/>
                </a:lnTo>
                <a:lnTo>
                  <a:pt x="808" y="962"/>
                </a:lnTo>
                <a:lnTo>
                  <a:pt x="802" y="946"/>
                </a:lnTo>
                <a:lnTo>
                  <a:pt x="787" y="952"/>
                </a:lnTo>
                <a:lnTo>
                  <a:pt x="764" y="944"/>
                </a:lnTo>
                <a:lnTo>
                  <a:pt x="759" y="952"/>
                </a:lnTo>
                <a:lnTo>
                  <a:pt x="725" y="947"/>
                </a:lnTo>
                <a:lnTo>
                  <a:pt x="721" y="943"/>
                </a:lnTo>
                <a:lnTo>
                  <a:pt x="750" y="933"/>
                </a:lnTo>
                <a:lnTo>
                  <a:pt x="737" y="932"/>
                </a:lnTo>
                <a:lnTo>
                  <a:pt x="740" y="923"/>
                </a:lnTo>
                <a:lnTo>
                  <a:pt x="725" y="916"/>
                </a:lnTo>
                <a:lnTo>
                  <a:pt x="736" y="914"/>
                </a:lnTo>
                <a:lnTo>
                  <a:pt x="731" y="907"/>
                </a:lnTo>
                <a:lnTo>
                  <a:pt x="713" y="905"/>
                </a:lnTo>
                <a:lnTo>
                  <a:pt x="707" y="911"/>
                </a:lnTo>
                <a:lnTo>
                  <a:pt x="685" y="906"/>
                </a:lnTo>
                <a:lnTo>
                  <a:pt x="686" y="915"/>
                </a:lnTo>
                <a:lnTo>
                  <a:pt x="681" y="915"/>
                </a:lnTo>
                <a:lnTo>
                  <a:pt x="651" y="895"/>
                </a:lnTo>
                <a:lnTo>
                  <a:pt x="648" y="883"/>
                </a:lnTo>
                <a:lnTo>
                  <a:pt x="666" y="877"/>
                </a:lnTo>
                <a:lnTo>
                  <a:pt x="648" y="872"/>
                </a:lnTo>
                <a:lnTo>
                  <a:pt x="649" y="867"/>
                </a:lnTo>
                <a:lnTo>
                  <a:pt x="675" y="861"/>
                </a:lnTo>
                <a:lnTo>
                  <a:pt x="663" y="856"/>
                </a:lnTo>
                <a:lnTo>
                  <a:pt x="668" y="845"/>
                </a:lnTo>
                <a:lnTo>
                  <a:pt x="662" y="836"/>
                </a:lnTo>
                <a:lnTo>
                  <a:pt x="652" y="849"/>
                </a:lnTo>
                <a:lnTo>
                  <a:pt x="644" y="849"/>
                </a:lnTo>
                <a:lnTo>
                  <a:pt x="644" y="817"/>
                </a:lnTo>
                <a:lnTo>
                  <a:pt x="640" y="812"/>
                </a:lnTo>
                <a:lnTo>
                  <a:pt x="643" y="795"/>
                </a:lnTo>
                <a:lnTo>
                  <a:pt x="636" y="773"/>
                </a:lnTo>
                <a:lnTo>
                  <a:pt x="615" y="781"/>
                </a:lnTo>
                <a:lnTo>
                  <a:pt x="616" y="763"/>
                </a:lnTo>
                <a:lnTo>
                  <a:pt x="589" y="766"/>
                </a:lnTo>
                <a:lnTo>
                  <a:pt x="585" y="748"/>
                </a:lnTo>
                <a:lnTo>
                  <a:pt x="568" y="721"/>
                </a:lnTo>
                <a:lnTo>
                  <a:pt x="573" y="703"/>
                </a:lnTo>
                <a:lnTo>
                  <a:pt x="571" y="678"/>
                </a:lnTo>
                <a:lnTo>
                  <a:pt x="559" y="680"/>
                </a:lnTo>
                <a:lnTo>
                  <a:pt x="514" y="632"/>
                </a:lnTo>
                <a:lnTo>
                  <a:pt x="514" y="618"/>
                </a:lnTo>
                <a:lnTo>
                  <a:pt x="523" y="610"/>
                </a:lnTo>
                <a:lnTo>
                  <a:pt x="522" y="605"/>
                </a:lnTo>
                <a:lnTo>
                  <a:pt x="504" y="604"/>
                </a:lnTo>
                <a:lnTo>
                  <a:pt x="492" y="587"/>
                </a:lnTo>
                <a:lnTo>
                  <a:pt x="492" y="573"/>
                </a:lnTo>
                <a:lnTo>
                  <a:pt x="500" y="560"/>
                </a:lnTo>
                <a:lnTo>
                  <a:pt x="513" y="560"/>
                </a:lnTo>
                <a:lnTo>
                  <a:pt x="510" y="549"/>
                </a:lnTo>
                <a:lnTo>
                  <a:pt x="516" y="534"/>
                </a:lnTo>
                <a:lnTo>
                  <a:pt x="511" y="523"/>
                </a:lnTo>
                <a:lnTo>
                  <a:pt x="516" y="513"/>
                </a:lnTo>
                <a:lnTo>
                  <a:pt x="518" y="507"/>
                </a:lnTo>
                <a:lnTo>
                  <a:pt x="514" y="456"/>
                </a:lnTo>
                <a:lnTo>
                  <a:pt x="519" y="434"/>
                </a:lnTo>
                <a:lnTo>
                  <a:pt x="515" y="426"/>
                </a:lnTo>
                <a:lnTo>
                  <a:pt x="460" y="391"/>
                </a:lnTo>
                <a:lnTo>
                  <a:pt x="423" y="379"/>
                </a:lnTo>
                <a:lnTo>
                  <a:pt x="407" y="366"/>
                </a:lnTo>
                <a:lnTo>
                  <a:pt x="394" y="328"/>
                </a:lnTo>
                <a:lnTo>
                  <a:pt x="381" y="319"/>
                </a:lnTo>
                <a:lnTo>
                  <a:pt x="382" y="306"/>
                </a:lnTo>
                <a:lnTo>
                  <a:pt x="299" y="151"/>
                </a:lnTo>
                <a:lnTo>
                  <a:pt x="268" y="128"/>
                </a:lnTo>
                <a:lnTo>
                  <a:pt x="260" y="102"/>
                </a:lnTo>
                <a:lnTo>
                  <a:pt x="208" y="26"/>
                </a:lnTo>
                <a:lnTo>
                  <a:pt x="158" y="49"/>
                </a:lnTo>
                <a:lnTo>
                  <a:pt x="136" y="96"/>
                </a:lnTo>
                <a:lnTo>
                  <a:pt x="90" y="120"/>
                </a:lnTo>
                <a:lnTo>
                  <a:pt x="74" y="84"/>
                </a:lnTo>
                <a:lnTo>
                  <a:pt x="56" y="70"/>
                </a:lnTo>
                <a:lnTo>
                  <a:pt x="72" y="51"/>
                </a:lnTo>
                <a:lnTo>
                  <a:pt x="54" y="40"/>
                </a:lnTo>
                <a:lnTo>
                  <a:pt x="67" y="54"/>
                </a:lnTo>
                <a:lnTo>
                  <a:pt x="49" y="63"/>
                </a:lnTo>
                <a:lnTo>
                  <a:pt x="0" y="0"/>
                </a:lnTo>
                <a:lnTo>
                  <a:pt x="1" y="0"/>
                </a:lnTo>
                <a:lnTo>
                  <a:pt x="52" y="0"/>
                </a:lnTo>
                <a:lnTo>
                  <a:pt x="107" y="0"/>
                </a:lnTo>
                <a:lnTo>
                  <a:pt x="158" y="0"/>
                </a:lnTo>
                <a:lnTo>
                  <a:pt x="205" y="0"/>
                </a:lnTo>
                <a:lnTo>
                  <a:pt x="257" y="0"/>
                </a:lnTo>
                <a:lnTo>
                  <a:pt x="312" y="0"/>
                </a:lnTo>
                <a:lnTo>
                  <a:pt x="363" y="0"/>
                </a:lnTo>
                <a:lnTo>
                  <a:pt x="419" y="0"/>
                </a:lnTo>
                <a:lnTo>
                  <a:pt x="471" y="0"/>
                </a:lnTo>
                <a:lnTo>
                  <a:pt x="516" y="0"/>
                </a:lnTo>
                <a:lnTo>
                  <a:pt x="569" y="0"/>
                </a:lnTo>
                <a:lnTo>
                  <a:pt x="626" y="0"/>
                </a:lnTo>
                <a:lnTo>
                  <a:pt x="679" y="0"/>
                </a:lnTo>
                <a:lnTo>
                  <a:pt x="734" y="0"/>
                </a:lnTo>
                <a:lnTo>
                  <a:pt x="783" y="0"/>
                </a:lnTo>
                <a:lnTo>
                  <a:pt x="832" y="0"/>
                </a:lnTo>
                <a:lnTo>
                  <a:pt x="866" y="0"/>
                </a:lnTo>
                <a:lnTo>
                  <a:pt x="922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515" name="Freeform 67">
            <a:extLst>
              <a:ext uri="{FF2B5EF4-FFF2-40B4-BE49-F238E27FC236}">
                <a16:creationId xmlns:a16="http://schemas.microsoft.com/office/drawing/2014/main" id="{C486B5E6-6704-43B5-91CB-4ED52DEFF2AF}"/>
              </a:ext>
            </a:extLst>
          </p:cNvPr>
          <p:cNvSpPr>
            <a:spLocks noChangeAspect="1"/>
          </p:cNvSpPr>
          <p:nvPr/>
        </p:nvSpPr>
        <p:spPr bwMode="auto">
          <a:xfrm>
            <a:off x="2027238" y="1395413"/>
            <a:ext cx="1936751" cy="1949451"/>
          </a:xfrm>
          <a:custGeom>
            <a:avLst/>
            <a:gdLst>
              <a:gd name="T0" fmla="*/ 2147483646 w 1697"/>
              <a:gd name="T1" fmla="*/ 2147483646 h 2128"/>
              <a:gd name="T2" fmla="*/ 2147483646 w 1697"/>
              <a:gd name="T3" fmla="*/ 2147483646 h 2128"/>
              <a:gd name="T4" fmla="*/ 2147483646 w 1697"/>
              <a:gd name="T5" fmla="*/ 2147483646 h 2128"/>
              <a:gd name="T6" fmla="*/ 2147483646 w 1697"/>
              <a:gd name="T7" fmla="*/ 2147483646 h 2128"/>
              <a:gd name="T8" fmla="*/ 2147483646 w 1697"/>
              <a:gd name="T9" fmla="*/ 2147483646 h 2128"/>
              <a:gd name="T10" fmla="*/ 2147483646 w 1697"/>
              <a:gd name="T11" fmla="*/ 2147483646 h 2128"/>
              <a:gd name="T12" fmla="*/ 2147483646 w 1697"/>
              <a:gd name="T13" fmla="*/ 2147483646 h 2128"/>
              <a:gd name="T14" fmla="*/ 2147483646 w 1697"/>
              <a:gd name="T15" fmla="*/ 2147483646 h 2128"/>
              <a:gd name="T16" fmla="*/ 2147483646 w 1697"/>
              <a:gd name="T17" fmla="*/ 2147483646 h 2128"/>
              <a:gd name="T18" fmla="*/ 2147483646 w 1697"/>
              <a:gd name="T19" fmla="*/ 2147483646 h 2128"/>
              <a:gd name="T20" fmla="*/ 2147483646 w 1697"/>
              <a:gd name="T21" fmla="*/ 2147483646 h 2128"/>
              <a:gd name="T22" fmla="*/ 2147483646 w 1697"/>
              <a:gd name="T23" fmla="*/ 2147483646 h 2128"/>
              <a:gd name="T24" fmla="*/ 2147483646 w 1697"/>
              <a:gd name="T25" fmla="*/ 2147483646 h 2128"/>
              <a:gd name="T26" fmla="*/ 2147483646 w 1697"/>
              <a:gd name="T27" fmla="*/ 2147483646 h 2128"/>
              <a:gd name="T28" fmla="*/ 2147483646 w 1697"/>
              <a:gd name="T29" fmla="*/ 2147483646 h 2128"/>
              <a:gd name="T30" fmla="*/ 2147483646 w 1697"/>
              <a:gd name="T31" fmla="*/ 2147483646 h 2128"/>
              <a:gd name="T32" fmla="*/ 2147483646 w 1697"/>
              <a:gd name="T33" fmla="*/ 2147483646 h 2128"/>
              <a:gd name="T34" fmla="*/ 2147483646 w 1697"/>
              <a:gd name="T35" fmla="*/ 2147483646 h 2128"/>
              <a:gd name="T36" fmla="*/ 2147483646 w 1697"/>
              <a:gd name="T37" fmla="*/ 2147483646 h 2128"/>
              <a:gd name="T38" fmla="*/ 2147483646 w 1697"/>
              <a:gd name="T39" fmla="*/ 2147483646 h 2128"/>
              <a:gd name="T40" fmla="*/ 2147483646 w 1697"/>
              <a:gd name="T41" fmla="*/ 2147483646 h 2128"/>
              <a:gd name="T42" fmla="*/ 2147483646 w 1697"/>
              <a:gd name="T43" fmla="*/ 2147483646 h 2128"/>
              <a:gd name="T44" fmla="*/ 2147483646 w 1697"/>
              <a:gd name="T45" fmla="*/ 2147483646 h 2128"/>
              <a:gd name="T46" fmla="*/ 2147483646 w 1697"/>
              <a:gd name="T47" fmla="*/ 2147483646 h 2128"/>
              <a:gd name="T48" fmla="*/ 2147483646 w 1697"/>
              <a:gd name="T49" fmla="*/ 2147483646 h 2128"/>
              <a:gd name="T50" fmla="*/ 2147483646 w 1697"/>
              <a:gd name="T51" fmla="*/ 2147483646 h 2128"/>
              <a:gd name="T52" fmla="*/ 2147483646 w 1697"/>
              <a:gd name="T53" fmla="*/ 2147483646 h 2128"/>
              <a:gd name="T54" fmla="*/ 2147483646 w 1697"/>
              <a:gd name="T55" fmla="*/ 2147483646 h 2128"/>
              <a:gd name="T56" fmla="*/ 2147483646 w 1697"/>
              <a:gd name="T57" fmla="*/ 2147483646 h 2128"/>
              <a:gd name="T58" fmla="*/ 2147483646 w 1697"/>
              <a:gd name="T59" fmla="*/ 2147483646 h 2128"/>
              <a:gd name="T60" fmla="*/ 2147483646 w 1697"/>
              <a:gd name="T61" fmla="*/ 2147483646 h 2128"/>
              <a:gd name="T62" fmla="*/ 2147483646 w 1697"/>
              <a:gd name="T63" fmla="*/ 2147483646 h 2128"/>
              <a:gd name="T64" fmla="*/ 2147483646 w 1697"/>
              <a:gd name="T65" fmla="*/ 2147483646 h 2128"/>
              <a:gd name="T66" fmla="*/ 2147483646 w 1697"/>
              <a:gd name="T67" fmla="*/ 2147483646 h 2128"/>
              <a:gd name="T68" fmla="*/ 2147483646 w 1697"/>
              <a:gd name="T69" fmla="*/ 2147483646 h 2128"/>
              <a:gd name="T70" fmla="*/ 2147483646 w 1697"/>
              <a:gd name="T71" fmla="*/ 2147483646 h 2128"/>
              <a:gd name="T72" fmla="*/ 2147483646 w 1697"/>
              <a:gd name="T73" fmla="*/ 2147483646 h 2128"/>
              <a:gd name="T74" fmla="*/ 2147483646 w 1697"/>
              <a:gd name="T75" fmla="*/ 2147483646 h 2128"/>
              <a:gd name="T76" fmla="*/ 2147483646 w 1697"/>
              <a:gd name="T77" fmla="*/ 2147483646 h 2128"/>
              <a:gd name="T78" fmla="*/ 2147483646 w 1697"/>
              <a:gd name="T79" fmla="*/ 2147483646 h 2128"/>
              <a:gd name="T80" fmla="*/ 2147483646 w 1697"/>
              <a:gd name="T81" fmla="*/ 2147483646 h 2128"/>
              <a:gd name="T82" fmla="*/ 2147483646 w 1697"/>
              <a:gd name="T83" fmla="*/ 2147483646 h 2128"/>
              <a:gd name="T84" fmla="*/ 2147483646 w 1697"/>
              <a:gd name="T85" fmla="*/ 2147483646 h 2128"/>
              <a:gd name="T86" fmla="*/ 2147483646 w 1697"/>
              <a:gd name="T87" fmla="*/ 2147483646 h 2128"/>
              <a:gd name="T88" fmla="*/ 2147483646 w 1697"/>
              <a:gd name="T89" fmla="*/ 2147483646 h 2128"/>
              <a:gd name="T90" fmla="*/ 2147483646 w 1697"/>
              <a:gd name="T91" fmla="*/ 2147483646 h 2128"/>
              <a:gd name="T92" fmla="*/ 2147483646 w 1697"/>
              <a:gd name="T93" fmla="*/ 2147483646 h 2128"/>
              <a:gd name="T94" fmla="*/ 2147483646 w 1697"/>
              <a:gd name="T95" fmla="*/ 2147483646 h 2128"/>
              <a:gd name="T96" fmla="*/ 2147483646 w 1697"/>
              <a:gd name="T97" fmla="*/ 2147483646 h 2128"/>
              <a:gd name="T98" fmla="*/ 2147483646 w 1697"/>
              <a:gd name="T99" fmla="*/ 2147483646 h 2128"/>
              <a:gd name="T100" fmla="*/ 2147483646 w 1697"/>
              <a:gd name="T101" fmla="*/ 2147483646 h 2128"/>
              <a:gd name="T102" fmla="*/ 2147483646 w 1697"/>
              <a:gd name="T103" fmla="*/ 2147483646 h 2128"/>
              <a:gd name="T104" fmla="*/ 2147483646 w 1697"/>
              <a:gd name="T105" fmla="*/ 2147483646 h 2128"/>
              <a:gd name="T106" fmla="*/ 2147483646 w 1697"/>
              <a:gd name="T107" fmla="*/ 2147483646 h 2128"/>
              <a:gd name="T108" fmla="*/ 2147483646 w 1697"/>
              <a:gd name="T109" fmla="*/ 2147483646 h 2128"/>
              <a:gd name="T110" fmla="*/ 2147483646 w 1697"/>
              <a:gd name="T111" fmla="*/ 2147483646 h 2128"/>
              <a:gd name="T112" fmla="*/ 2147483646 w 1697"/>
              <a:gd name="T113" fmla="*/ 2147483646 h 2128"/>
              <a:gd name="T114" fmla="*/ 2147483646 w 1697"/>
              <a:gd name="T115" fmla="*/ 2147483646 h 212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697"/>
              <a:gd name="T175" fmla="*/ 0 h 2128"/>
              <a:gd name="T176" fmla="*/ 1697 w 1697"/>
              <a:gd name="T177" fmla="*/ 2128 h 212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697" h="2128">
                <a:moveTo>
                  <a:pt x="1697" y="1654"/>
                </a:moveTo>
                <a:lnTo>
                  <a:pt x="1648" y="1591"/>
                </a:lnTo>
                <a:lnTo>
                  <a:pt x="1641" y="1586"/>
                </a:lnTo>
                <a:lnTo>
                  <a:pt x="1645" y="1555"/>
                </a:lnTo>
                <a:lnTo>
                  <a:pt x="1609" y="1555"/>
                </a:lnTo>
                <a:lnTo>
                  <a:pt x="1596" y="1573"/>
                </a:lnTo>
                <a:lnTo>
                  <a:pt x="1576" y="1558"/>
                </a:lnTo>
                <a:lnTo>
                  <a:pt x="1562" y="1571"/>
                </a:lnTo>
                <a:lnTo>
                  <a:pt x="1540" y="1557"/>
                </a:lnTo>
                <a:lnTo>
                  <a:pt x="1540" y="1489"/>
                </a:lnTo>
                <a:lnTo>
                  <a:pt x="1540" y="1420"/>
                </a:lnTo>
                <a:lnTo>
                  <a:pt x="1540" y="1349"/>
                </a:lnTo>
                <a:lnTo>
                  <a:pt x="1540" y="1277"/>
                </a:lnTo>
                <a:lnTo>
                  <a:pt x="1540" y="1203"/>
                </a:lnTo>
                <a:lnTo>
                  <a:pt x="1540" y="1128"/>
                </a:lnTo>
                <a:lnTo>
                  <a:pt x="1540" y="1051"/>
                </a:lnTo>
                <a:lnTo>
                  <a:pt x="1540" y="973"/>
                </a:lnTo>
                <a:lnTo>
                  <a:pt x="1540" y="893"/>
                </a:lnTo>
                <a:lnTo>
                  <a:pt x="1540" y="811"/>
                </a:lnTo>
                <a:lnTo>
                  <a:pt x="1540" y="727"/>
                </a:lnTo>
                <a:lnTo>
                  <a:pt x="1540" y="642"/>
                </a:lnTo>
                <a:lnTo>
                  <a:pt x="1540" y="554"/>
                </a:lnTo>
                <a:lnTo>
                  <a:pt x="1540" y="464"/>
                </a:lnTo>
                <a:lnTo>
                  <a:pt x="1540" y="371"/>
                </a:lnTo>
                <a:lnTo>
                  <a:pt x="1540" y="277"/>
                </a:lnTo>
                <a:lnTo>
                  <a:pt x="1529" y="273"/>
                </a:lnTo>
                <a:lnTo>
                  <a:pt x="1524" y="289"/>
                </a:lnTo>
                <a:lnTo>
                  <a:pt x="1415" y="209"/>
                </a:lnTo>
                <a:lnTo>
                  <a:pt x="1400" y="210"/>
                </a:lnTo>
                <a:lnTo>
                  <a:pt x="1397" y="228"/>
                </a:lnTo>
                <a:lnTo>
                  <a:pt x="1385" y="213"/>
                </a:lnTo>
                <a:lnTo>
                  <a:pt x="1295" y="232"/>
                </a:lnTo>
                <a:lnTo>
                  <a:pt x="1254" y="203"/>
                </a:lnTo>
                <a:lnTo>
                  <a:pt x="1199" y="206"/>
                </a:lnTo>
                <a:lnTo>
                  <a:pt x="1069" y="148"/>
                </a:lnTo>
                <a:lnTo>
                  <a:pt x="1009" y="163"/>
                </a:lnTo>
                <a:lnTo>
                  <a:pt x="1019" y="155"/>
                </a:lnTo>
                <a:lnTo>
                  <a:pt x="1011" y="146"/>
                </a:lnTo>
                <a:lnTo>
                  <a:pt x="931" y="153"/>
                </a:lnTo>
                <a:lnTo>
                  <a:pt x="942" y="138"/>
                </a:lnTo>
                <a:lnTo>
                  <a:pt x="919" y="132"/>
                </a:lnTo>
                <a:lnTo>
                  <a:pt x="902" y="118"/>
                </a:lnTo>
                <a:lnTo>
                  <a:pt x="910" y="92"/>
                </a:lnTo>
                <a:lnTo>
                  <a:pt x="873" y="83"/>
                </a:lnTo>
                <a:lnTo>
                  <a:pt x="875" y="99"/>
                </a:lnTo>
                <a:lnTo>
                  <a:pt x="865" y="99"/>
                </a:lnTo>
                <a:lnTo>
                  <a:pt x="846" y="71"/>
                </a:lnTo>
                <a:lnTo>
                  <a:pt x="790" y="94"/>
                </a:lnTo>
                <a:lnTo>
                  <a:pt x="765" y="81"/>
                </a:lnTo>
                <a:lnTo>
                  <a:pt x="771" y="72"/>
                </a:lnTo>
                <a:lnTo>
                  <a:pt x="760" y="48"/>
                </a:lnTo>
                <a:lnTo>
                  <a:pt x="742" y="41"/>
                </a:lnTo>
                <a:lnTo>
                  <a:pt x="722" y="60"/>
                </a:lnTo>
                <a:lnTo>
                  <a:pt x="719" y="75"/>
                </a:lnTo>
                <a:lnTo>
                  <a:pt x="731" y="108"/>
                </a:lnTo>
                <a:lnTo>
                  <a:pt x="719" y="107"/>
                </a:lnTo>
                <a:lnTo>
                  <a:pt x="712" y="90"/>
                </a:lnTo>
                <a:lnTo>
                  <a:pt x="670" y="89"/>
                </a:lnTo>
                <a:lnTo>
                  <a:pt x="677" y="69"/>
                </a:lnTo>
                <a:lnTo>
                  <a:pt x="713" y="51"/>
                </a:lnTo>
                <a:lnTo>
                  <a:pt x="713" y="35"/>
                </a:lnTo>
                <a:lnTo>
                  <a:pt x="649" y="0"/>
                </a:lnTo>
                <a:lnTo>
                  <a:pt x="630" y="24"/>
                </a:lnTo>
                <a:lnTo>
                  <a:pt x="633" y="35"/>
                </a:lnTo>
                <a:lnTo>
                  <a:pt x="578" y="89"/>
                </a:lnTo>
                <a:lnTo>
                  <a:pt x="509" y="95"/>
                </a:lnTo>
                <a:lnTo>
                  <a:pt x="513" y="101"/>
                </a:lnTo>
                <a:lnTo>
                  <a:pt x="504" y="106"/>
                </a:lnTo>
                <a:lnTo>
                  <a:pt x="506" y="117"/>
                </a:lnTo>
                <a:lnTo>
                  <a:pt x="488" y="107"/>
                </a:lnTo>
                <a:lnTo>
                  <a:pt x="518" y="76"/>
                </a:lnTo>
                <a:lnTo>
                  <a:pt x="468" y="104"/>
                </a:lnTo>
                <a:lnTo>
                  <a:pt x="455" y="121"/>
                </a:lnTo>
                <a:lnTo>
                  <a:pt x="491" y="144"/>
                </a:lnTo>
                <a:lnTo>
                  <a:pt x="468" y="149"/>
                </a:lnTo>
                <a:lnTo>
                  <a:pt x="463" y="189"/>
                </a:lnTo>
                <a:lnTo>
                  <a:pt x="458" y="169"/>
                </a:lnTo>
                <a:lnTo>
                  <a:pt x="449" y="176"/>
                </a:lnTo>
                <a:lnTo>
                  <a:pt x="459" y="145"/>
                </a:lnTo>
                <a:lnTo>
                  <a:pt x="448" y="132"/>
                </a:lnTo>
                <a:lnTo>
                  <a:pt x="349" y="208"/>
                </a:lnTo>
                <a:lnTo>
                  <a:pt x="360" y="185"/>
                </a:lnTo>
                <a:lnTo>
                  <a:pt x="349" y="182"/>
                </a:lnTo>
                <a:lnTo>
                  <a:pt x="335" y="219"/>
                </a:lnTo>
                <a:lnTo>
                  <a:pt x="323" y="224"/>
                </a:lnTo>
                <a:lnTo>
                  <a:pt x="294" y="264"/>
                </a:lnTo>
                <a:lnTo>
                  <a:pt x="291" y="274"/>
                </a:lnTo>
                <a:lnTo>
                  <a:pt x="282" y="330"/>
                </a:lnTo>
                <a:lnTo>
                  <a:pt x="278" y="317"/>
                </a:lnTo>
                <a:lnTo>
                  <a:pt x="259" y="370"/>
                </a:lnTo>
                <a:lnTo>
                  <a:pt x="233" y="393"/>
                </a:lnTo>
                <a:lnTo>
                  <a:pt x="106" y="412"/>
                </a:lnTo>
                <a:lnTo>
                  <a:pt x="102" y="469"/>
                </a:lnTo>
                <a:lnTo>
                  <a:pt x="111" y="469"/>
                </a:lnTo>
                <a:lnTo>
                  <a:pt x="71" y="491"/>
                </a:lnTo>
                <a:lnTo>
                  <a:pt x="213" y="593"/>
                </a:lnTo>
                <a:lnTo>
                  <a:pt x="238" y="621"/>
                </a:lnTo>
                <a:lnTo>
                  <a:pt x="254" y="680"/>
                </a:lnTo>
                <a:lnTo>
                  <a:pt x="301" y="700"/>
                </a:lnTo>
                <a:lnTo>
                  <a:pt x="303" y="682"/>
                </a:lnTo>
                <a:lnTo>
                  <a:pt x="320" y="676"/>
                </a:lnTo>
                <a:lnTo>
                  <a:pt x="316" y="698"/>
                </a:lnTo>
                <a:lnTo>
                  <a:pt x="320" y="702"/>
                </a:lnTo>
                <a:lnTo>
                  <a:pt x="367" y="694"/>
                </a:lnTo>
                <a:lnTo>
                  <a:pt x="375" y="702"/>
                </a:lnTo>
                <a:lnTo>
                  <a:pt x="354" y="730"/>
                </a:lnTo>
                <a:lnTo>
                  <a:pt x="384" y="763"/>
                </a:lnTo>
                <a:lnTo>
                  <a:pt x="390" y="740"/>
                </a:lnTo>
                <a:lnTo>
                  <a:pt x="394" y="754"/>
                </a:lnTo>
                <a:lnTo>
                  <a:pt x="430" y="758"/>
                </a:lnTo>
                <a:lnTo>
                  <a:pt x="486" y="742"/>
                </a:lnTo>
                <a:lnTo>
                  <a:pt x="490" y="759"/>
                </a:lnTo>
                <a:lnTo>
                  <a:pt x="425" y="787"/>
                </a:lnTo>
                <a:lnTo>
                  <a:pt x="394" y="764"/>
                </a:lnTo>
                <a:lnTo>
                  <a:pt x="363" y="771"/>
                </a:lnTo>
                <a:lnTo>
                  <a:pt x="344" y="744"/>
                </a:lnTo>
                <a:lnTo>
                  <a:pt x="356" y="772"/>
                </a:lnTo>
                <a:lnTo>
                  <a:pt x="351" y="793"/>
                </a:lnTo>
                <a:lnTo>
                  <a:pt x="358" y="797"/>
                </a:lnTo>
                <a:lnTo>
                  <a:pt x="361" y="781"/>
                </a:lnTo>
                <a:lnTo>
                  <a:pt x="408" y="800"/>
                </a:lnTo>
                <a:lnTo>
                  <a:pt x="399" y="819"/>
                </a:lnTo>
                <a:lnTo>
                  <a:pt x="398" y="806"/>
                </a:lnTo>
                <a:lnTo>
                  <a:pt x="376" y="799"/>
                </a:lnTo>
                <a:lnTo>
                  <a:pt x="358" y="843"/>
                </a:lnTo>
                <a:lnTo>
                  <a:pt x="343" y="828"/>
                </a:lnTo>
                <a:lnTo>
                  <a:pt x="254" y="829"/>
                </a:lnTo>
                <a:lnTo>
                  <a:pt x="229" y="809"/>
                </a:lnTo>
                <a:lnTo>
                  <a:pt x="246" y="796"/>
                </a:lnTo>
                <a:lnTo>
                  <a:pt x="245" y="763"/>
                </a:lnTo>
                <a:lnTo>
                  <a:pt x="254" y="751"/>
                </a:lnTo>
                <a:lnTo>
                  <a:pt x="195" y="755"/>
                </a:lnTo>
                <a:lnTo>
                  <a:pt x="130" y="801"/>
                </a:lnTo>
                <a:lnTo>
                  <a:pt x="145" y="818"/>
                </a:lnTo>
                <a:lnTo>
                  <a:pt x="103" y="815"/>
                </a:lnTo>
                <a:lnTo>
                  <a:pt x="62" y="853"/>
                </a:lnTo>
                <a:lnTo>
                  <a:pt x="37" y="859"/>
                </a:lnTo>
                <a:lnTo>
                  <a:pt x="34" y="873"/>
                </a:lnTo>
                <a:lnTo>
                  <a:pt x="0" y="880"/>
                </a:lnTo>
                <a:lnTo>
                  <a:pt x="43" y="922"/>
                </a:lnTo>
                <a:lnTo>
                  <a:pt x="109" y="935"/>
                </a:lnTo>
                <a:lnTo>
                  <a:pt x="84" y="957"/>
                </a:lnTo>
                <a:lnTo>
                  <a:pt x="72" y="940"/>
                </a:lnTo>
                <a:lnTo>
                  <a:pt x="70" y="949"/>
                </a:lnTo>
                <a:lnTo>
                  <a:pt x="94" y="986"/>
                </a:lnTo>
                <a:lnTo>
                  <a:pt x="91" y="1012"/>
                </a:lnTo>
                <a:lnTo>
                  <a:pt x="111" y="1032"/>
                </a:lnTo>
                <a:lnTo>
                  <a:pt x="185" y="1049"/>
                </a:lnTo>
                <a:lnTo>
                  <a:pt x="255" y="1032"/>
                </a:lnTo>
                <a:lnTo>
                  <a:pt x="284" y="1054"/>
                </a:lnTo>
                <a:lnTo>
                  <a:pt x="288" y="1040"/>
                </a:lnTo>
                <a:lnTo>
                  <a:pt x="269" y="1026"/>
                </a:lnTo>
                <a:lnTo>
                  <a:pt x="284" y="1024"/>
                </a:lnTo>
                <a:lnTo>
                  <a:pt x="300" y="1041"/>
                </a:lnTo>
                <a:lnTo>
                  <a:pt x="307" y="1070"/>
                </a:lnTo>
                <a:lnTo>
                  <a:pt x="324" y="1039"/>
                </a:lnTo>
                <a:lnTo>
                  <a:pt x="362" y="1000"/>
                </a:lnTo>
                <a:lnTo>
                  <a:pt x="384" y="1005"/>
                </a:lnTo>
                <a:lnTo>
                  <a:pt x="403" y="990"/>
                </a:lnTo>
                <a:lnTo>
                  <a:pt x="420" y="1007"/>
                </a:lnTo>
                <a:lnTo>
                  <a:pt x="409" y="1040"/>
                </a:lnTo>
                <a:lnTo>
                  <a:pt x="377" y="1040"/>
                </a:lnTo>
                <a:lnTo>
                  <a:pt x="380" y="1058"/>
                </a:lnTo>
                <a:lnTo>
                  <a:pt x="395" y="1056"/>
                </a:lnTo>
                <a:lnTo>
                  <a:pt x="417" y="1116"/>
                </a:lnTo>
                <a:lnTo>
                  <a:pt x="417" y="1138"/>
                </a:lnTo>
                <a:lnTo>
                  <a:pt x="402" y="1166"/>
                </a:lnTo>
                <a:lnTo>
                  <a:pt x="337" y="1185"/>
                </a:lnTo>
                <a:lnTo>
                  <a:pt x="344" y="1175"/>
                </a:lnTo>
                <a:lnTo>
                  <a:pt x="333" y="1173"/>
                </a:lnTo>
                <a:lnTo>
                  <a:pt x="289" y="1226"/>
                </a:lnTo>
                <a:lnTo>
                  <a:pt x="264" y="1221"/>
                </a:lnTo>
                <a:lnTo>
                  <a:pt x="248" y="1235"/>
                </a:lnTo>
                <a:lnTo>
                  <a:pt x="225" y="1248"/>
                </a:lnTo>
                <a:lnTo>
                  <a:pt x="225" y="1268"/>
                </a:lnTo>
                <a:lnTo>
                  <a:pt x="196" y="1268"/>
                </a:lnTo>
                <a:lnTo>
                  <a:pt x="148" y="1313"/>
                </a:lnTo>
                <a:lnTo>
                  <a:pt x="132" y="1347"/>
                </a:lnTo>
                <a:lnTo>
                  <a:pt x="132" y="1370"/>
                </a:lnTo>
                <a:lnTo>
                  <a:pt x="111" y="1379"/>
                </a:lnTo>
                <a:lnTo>
                  <a:pt x="121" y="1393"/>
                </a:lnTo>
                <a:lnTo>
                  <a:pt x="107" y="1401"/>
                </a:lnTo>
                <a:lnTo>
                  <a:pt x="104" y="1416"/>
                </a:lnTo>
                <a:lnTo>
                  <a:pt x="155" y="1405"/>
                </a:lnTo>
                <a:lnTo>
                  <a:pt x="160" y="1409"/>
                </a:lnTo>
                <a:lnTo>
                  <a:pt x="130" y="1415"/>
                </a:lnTo>
                <a:lnTo>
                  <a:pt x="122" y="1429"/>
                </a:lnTo>
                <a:lnTo>
                  <a:pt x="136" y="1438"/>
                </a:lnTo>
                <a:lnTo>
                  <a:pt x="155" y="1429"/>
                </a:lnTo>
                <a:lnTo>
                  <a:pt x="150" y="1444"/>
                </a:lnTo>
                <a:lnTo>
                  <a:pt x="162" y="1475"/>
                </a:lnTo>
                <a:lnTo>
                  <a:pt x="180" y="1462"/>
                </a:lnTo>
                <a:lnTo>
                  <a:pt x="185" y="1474"/>
                </a:lnTo>
                <a:lnTo>
                  <a:pt x="200" y="1471"/>
                </a:lnTo>
                <a:lnTo>
                  <a:pt x="191" y="1488"/>
                </a:lnTo>
                <a:lnTo>
                  <a:pt x="203" y="1494"/>
                </a:lnTo>
                <a:lnTo>
                  <a:pt x="247" y="1493"/>
                </a:lnTo>
                <a:lnTo>
                  <a:pt x="251" y="1503"/>
                </a:lnTo>
                <a:lnTo>
                  <a:pt x="227" y="1517"/>
                </a:lnTo>
                <a:lnTo>
                  <a:pt x="201" y="1559"/>
                </a:lnTo>
                <a:lnTo>
                  <a:pt x="210" y="1589"/>
                </a:lnTo>
                <a:lnTo>
                  <a:pt x="232" y="1583"/>
                </a:lnTo>
                <a:lnTo>
                  <a:pt x="232" y="1594"/>
                </a:lnTo>
                <a:lnTo>
                  <a:pt x="222" y="1603"/>
                </a:lnTo>
                <a:lnTo>
                  <a:pt x="241" y="1620"/>
                </a:lnTo>
                <a:lnTo>
                  <a:pt x="285" y="1628"/>
                </a:lnTo>
                <a:lnTo>
                  <a:pt x="324" y="1573"/>
                </a:lnTo>
                <a:lnTo>
                  <a:pt x="310" y="1550"/>
                </a:lnTo>
                <a:lnTo>
                  <a:pt x="329" y="1521"/>
                </a:lnTo>
                <a:lnTo>
                  <a:pt x="372" y="1494"/>
                </a:lnTo>
                <a:lnTo>
                  <a:pt x="321" y="1554"/>
                </a:lnTo>
                <a:lnTo>
                  <a:pt x="361" y="1641"/>
                </a:lnTo>
                <a:lnTo>
                  <a:pt x="344" y="1677"/>
                </a:lnTo>
                <a:lnTo>
                  <a:pt x="349" y="1691"/>
                </a:lnTo>
                <a:lnTo>
                  <a:pt x="368" y="1691"/>
                </a:lnTo>
                <a:lnTo>
                  <a:pt x="357" y="1701"/>
                </a:lnTo>
                <a:lnTo>
                  <a:pt x="358" y="1717"/>
                </a:lnTo>
                <a:lnTo>
                  <a:pt x="367" y="1721"/>
                </a:lnTo>
                <a:lnTo>
                  <a:pt x="337" y="1742"/>
                </a:lnTo>
                <a:lnTo>
                  <a:pt x="357" y="1744"/>
                </a:lnTo>
                <a:lnTo>
                  <a:pt x="413" y="1710"/>
                </a:lnTo>
                <a:lnTo>
                  <a:pt x="441" y="1670"/>
                </a:lnTo>
                <a:lnTo>
                  <a:pt x="441" y="1707"/>
                </a:lnTo>
                <a:lnTo>
                  <a:pt x="462" y="1721"/>
                </a:lnTo>
                <a:lnTo>
                  <a:pt x="482" y="1712"/>
                </a:lnTo>
                <a:lnTo>
                  <a:pt x="515" y="1766"/>
                </a:lnTo>
                <a:lnTo>
                  <a:pt x="527" y="1756"/>
                </a:lnTo>
                <a:lnTo>
                  <a:pt x="522" y="1729"/>
                </a:lnTo>
                <a:lnTo>
                  <a:pt x="541" y="1701"/>
                </a:lnTo>
                <a:lnTo>
                  <a:pt x="545" y="1706"/>
                </a:lnTo>
                <a:lnTo>
                  <a:pt x="541" y="1721"/>
                </a:lnTo>
                <a:lnTo>
                  <a:pt x="568" y="1740"/>
                </a:lnTo>
                <a:lnTo>
                  <a:pt x="643" y="1692"/>
                </a:lnTo>
                <a:lnTo>
                  <a:pt x="620" y="1724"/>
                </a:lnTo>
                <a:lnTo>
                  <a:pt x="624" y="1729"/>
                </a:lnTo>
                <a:lnTo>
                  <a:pt x="605" y="1748"/>
                </a:lnTo>
                <a:lnTo>
                  <a:pt x="600" y="1775"/>
                </a:lnTo>
                <a:lnTo>
                  <a:pt x="610" y="1776"/>
                </a:lnTo>
                <a:lnTo>
                  <a:pt x="596" y="1793"/>
                </a:lnTo>
                <a:lnTo>
                  <a:pt x="587" y="1848"/>
                </a:lnTo>
                <a:lnTo>
                  <a:pt x="569" y="1881"/>
                </a:lnTo>
                <a:lnTo>
                  <a:pt x="560" y="1878"/>
                </a:lnTo>
                <a:lnTo>
                  <a:pt x="541" y="1904"/>
                </a:lnTo>
                <a:lnTo>
                  <a:pt x="531" y="1933"/>
                </a:lnTo>
                <a:lnTo>
                  <a:pt x="515" y="1931"/>
                </a:lnTo>
                <a:lnTo>
                  <a:pt x="446" y="1980"/>
                </a:lnTo>
                <a:lnTo>
                  <a:pt x="426" y="2024"/>
                </a:lnTo>
                <a:lnTo>
                  <a:pt x="418" y="2026"/>
                </a:lnTo>
                <a:lnTo>
                  <a:pt x="413" y="2034"/>
                </a:lnTo>
                <a:lnTo>
                  <a:pt x="404" y="2024"/>
                </a:lnTo>
                <a:lnTo>
                  <a:pt x="408" y="2013"/>
                </a:lnTo>
                <a:lnTo>
                  <a:pt x="383" y="2013"/>
                </a:lnTo>
                <a:lnTo>
                  <a:pt x="337" y="2039"/>
                </a:lnTo>
                <a:lnTo>
                  <a:pt x="291" y="2095"/>
                </a:lnTo>
                <a:lnTo>
                  <a:pt x="266" y="2102"/>
                </a:lnTo>
                <a:lnTo>
                  <a:pt x="260" y="2105"/>
                </a:lnTo>
                <a:lnTo>
                  <a:pt x="271" y="2128"/>
                </a:lnTo>
                <a:lnTo>
                  <a:pt x="280" y="2118"/>
                </a:lnTo>
                <a:lnTo>
                  <a:pt x="278" y="2105"/>
                </a:lnTo>
                <a:lnTo>
                  <a:pt x="293" y="2119"/>
                </a:lnTo>
                <a:lnTo>
                  <a:pt x="310" y="2112"/>
                </a:lnTo>
                <a:lnTo>
                  <a:pt x="308" y="2090"/>
                </a:lnTo>
                <a:lnTo>
                  <a:pt x="317" y="2108"/>
                </a:lnTo>
                <a:lnTo>
                  <a:pt x="339" y="2105"/>
                </a:lnTo>
                <a:lnTo>
                  <a:pt x="368" y="2053"/>
                </a:lnTo>
                <a:lnTo>
                  <a:pt x="375" y="2053"/>
                </a:lnTo>
                <a:lnTo>
                  <a:pt x="372" y="2080"/>
                </a:lnTo>
                <a:lnTo>
                  <a:pt x="417" y="2070"/>
                </a:lnTo>
                <a:lnTo>
                  <a:pt x="421" y="2057"/>
                </a:lnTo>
                <a:lnTo>
                  <a:pt x="427" y="2063"/>
                </a:lnTo>
                <a:lnTo>
                  <a:pt x="465" y="2033"/>
                </a:lnTo>
                <a:lnTo>
                  <a:pt x="477" y="2039"/>
                </a:lnTo>
                <a:lnTo>
                  <a:pt x="477" y="2061"/>
                </a:lnTo>
                <a:lnTo>
                  <a:pt x="487" y="2026"/>
                </a:lnTo>
                <a:lnTo>
                  <a:pt x="513" y="2026"/>
                </a:lnTo>
                <a:lnTo>
                  <a:pt x="533" y="2011"/>
                </a:lnTo>
                <a:lnTo>
                  <a:pt x="533" y="1994"/>
                </a:lnTo>
                <a:lnTo>
                  <a:pt x="532" y="1987"/>
                </a:lnTo>
                <a:lnTo>
                  <a:pt x="546" y="1971"/>
                </a:lnTo>
                <a:lnTo>
                  <a:pt x="577" y="1968"/>
                </a:lnTo>
                <a:lnTo>
                  <a:pt x="580" y="1959"/>
                </a:lnTo>
                <a:lnTo>
                  <a:pt x="568" y="1960"/>
                </a:lnTo>
                <a:lnTo>
                  <a:pt x="584" y="1947"/>
                </a:lnTo>
                <a:lnTo>
                  <a:pt x="598" y="1952"/>
                </a:lnTo>
                <a:lnTo>
                  <a:pt x="598" y="1933"/>
                </a:lnTo>
                <a:lnTo>
                  <a:pt x="616" y="1934"/>
                </a:lnTo>
                <a:lnTo>
                  <a:pt x="657" y="1906"/>
                </a:lnTo>
                <a:lnTo>
                  <a:pt x="662" y="1883"/>
                </a:lnTo>
                <a:lnTo>
                  <a:pt x="679" y="1865"/>
                </a:lnTo>
                <a:lnTo>
                  <a:pt x="682" y="1853"/>
                </a:lnTo>
                <a:lnTo>
                  <a:pt x="695" y="1854"/>
                </a:lnTo>
                <a:lnTo>
                  <a:pt x="700" y="1835"/>
                </a:lnTo>
                <a:lnTo>
                  <a:pt x="717" y="1840"/>
                </a:lnTo>
                <a:lnTo>
                  <a:pt x="740" y="1811"/>
                </a:lnTo>
                <a:lnTo>
                  <a:pt x="790" y="1789"/>
                </a:lnTo>
                <a:lnTo>
                  <a:pt x="783" y="1774"/>
                </a:lnTo>
                <a:lnTo>
                  <a:pt x="794" y="1770"/>
                </a:lnTo>
                <a:lnTo>
                  <a:pt x="794" y="1754"/>
                </a:lnTo>
                <a:lnTo>
                  <a:pt x="825" y="1737"/>
                </a:lnTo>
                <a:lnTo>
                  <a:pt x="833" y="1721"/>
                </a:lnTo>
                <a:lnTo>
                  <a:pt x="814" y="1697"/>
                </a:lnTo>
                <a:lnTo>
                  <a:pt x="783" y="1696"/>
                </a:lnTo>
                <a:lnTo>
                  <a:pt x="792" y="1660"/>
                </a:lnTo>
                <a:lnTo>
                  <a:pt x="814" y="1651"/>
                </a:lnTo>
                <a:lnTo>
                  <a:pt x="819" y="1640"/>
                </a:lnTo>
                <a:lnTo>
                  <a:pt x="818" y="1623"/>
                </a:lnTo>
                <a:lnTo>
                  <a:pt x="845" y="1623"/>
                </a:lnTo>
                <a:lnTo>
                  <a:pt x="851" y="1610"/>
                </a:lnTo>
                <a:lnTo>
                  <a:pt x="841" y="1606"/>
                </a:lnTo>
                <a:lnTo>
                  <a:pt x="873" y="1590"/>
                </a:lnTo>
                <a:lnTo>
                  <a:pt x="870" y="1576"/>
                </a:lnTo>
                <a:lnTo>
                  <a:pt x="850" y="1557"/>
                </a:lnTo>
                <a:lnTo>
                  <a:pt x="875" y="1564"/>
                </a:lnTo>
                <a:lnTo>
                  <a:pt x="894" y="1544"/>
                </a:lnTo>
                <a:lnTo>
                  <a:pt x="924" y="1485"/>
                </a:lnTo>
                <a:lnTo>
                  <a:pt x="984" y="1442"/>
                </a:lnTo>
                <a:lnTo>
                  <a:pt x="984" y="1412"/>
                </a:lnTo>
                <a:lnTo>
                  <a:pt x="1008" y="1354"/>
                </a:lnTo>
                <a:lnTo>
                  <a:pt x="1012" y="1323"/>
                </a:lnTo>
                <a:lnTo>
                  <a:pt x="1018" y="1335"/>
                </a:lnTo>
                <a:lnTo>
                  <a:pt x="1013" y="1377"/>
                </a:lnTo>
                <a:lnTo>
                  <a:pt x="995" y="1415"/>
                </a:lnTo>
                <a:lnTo>
                  <a:pt x="991" y="1440"/>
                </a:lnTo>
                <a:lnTo>
                  <a:pt x="1018" y="1446"/>
                </a:lnTo>
                <a:lnTo>
                  <a:pt x="1064" y="1415"/>
                </a:lnTo>
                <a:lnTo>
                  <a:pt x="1058" y="1428"/>
                </a:lnTo>
                <a:lnTo>
                  <a:pt x="1022" y="1452"/>
                </a:lnTo>
                <a:lnTo>
                  <a:pt x="1023" y="1462"/>
                </a:lnTo>
                <a:lnTo>
                  <a:pt x="1079" y="1489"/>
                </a:lnTo>
                <a:lnTo>
                  <a:pt x="1072" y="1500"/>
                </a:lnTo>
                <a:lnTo>
                  <a:pt x="1017" y="1489"/>
                </a:lnTo>
                <a:lnTo>
                  <a:pt x="1003" y="1474"/>
                </a:lnTo>
                <a:lnTo>
                  <a:pt x="951" y="1504"/>
                </a:lnTo>
                <a:lnTo>
                  <a:pt x="945" y="1512"/>
                </a:lnTo>
                <a:lnTo>
                  <a:pt x="947" y="1559"/>
                </a:lnTo>
                <a:lnTo>
                  <a:pt x="920" y="1618"/>
                </a:lnTo>
                <a:lnTo>
                  <a:pt x="937" y="1631"/>
                </a:lnTo>
                <a:lnTo>
                  <a:pt x="970" y="1615"/>
                </a:lnTo>
                <a:lnTo>
                  <a:pt x="958" y="1636"/>
                </a:lnTo>
                <a:lnTo>
                  <a:pt x="945" y="1642"/>
                </a:lnTo>
                <a:lnTo>
                  <a:pt x="949" y="1652"/>
                </a:lnTo>
                <a:lnTo>
                  <a:pt x="924" y="1651"/>
                </a:lnTo>
                <a:lnTo>
                  <a:pt x="915" y="1674"/>
                </a:lnTo>
                <a:lnTo>
                  <a:pt x="928" y="1683"/>
                </a:lnTo>
                <a:lnTo>
                  <a:pt x="956" y="1677"/>
                </a:lnTo>
                <a:lnTo>
                  <a:pt x="957" y="1664"/>
                </a:lnTo>
                <a:lnTo>
                  <a:pt x="972" y="1673"/>
                </a:lnTo>
                <a:lnTo>
                  <a:pt x="991" y="1642"/>
                </a:lnTo>
                <a:lnTo>
                  <a:pt x="1005" y="1637"/>
                </a:lnTo>
                <a:lnTo>
                  <a:pt x="1003" y="1663"/>
                </a:lnTo>
                <a:lnTo>
                  <a:pt x="1016" y="1628"/>
                </a:lnTo>
                <a:lnTo>
                  <a:pt x="1034" y="1624"/>
                </a:lnTo>
                <a:lnTo>
                  <a:pt x="1040" y="1596"/>
                </a:lnTo>
                <a:lnTo>
                  <a:pt x="1046" y="1623"/>
                </a:lnTo>
                <a:lnTo>
                  <a:pt x="1056" y="1580"/>
                </a:lnTo>
                <a:lnTo>
                  <a:pt x="1060" y="1592"/>
                </a:lnTo>
                <a:lnTo>
                  <a:pt x="1108" y="1590"/>
                </a:lnTo>
                <a:lnTo>
                  <a:pt x="1111" y="1574"/>
                </a:lnTo>
                <a:lnTo>
                  <a:pt x="1127" y="1564"/>
                </a:lnTo>
                <a:lnTo>
                  <a:pt x="1114" y="1560"/>
                </a:lnTo>
                <a:lnTo>
                  <a:pt x="1136" y="1530"/>
                </a:lnTo>
                <a:lnTo>
                  <a:pt x="1129" y="1522"/>
                </a:lnTo>
                <a:lnTo>
                  <a:pt x="1104" y="1536"/>
                </a:lnTo>
                <a:lnTo>
                  <a:pt x="1101" y="1527"/>
                </a:lnTo>
                <a:lnTo>
                  <a:pt x="1122" y="1517"/>
                </a:lnTo>
                <a:lnTo>
                  <a:pt x="1122" y="1507"/>
                </a:lnTo>
                <a:lnTo>
                  <a:pt x="1100" y="1500"/>
                </a:lnTo>
                <a:lnTo>
                  <a:pt x="1116" y="1489"/>
                </a:lnTo>
                <a:lnTo>
                  <a:pt x="1122" y="1476"/>
                </a:lnTo>
                <a:lnTo>
                  <a:pt x="1111" y="1475"/>
                </a:lnTo>
                <a:lnTo>
                  <a:pt x="1120" y="1462"/>
                </a:lnTo>
                <a:lnTo>
                  <a:pt x="1133" y="1467"/>
                </a:lnTo>
                <a:lnTo>
                  <a:pt x="1148" y="1444"/>
                </a:lnTo>
                <a:lnTo>
                  <a:pt x="1136" y="1484"/>
                </a:lnTo>
                <a:lnTo>
                  <a:pt x="1142" y="1489"/>
                </a:lnTo>
                <a:lnTo>
                  <a:pt x="1154" y="1484"/>
                </a:lnTo>
                <a:lnTo>
                  <a:pt x="1156" y="1456"/>
                </a:lnTo>
                <a:lnTo>
                  <a:pt x="1160" y="1478"/>
                </a:lnTo>
                <a:lnTo>
                  <a:pt x="1168" y="1479"/>
                </a:lnTo>
                <a:lnTo>
                  <a:pt x="1216" y="1466"/>
                </a:lnTo>
                <a:lnTo>
                  <a:pt x="1212" y="1493"/>
                </a:lnTo>
                <a:lnTo>
                  <a:pt x="1210" y="1508"/>
                </a:lnTo>
                <a:lnTo>
                  <a:pt x="1248" y="1498"/>
                </a:lnTo>
                <a:lnTo>
                  <a:pt x="1234" y="1516"/>
                </a:lnTo>
                <a:lnTo>
                  <a:pt x="1266" y="1515"/>
                </a:lnTo>
                <a:lnTo>
                  <a:pt x="1261" y="1529"/>
                </a:lnTo>
                <a:lnTo>
                  <a:pt x="1289" y="1553"/>
                </a:lnTo>
                <a:lnTo>
                  <a:pt x="1309" y="1535"/>
                </a:lnTo>
                <a:lnTo>
                  <a:pt x="1316" y="1554"/>
                </a:lnTo>
                <a:lnTo>
                  <a:pt x="1354" y="1573"/>
                </a:lnTo>
                <a:lnTo>
                  <a:pt x="1363" y="1590"/>
                </a:lnTo>
                <a:lnTo>
                  <a:pt x="1423" y="1578"/>
                </a:lnTo>
                <a:lnTo>
                  <a:pt x="1489" y="1594"/>
                </a:lnTo>
                <a:lnTo>
                  <a:pt x="1512" y="1589"/>
                </a:lnTo>
                <a:lnTo>
                  <a:pt x="1519" y="1595"/>
                </a:lnTo>
                <a:lnTo>
                  <a:pt x="1511" y="1601"/>
                </a:lnTo>
                <a:lnTo>
                  <a:pt x="1516" y="1605"/>
                </a:lnTo>
                <a:lnTo>
                  <a:pt x="1558" y="1619"/>
                </a:lnTo>
                <a:lnTo>
                  <a:pt x="1595" y="1613"/>
                </a:lnTo>
                <a:lnTo>
                  <a:pt x="1618" y="1582"/>
                </a:lnTo>
                <a:lnTo>
                  <a:pt x="1648" y="1606"/>
                </a:lnTo>
                <a:lnTo>
                  <a:pt x="1636" y="1614"/>
                </a:lnTo>
                <a:lnTo>
                  <a:pt x="1636" y="1640"/>
                </a:lnTo>
                <a:lnTo>
                  <a:pt x="1623" y="1592"/>
                </a:lnTo>
                <a:lnTo>
                  <a:pt x="1617" y="1604"/>
                </a:lnTo>
                <a:lnTo>
                  <a:pt x="1618" y="1632"/>
                </a:lnTo>
                <a:lnTo>
                  <a:pt x="1604" y="1645"/>
                </a:lnTo>
                <a:lnTo>
                  <a:pt x="1670" y="1687"/>
                </a:lnTo>
                <a:lnTo>
                  <a:pt x="1688" y="1680"/>
                </a:lnTo>
                <a:lnTo>
                  <a:pt x="1687" y="1659"/>
                </a:lnTo>
                <a:lnTo>
                  <a:pt x="1697" y="1654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16" name="Freeform 68">
            <a:extLst>
              <a:ext uri="{FF2B5EF4-FFF2-40B4-BE49-F238E27FC236}">
                <a16:creationId xmlns:a16="http://schemas.microsoft.com/office/drawing/2014/main" id="{3A9D0BE3-1BE5-4E08-A293-3C3800812F3E}"/>
              </a:ext>
            </a:extLst>
          </p:cNvPr>
          <p:cNvSpPr>
            <a:spLocks noChangeAspect="1"/>
          </p:cNvSpPr>
          <p:nvPr/>
        </p:nvSpPr>
        <p:spPr bwMode="auto">
          <a:xfrm>
            <a:off x="2027238" y="1395413"/>
            <a:ext cx="1936751" cy="1949451"/>
          </a:xfrm>
          <a:custGeom>
            <a:avLst/>
            <a:gdLst>
              <a:gd name="T0" fmla="*/ 2147483646 w 1697"/>
              <a:gd name="T1" fmla="*/ 2147483646 h 2128"/>
              <a:gd name="T2" fmla="*/ 2147483646 w 1697"/>
              <a:gd name="T3" fmla="*/ 2147483646 h 2128"/>
              <a:gd name="T4" fmla="*/ 2147483646 w 1697"/>
              <a:gd name="T5" fmla="*/ 2147483646 h 2128"/>
              <a:gd name="T6" fmla="*/ 2147483646 w 1697"/>
              <a:gd name="T7" fmla="*/ 2147483646 h 2128"/>
              <a:gd name="T8" fmla="*/ 2147483646 w 1697"/>
              <a:gd name="T9" fmla="*/ 2147483646 h 2128"/>
              <a:gd name="T10" fmla="*/ 2147483646 w 1697"/>
              <a:gd name="T11" fmla="*/ 2147483646 h 2128"/>
              <a:gd name="T12" fmla="*/ 2147483646 w 1697"/>
              <a:gd name="T13" fmla="*/ 2147483646 h 2128"/>
              <a:gd name="T14" fmla="*/ 2147483646 w 1697"/>
              <a:gd name="T15" fmla="*/ 2147483646 h 2128"/>
              <a:gd name="T16" fmla="*/ 2147483646 w 1697"/>
              <a:gd name="T17" fmla="*/ 2147483646 h 2128"/>
              <a:gd name="T18" fmla="*/ 2147483646 w 1697"/>
              <a:gd name="T19" fmla="*/ 2147483646 h 2128"/>
              <a:gd name="T20" fmla="*/ 2147483646 w 1697"/>
              <a:gd name="T21" fmla="*/ 2147483646 h 2128"/>
              <a:gd name="T22" fmla="*/ 2147483646 w 1697"/>
              <a:gd name="T23" fmla="*/ 2147483646 h 2128"/>
              <a:gd name="T24" fmla="*/ 2147483646 w 1697"/>
              <a:gd name="T25" fmla="*/ 2147483646 h 2128"/>
              <a:gd name="T26" fmla="*/ 2147483646 w 1697"/>
              <a:gd name="T27" fmla="*/ 2147483646 h 2128"/>
              <a:gd name="T28" fmla="*/ 2147483646 w 1697"/>
              <a:gd name="T29" fmla="*/ 2147483646 h 2128"/>
              <a:gd name="T30" fmla="*/ 2147483646 w 1697"/>
              <a:gd name="T31" fmla="*/ 2147483646 h 2128"/>
              <a:gd name="T32" fmla="*/ 2147483646 w 1697"/>
              <a:gd name="T33" fmla="*/ 2147483646 h 2128"/>
              <a:gd name="T34" fmla="*/ 2147483646 w 1697"/>
              <a:gd name="T35" fmla="*/ 2147483646 h 2128"/>
              <a:gd name="T36" fmla="*/ 2147483646 w 1697"/>
              <a:gd name="T37" fmla="*/ 2147483646 h 2128"/>
              <a:gd name="T38" fmla="*/ 2147483646 w 1697"/>
              <a:gd name="T39" fmla="*/ 2147483646 h 2128"/>
              <a:gd name="T40" fmla="*/ 2147483646 w 1697"/>
              <a:gd name="T41" fmla="*/ 2147483646 h 2128"/>
              <a:gd name="T42" fmla="*/ 2147483646 w 1697"/>
              <a:gd name="T43" fmla="*/ 2147483646 h 2128"/>
              <a:gd name="T44" fmla="*/ 2147483646 w 1697"/>
              <a:gd name="T45" fmla="*/ 2147483646 h 2128"/>
              <a:gd name="T46" fmla="*/ 2147483646 w 1697"/>
              <a:gd name="T47" fmla="*/ 2147483646 h 2128"/>
              <a:gd name="T48" fmla="*/ 2147483646 w 1697"/>
              <a:gd name="T49" fmla="*/ 2147483646 h 2128"/>
              <a:gd name="T50" fmla="*/ 2147483646 w 1697"/>
              <a:gd name="T51" fmla="*/ 2147483646 h 2128"/>
              <a:gd name="T52" fmla="*/ 2147483646 w 1697"/>
              <a:gd name="T53" fmla="*/ 2147483646 h 2128"/>
              <a:gd name="T54" fmla="*/ 2147483646 w 1697"/>
              <a:gd name="T55" fmla="*/ 2147483646 h 2128"/>
              <a:gd name="T56" fmla="*/ 2147483646 w 1697"/>
              <a:gd name="T57" fmla="*/ 2147483646 h 2128"/>
              <a:gd name="T58" fmla="*/ 2147483646 w 1697"/>
              <a:gd name="T59" fmla="*/ 2147483646 h 2128"/>
              <a:gd name="T60" fmla="*/ 2147483646 w 1697"/>
              <a:gd name="T61" fmla="*/ 2147483646 h 2128"/>
              <a:gd name="T62" fmla="*/ 2147483646 w 1697"/>
              <a:gd name="T63" fmla="*/ 2147483646 h 2128"/>
              <a:gd name="T64" fmla="*/ 2147483646 w 1697"/>
              <a:gd name="T65" fmla="*/ 2147483646 h 2128"/>
              <a:gd name="T66" fmla="*/ 2147483646 w 1697"/>
              <a:gd name="T67" fmla="*/ 2147483646 h 2128"/>
              <a:gd name="T68" fmla="*/ 2147483646 w 1697"/>
              <a:gd name="T69" fmla="*/ 2147483646 h 2128"/>
              <a:gd name="T70" fmla="*/ 2147483646 w 1697"/>
              <a:gd name="T71" fmla="*/ 2147483646 h 2128"/>
              <a:gd name="T72" fmla="*/ 2147483646 w 1697"/>
              <a:gd name="T73" fmla="*/ 2147483646 h 2128"/>
              <a:gd name="T74" fmla="*/ 2147483646 w 1697"/>
              <a:gd name="T75" fmla="*/ 2147483646 h 2128"/>
              <a:gd name="T76" fmla="*/ 2147483646 w 1697"/>
              <a:gd name="T77" fmla="*/ 2147483646 h 2128"/>
              <a:gd name="T78" fmla="*/ 2147483646 w 1697"/>
              <a:gd name="T79" fmla="*/ 2147483646 h 2128"/>
              <a:gd name="T80" fmla="*/ 2147483646 w 1697"/>
              <a:gd name="T81" fmla="*/ 2147483646 h 2128"/>
              <a:gd name="T82" fmla="*/ 2147483646 w 1697"/>
              <a:gd name="T83" fmla="*/ 2147483646 h 2128"/>
              <a:gd name="T84" fmla="*/ 2147483646 w 1697"/>
              <a:gd name="T85" fmla="*/ 2147483646 h 2128"/>
              <a:gd name="T86" fmla="*/ 2147483646 w 1697"/>
              <a:gd name="T87" fmla="*/ 2147483646 h 2128"/>
              <a:gd name="T88" fmla="*/ 2147483646 w 1697"/>
              <a:gd name="T89" fmla="*/ 2147483646 h 2128"/>
              <a:gd name="T90" fmla="*/ 2147483646 w 1697"/>
              <a:gd name="T91" fmla="*/ 2147483646 h 2128"/>
              <a:gd name="T92" fmla="*/ 2147483646 w 1697"/>
              <a:gd name="T93" fmla="*/ 2147483646 h 2128"/>
              <a:gd name="T94" fmla="*/ 2147483646 w 1697"/>
              <a:gd name="T95" fmla="*/ 2147483646 h 2128"/>
              <a:gd name="T96" fmla="*/ 2147483646 w 1697"/>
              <a:gd name="T97" fmla="*/ 2147483646 h 2128"/>
              <a:gd name="T98" fmla="*/ 2147483646 w 1697"/>
              <a:gd name="T99" fmla="*/ 2147483646 h 2128"/>
              <a:gd name="T100" fmla="*/ 2147483646 w 1697"/>
              <a:gd name="T101" fmla="*/ 2147483646 h 2128"/>
              <a:gd name="T102" fmla="*/ 2147483646 w 1697"/>
              <a:gd name="T103" fmla="*/ 2147483646 h 2128"/>
              <a:gd name="T104" fmla="*/ 2147483646 w 1697"/>
              <a:gd name="T105" fmla="*/ 2147483646 h 2128"/>
              <a:gd name="T106" fmla="*/ 2147483646 w 1697"/>
              <a:gd name="T107" fmla="*/ 2147483646 h 2128"/>
              <a:gd name="T108" fmla="*/ 2147483646 w 1697"/>
              <a:gd name="T109" fmla="*/ 2147483646 h 2128"/>
              <a:gd name="T110" fmla="*/ 2147483646 w 1697"/>
              <a:gd name="T111" fmla="*/ 2147483646 h 2128"/>
              <a:gd name="T112" fmla="*/ 2147483646 w 1697"/>
              <a:gd name="T113" fmla="*/ 2147483646 h 2128"/>
              <a:gd name="T114" fmla="*/ 2147483646 w 1697"/>
              <a:gd name="T115" fmla="*/ 2147483646 h 212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697"/>
              <a:gd name="T175" fmla="*/ 0 h 2128"/>
              <a:gd name="T176" fmla="*/ 1697 w 1697"/>
              <a:gd name="T177" fmla="*/ 2128 h 212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697" h="2128">
                <a:moveTo>
                  <a:pt x="1697" y="1654"/>
                </a:moveTo>
                <a:lnTo>
                  <a:pt x="1648" y="1591"/>
                </a:lnTo>
                <a:lnTo>
                  <a:pt x="1641" y="1586"/>
                </a:lnTo>
                <a:lnTo>
                  <a:pt x="1645" y="1555"/>
                </a:lnTo>
                <a:lnTo>
                  <a:pt x="1609" y="1555"/>
                </a:lnTo>
                <a:lnTo>
                  <a:pt x="1596" y="1573"/>
                </a:lnTo>
                <a:lnTo>
                  <a:pt x="1576" y="1558"/>
                </a:lnTo>
                <a:lnTo>
                  <a:pt x="1562" y="1571"/>
                </a:lnTo>
                <a:lnTo>
                  <a:pt x="1540" y="1557"/>
                </a:lnTo>
                <a:lnTo>
                  <a:pt x="1540" y="1489"/>
                </a:lnTo>
                <a:lnTo>
                  <a:pt x="1540" y="1420"/>
                </a:lnTo>
                <a:lnTo>
                  <a:pt x="1540" y="1349"/>
                </a:lnTo>
                <a:lnTo>
                  <a:pt x="1540" y="1277"/>
                </a:lnTo>
                <a:lnTo>
                  <a:pt x="1540" y="1203"/>
                </a:lnTo>
                <a:lnTo>
                  <a:pt x="1540" y="1128"/>
                </a:lnTo>
                <a:lnTo>
                  <a:pt x="1540" y="1051"/>
                </a:lnTo>
                <a:lnTo>
                  <a:pt x="1540" y="973"/>
                </a:lnTo>
                <a:lnTo>
                  <a:pt x="1540" y="893"/>
                </a:lnTo>
                <a:lnTo>
                  <a:pt x="1540" y="811"/>
                </a:lnTo>
                <a:lnTo>
                  <a:pt x="1540" y="727"/>
                </a:lnTo>
                <a:lnTo>
                  <a:pt x="1540" y="642"/>
                </a:lnTo>
                <a:lnTo>
                  <a:pt x="1540" y="554"/>
                </a:lnTo>
                <a:lnTo>
                  <a:pt x="1540" y="464"/>
                </a:lnTo>
                <a:lnTo>
                  <a:pt x="1540" y="371"/>
                </a:lnTo>
                <a:lnTo>
                  <a:pt x="1540" y="277"/>
                </a:lnTo>
                <a:lnTo>
                  <a:pt x="1529" y="273"/>
                </a:lnTo>
                <a:lnTo>
                  <a:pt x="1524" y="289"/>
                </a:lnTo>
                <a:lnTo>
                  <a:pt x="1415" y="209"/>
                </a:lnTo>
                <a:lnTo>
                  <a:pt x="1400" y="210"/>
                </a:lnTo>
                <a:lnTo>
                  <a:pt x="1397" y="228"/>
                </a:lnTo>
                <a:lnTo>
                  <a:pt x="1385" y="213"/>
                </a:lnTo>
                <a:lnTo>
                  <a:pt x="1295" y="232"/>
                </a:lnTo>
                <a:lnTo>
                  <a:pt x="1254" y="203"/>
                </a:lnTo>
                <a:lnTo>
                  <a:pt x="1199" y="206"/>
                </a:lnTo>
                <a:lnTo>
                  <a:pt x="1069" y="148"/>
                </a:lnTo>
                <a:lnTo>
                  <a:pt x="1009" y="163"/>
                </a:lnTo>
                <a:lnTo>
                  <a:pt x="1019" y="155"/>
                </a:lnTo>
                <a:lnTo>
                  <a:pt x="1011" y="146"/>
                </a:lnTo>
                <a:lnTo>
                  <a:pt x="931" y="153"/>
                </a:lnTo>
                <a:lnTo>
                  <a:pt x="942" y="138"/>
                </a:lnTo>
                <a:lnTo>
                  <a:pt x="919" y="132"/>
                </a:lnTo>
                <a:lnTo>
                  <a:pt x="902" y="118"/>
                </a:lnTo>
                <a:lnTo>
                  <a:pt x="910" y="92"/>
                </a:lnTo>
                <a:lnTo>
                  <a:pt x="873" y="83"/>
                </a:lnTo>
                <a:lnTo>
                  <a:pt x="875" y="99"/>
                </a:lnTo>
                <a:lnTo>
                  <a:pt x="865" y="99"/>
                </a:lnTo>
                <a:lnTo>
                  <a:pt x="846" y="71"/>
                </a:lnTo>
                <a:lnTo>
                  <a:pt x="790" y="94"/>
                </a:lnTo>
                <a:lnTo>
                  <a:pt x="765" y="81"/>
                </a:lnTo>
                <a:lnTo>
                  <a:pt x="771" y="72"/>
                </a:lnTo>
                <a:lnTo>
                  <a:pt x="760" y="48"/>
                </a:lnTo>
                <a:lnTo>
                  <a:pt x="742" y="41"/>
                </a:lnTo>
                <a:lnTo>
                  <a:pt x="722" y="60"/>
                </a:lnTo>
                <a:lnTo>
                  <a:pt x="719" y="75"/>
                </a:lnTo>
                <a:lnTo>
                  <a:pt x="731" y="108"/>
                </a:lnTo>
                <a:lnTo>
                  <a:pt x="719" y="107"/>
                </a:lnTo>
                <a:lnTo>
                  <a:pt x="712" y="90"/>
                </a:lnTo>
                <a:lnTo>
                  <a:pt x="670" y="89"/>
                </a:lnTo>
                <a:lnTo>
                  <a:pt x="677" y="69"/>
                </a:lnTo>
                <a:lnTo>
                  <a:pt x="713" y="51"/>
                </a:lnTo>
                <a:lnTo>
                  <a:pt x="713" y="35"/>
                </a:lnTo>
                <a:lnTo>
                  <a:pt x="649" y="0"/>
                </a:lnTo>
                <a:lnTo>
                  <a:pt x="630" y="24"/>
                </a:lnTo>
                <a:lnTo>
                  <a:pt x="633" y="35"/>
                </a:lnTo>
                <a:lnTo>
                  <a:pt x="578" y="89"/>
                </a:lnTo>
                <a:lnTo>
                  <a:pt x="509" y="95"/>
                </a:lnTo>
                <a:lnTo>
                  <a:pt x="513" y="101"/>
                </a:lnTo>
                <a:lnTo>
                  <a:pt x="504" y="106"/>
                </a:lnTo>
                <a:lnTo>
                  <a:pt x="506" y="117"/>
                </a:lnTo>
                <a:lnTo>
                  <a:pt x="488" y="107"/>
                </a:lnTo>
                <a:lnTo>
                  <a:pt x="518" y="76"/>
                </a:lnTo>
                <a:lnTo>
                  <a:pt x="468" y="104"/>
                </a:lnTo>
                <a:lnTo>
                  <a:pt x="455" y="121"/>
                </a:lnTo>
                <a:lnTo>
                  <a:pt x="491" y="144"/>
                </a:lnTo>
                <a:lnTo>
                  <a:pt x="468" y="149"/>
                </a:lnTo>
                <a:lnTo>
                  <a:pt x="463" y="189"/>
                </a:lnTo>
                <a:lnTo>
                  <a:pt x="458" y="169"/>
                </a:lnTo>
                <a:lnTo>
                  <a:pt x="449" y="176"/>
                </a:lnTo>
                <a:lnTo>
                  <a:pt x="459" y="145"/>
                </a:lnTo>
                <a:lnTo>
                  <a:pt x="448" y="132"/>
                </a:lnTo>
                <a:lnTo>
                  <a:pt x="349" y="208"/>
                </a:lnTo>
                <a:lnTo>
                  <a:pt x="360" y="185"/>
                </a:lnTo>
                <a:lnTo>
                  <a:pt x="349" y="182"/>
                </a:lnTo>
                <a:lnTo>
                  <a:pt x="335" y="219"/>
                </a:lnTo>
                <a:lnTo>
                  <a:pt x="323" y="224"/>
                </a:lnTo>
                <a:lnTo>
                  <a:pt x="294" y="264"/>
                </a:lnTo>
                <a:lnTo>
                  <a:pt x="291" y="274"/>
                </a:lnTo>
                <a:lnTo>
                  <a:pt x="282" y="330"/>
                </a:lnTo>
                <a:lnTo>
                  <a:pt x="278" y="317"/>
                </a:lnTo>
                <a:lnTo>
                  <a:pt x="259" y="370"/>
                </a:lnTo>
                <a:lnTo>
                  <a:pt x="233" y="393"/>
                </a:lnTo>
                <a:lnTo>
                  <a:pt x="106" y="412"/>
                </a:lnTo>
                <a:lnTo>
                  <a:pt x="102" y="469"/>
                </a:lnTo>
                <a:lnTo>
                  <a:pt x="111" y="469"/>
                </a:lnTo>
                <a:lnTo>
                  <a:pt x="71" y="491"/>
                </a:lnTo>
                <a:lnTo>
                  <a:pt x="213" y="593"/>
                </a:lnTo>
                <a:lnTo>
                  <a:pt x="238" y="621"/>
                </a:lnTo>
                <a:lnTo>
                  <a:pt x="254" y="680"/>
                </a:lnTo>
                <a:lnTo>
                  <a:pt x="301" y="700"/>
                </a:lnTo>
                <a:lnTo>
                  <a:pt x="303" y="682"/>
                </a:lnTo>
                <a:lnTo>
                  <a:pt x="320" y="676"/>
                </a:lnTo>
                <a:lnTo>
                  <a:pt x="316" y="698"/>
                </a:lnTo>
                <a:lnTo>
                  <a:pt x="320" y="702"/>
                </a:lnTo>
                <a:lnTo>
                  <a:pt x="367" y="694"/>
                </a:lnTo>
                <a:lnTo>
                  <a:pt x="375" y="702"/>
                </a:lnTo>
                <a:lnTo>
                  <a:pt x="354" y="730"/>
                </a:lnTo>
                <a:lnTo>
                  <a:pt x="384" y="763"/>
                </a:lnTo>
                <a:lnTo>
                  <a:pt x="390" y="740"/>
                </a:lnTo>
                <a:lnTo>
                  <a:pt x="394" y="754"/>
                </a:lnTo>
                <a:lnTo>
                  <a:pt x="430" y="758"/>
                </a:lnTo>
                <a:lnTo>
                  <a:pt x="486" y="742"/>
                </a:lnTo>
                <a:lnTo>
                  <a:pt x="490" y="759"/>
                </a:lnTo>
                <a:lnTo>
                  <a:pt x="425" y="787"/>
                </a:lnTo>
                <a:lnTo>
                  <a:pt x="394" y="764"/>
                </a:lnTo>
                <a:lnTo>
                  <a:pt x="363" y="771"/>
                </a:lnTo>
                <a:lnTo>
                  <a:pt x="344" y="744"/>
                </a:lnTo>
                <a:lnTo>
                  <a:pt x="356" y="772"/>
                </a:lnTo>
                <a:lnTo>
                  <a:pt x="351" y="793"/>
                </a:lnTo>
                <a:lnTo>
                  <a:pt x="358" y="797"/>
                </a:lnTo>
                <a:lnTo>
                  <a:pt x="361" y="781"/>
                </a:lnTo>
                <a:lnTo>
                  <a:pt x="408" y="800"/>
                </a:lnTo>
                <a:lnTo>
                  <a:pt x="399" y="819"/>
                </a:lnTo>
                <a:lnTo>
                  <a:pt x="398" y="806"/>
                </a:lnTo>
                <a:lnTo>
                  <a:pt x="376" y="799"/>
                </a:lnTo>
                <a:lnTo>
                  <a:pt x="358" y="843"/>
                </a:lnTo>
                <a:lnTo>
                  <a:pt x="343" y="828"/>
                </a:lnTo>
                <a:lnTo>
                  <a:pt x="254" y="829"/>
                </a:lnTo>
                <a:lnTo>
                  <a:pt x="229" y="809"/>
                </a:lnTo>
                <a:lnTo>
                  <a:pt x="246" y="796"/>
                </a:lnTo>
                <a:lnTo>
                  <a:pt x="245" y="763"/>
                </a:lnTo>
                <a:lnTo>
                  <a:pt x="254" y="751"/>
                </a:lnTo>
                <a:lnTo>
                  <a:pt x="195" y="755"/>
                </a:lnTo>
                <a:lnTo>
                  <a:pt x="130" y="801"/>
                </a:lnTo>
                <a:lnTo>
                  <a:pt x="145" y="818"/>
                </a:lnTo>
                <a:lnTo>
                  <a:pt x="103" y="815"/>
                </a:lnTo>
                <a:lnTo>
                  <a:pt x="62" y="853"/>
                </a:lnTo>
                <a:lnTo>
                  <a:pt x="37" y="859"/>
                </a:lnTo>
                <a:lnTo>
                  <a:pt x="34" y="873"/>
                </a:lnTo>
                <a:lnTo>
                  <a:pt x="0" y="880"/>
                </a:lnTo>
                <a:lnTo>
                  <a:pt x="43" y="922"/>
                </a:lnTo>
                <a:lnTo>
                  <a:pt x="109" y="935"/>
                </a:lnTo>
                <a:lnTo>
                  <a:pt x="84" y="957"/>
                </a:lnTo>
                <a:lnTo>
                  <a:pt x="72" y="940"/>
                </a:lnTo>
                <a:lnTo>
                  <a:pt x="70" y="949"/>
                </a:lnTo>
                <a:lnTo>
                  <a:pt x="94" y="986"/>
                </a:lnTo>
                <a:lnTo>
                  <a:pt x="91" y="1012"/>
                </a:lnTo>
                <a:lnTo>
                  <a:pt x="111" y="1032"/>
                </a:lnTo>
                <a:lnTo>
                  <a:pt x="185" y="1049"/>
                </a:lnTo>
                <a:lnTo>
                  <a:pt x="255" y="1032"/>
                </a:lnTo>
                <a:lnTo>
                  <a:pt x="284" y="1054"/>
                </a:lnTo>
                <a:lnTo>
                  <a:pt x="288" y="1040"/>
                </a:lnTo>
                <a:lnTo>
                  <a:pt x="269" y="1026"/>
                </a:lnTo>
                <a:lnTo>
                  <a:pt x="284" y="1024"/>
                </a:lnTo>
                <a:lnTo>
                  <a:pt x="300" y="1041"/>
                </a:lnTo>
                <a:lnTo>
                  <a:pt x="307" y="1070"/>
                </a:lnTo>
                <a:lnTo>
                  <a:pt x="324" y="1039"/>
                </a:lnTo>
                <a:lnTo>
                  <a:pt x="362" y="1000"/>
                </a:lnTo>
                <a:lnTo>
                  <a:pt x="384" y="1005"/>
                </a:lnTo>
                <a:lnTo>
                  <a:pt x="403" y="990"/>
                </a:lnTo>
                <a:lnTo>
                  <a:pt x="420" y="1007"/>
                </a:lnTo>
                <a:lnTo>
                  <a:pt x="409" y="1040"/>
                </a:lnTo>
                <a:lnTo>
                  <a:pt x="377" y="1040"/>
                </a:lnTo>
                <a:lnTo>
                  <a:pt x="380" y="1058"/>
                </a:lnTo>
                <a:lnTo>
                  <a:pt x="395" y="1056"/>
                </a:lnTo>
                <a:lnTo>
                  <a:pt x="417" y="1116"/>
                </a:lnTo>
                <a:lnTo>
                  <a:pt x="417" y="1138"/>
                </a:lnTo>
                <a:lnTo>
                  <a:pt x="402" y="1166"/>
                </a:lnTo>
                <a:lnTo>
                  <a:pt x="337" y="1185"/>
                </a:lnTo>
                <a:lnTo>
                  <a:pt x="344" y="1175"/>
                </a:lnTo>
                <a:lnTo>
                  <a:pt x="333" y="1173"/>
                </a:lnTo>
                <a:lnTo>
                  <a:pt x="289" y="1226"/>
                </a:lnTo>
                <a:lnTo>
                  <a:pt x="264" y="1221"/>
                </a:lnTo>
                <a:lnTo>
                  <a:pt x="248" y="1235"/>
                </a:lnTo>
                <a:lnTo>
                  <a:pt x="225" y="1248"/>
                </a:lnTo>
                <a:lnTo>
                  <a:pt x="225" y="1268"/>
                </a:lnTo>
                <a:lnTo>
                  <a:pt x="196" y="1268"/>
                </a:lnTo>
                <a:lnTo>
                  <a:pt x="148" y="1313"/>
                </a:lnTo>
                <a:lnTo>
                  <a:pt x="132" y="1347"/>
                </a:lnTo>
                <a:lnTo>
                  <a:pt x="132" y="1370"/>
                </a:lnTo>
                <a:lnTo>
                  <a:pt x="111" y="1379"/>
                </a:lnTo>
                <a:lnTo>
                  <a:pt x="121" y="1393"/>
                </a:lnTo>
                <a:lnTo>
                  <a:pt x="107" y="1401"/>
                </a:lnTo>
                <a:lnTo>
                  <a:pt x="104" y="1416"/>
                </a:lnTo>
                <a:lnTo>
                  <a:pt x="155" y="1405"/>
                </a:lnTo>
                <a:lnTo>
                  <a:pt x="160" y="1409"/>
                </a:lnTo>
                <a:lnTo>
                  <a:pt x="130" y="1415"/>
                </a:lnTo>
                <a:lnTo>
                  <a:pt x="122" y="1429"/>
                </a:lnTo>
                <a:lnTo>
                  <a:pt x="136" y="1438"/>
                </a:lnTo>
                <a:lnTo>
                  <a:pt x="155" y="1429"/>
                </a:lnTo>
                <a:lnTo>
                  <a:pt x="150" y="1444"/>
                </a:lnTo>
                <a:lnTo>
                  <a:pt x="162" y="1475"/>
                </a:lnTo>
                <a:lnTo>
                  <a:pt x="180" y="1462"/>
                </a:lnTo>
                <a:lnTo>
                  <a:pt x="185" y="1474"/>
                </a:lnTo>
                <a:lnTo>
                  <a:pt x="200" y="1471"/>
                </a:lnTo>
                <a:lnTo>
                  <a:pt x="191" y="1488"/>
                </a:lnTo>
                <a:lnTo>
                  <a:pt x="203" y="1494"/>
                </a:lnTo>
                <a:lnTo>
                  <a:pt x="247" y="1493"/>
                </a:lnTo>
                <a:lnTo>
                  <a:pt x="251" y="1503"/>
                </a:lnTo>
                <a:lnTo>
                  <a:pt x="227" y="1517"/>
                </a:lnTo>
                <a:lnTo>
                  <a:pt x="201" y="1559"/>
                </a:lnTo>
                <a:lnTo>
                  <a:pt x="210" y="1589"/>
                </a:lnTo>
                <a:lnTo>
                  <a:pt x="232" y="1583"/>
                </a:lnTo>
                <a:lnTo>
                  <a:pt x="232" y="1594"/>
                </a:lnTo>
                <a:lnTo>
                  <a:pt x="222" y="1603"/>
                </a:lnTo>
                <a:lnTo>
                  <a:pt x="241" y="1620"/>
                </a:lnTo>
                <a:lnTo>
                  <a:pt x="285" y="1628"/>
                </a:lnTo>
                <a:lnTo>
                  <a:pt x="324" y="1573"/>
                </a:lnTo>
                <a:lnTo>
                  <a:pt x="310" y="1550"/>
                </a:lnTo>
                <a:lnTo>
                  <a:pt x="329" y="1521"/>
                </a:lnTo>
                <a:lnTo>
                  <a:pt x="372" y="1494"/>
                </a:lnTo>
                <a:lnTo>
                  <a:pt x="321" y="1554"/>
                </a:lnTo>
                <a:lnTo>
                  <a:pt x="361" y="1641"/>
                </a:lnTo>
                <a:lnTo>
                  <a:pt x="344" y="1677"/>
                </a:lnTo>
                <a:lnTo>
                  <a:pt x="349" y="1691"/>
                </a:lnTo>
                <a:lnTo>
                  <a:pt x="368" y="1691"/>
                </a:lnTo>
                <a:lnTo>
                  <a:pt x="357" y="1701"/>
                </a:lnTo>
                <a:lnTo>
                  <a:pt x="358" y="1717"/>
                </a:lnTo>
                <a:lnTo>
                  <a:pt x="367" y="1721"/>
                </a:lnTo>
                <a:lnTo>
                  <a:pt x="337" y="1742"/>
                </a:lnTo>
                <a:lnTo>
                  <a:pt x="357" y="1744"/>
                </a:lnTo>
                <a:lnTo>
                  <a:pt x="413" y="1710"/>
                </a:lnTo>
                <a:lnTo>
                  <a:pt x="441" y="1670"/>
                </a:lnTo>
                <a:lnTo>
                  <a:pt x="441" y="1707"/>
                </a:lnTo>
                <a:lnTo>
                  <a:pt x="462" y="1721"/>
                </a:lnTo>
                <a:lnTo>
                  <a:pt x="482" y="1712"/>
                </a:lnTo>
                <a:lnTo>
                  <a:pt x="515" y="1766"/>
                </a:lnTo>
                <a:lnTo>
                  <a:pt x="527" y="1756"/>
                </a:lnTo>
                <a:lnTo>
                  <a:pt x="522" y="1729"/>
                </a:lnTo>
                <a:lnTo>
                  <a:pt x="541" y="1701"/>
                </a:lnTo>
                <a:lnTo>
                  <a:pt x="545" y="1706"/>
                </a:lnTo>
                <a:lnTo>
                  <a:pt x="541" y="1721"/>
                </a:lnTo>
                <a:lnTo>
                  <a:pt x="568" y="1740"/>
                </a:lnTo>
                <a:lnTo>
                  <a:pt x="643" y="1692"/>
                </a:lnTo>
                <a:lnTo>
                  <a:pt x="620" y="1724"/>
                </a:lnTo>
                <a:lnTo>
                  <a:pt x="624" y="1729"/>
                </a:lnTo>
                <a:lnTo>
                  <a:pt x="605" y="1748"/>
                </a:lnTo>
                <a:lnTo>
                  <a:pt x="600" y="1775"/>
                </a:lnTo>
                <a:lnTo>
                  <a:pt x="610" y="1776"/>
                </a:lnTo>
                <a:lnTo>
                  <a:pt x="596" y="1793"/>
                </a:lnTo>
                <a:lnTo>
                  <a:pt x="587" y="1848"/>
                </a:lnTo>
                <a:lnTo>
                  <a:pt x="569" y="1881"/>
                </a:lnTo>
                <a:lnTo>
                  <a:pt x="560" y="1878"/>
                </a:lnTo>
                <a:lnTo>
                  <a:pt x="541" y="1904"/>
                </a:lnTo>
                <a:lnTo>
                  <a:pt x="531" y="1933"/>
                </a:lnTo>
                <a:lnTo>
                  <a:pt x="515" y="1931"/>
                </a:lnTo>
                <a:lnTo>
                  <a:pt x="446" y="1980"/>
                </a:lnTo>
                <a:lnTo>
                  <a:pt x="426" y="2024"/>
                </a:lnTo>
                <a:lnTo>
                  <a:pt x="418" y="2026"/>
                </a:lnTo>
                <a:lnTo>
                  <a:pt x="413" y="2034"/>
                </a:lnTo>
                <a:lnTo>
                  <a:pt x="404" y="2024"/>
                </a:lnTo>
                <a:lnTo>
                  <a:pt x="408" y="2013"/>
                </a:lnTo>
                <a:lnTo>
                  <a:pt x="383" y="2013"/>
                </a:lnTo>
                <a:lnTo>
                  <a:pt x="337" y="2039"/>
                </a:lnTo>
                <a:lnTo>
                  <a:pt x="291" y="2095"/>
                </a:lnTo>
                <a:lnTo>
                  <a:pt x="266" y="2102"/>
                </a:lnTo>
                <a:lnTo>
                  <a:pt x="260" y="2105"/>
                </a:lnTo>
                <a:lnTo>
                  <a:pt x="271" y="2128"/>
                </a:lnTo>
                <a:lnTo>
                  <a:pt x="280" y="2118"/>
                </a:lnTo>
                <a:lnTo>
                  <a:pt x="278" y="2105"/>
                </a:lnTo>
                <a:lnTo>
                  <a:pt x="293" y="2119"/>
                </a:lnTo>
                <a:lnTo>
                  <a:pt x="310" y="2112"/>
                </a:lnTo>
                <a:lnTo>
                  <a:pt x="308" y="2090"/>
                </a:lnTo>
                <a:lnTo>
                  <a:pt x="317" y="2108"/>
                </a:lnTo>
                <a:lnTo>
                  <a:pt x="339" y="2105"/>
                </a:lnTo>
                <a:lnTo>
                  <a:pt x="368" y="2053"/>
                </a:lnTo>
                <a:lnTo>
                  <a:pt x="375" y="2053"/>
                </a:lnTo>
                <a:lnTo>
                  <a:pt x="372" y="2080"/>
                </a:lnTo>
                <a:lnTo>
                  <a:pt x="417" y="2070"/>
                </a:lnTo>
                <a:lnTo>
                  <a:pt x="421" y="2057"/>
                </a:lnTo>
                <a:lnTo>
                  <a:pt x="427" y="2063"/>
                </a:lnTo>
                <a:lnTo>
                  <a:pt x="465" y="2033"/>
                </a:lnTo>
                <a:lnTo>
                  <a:pt x="477" y="2039"/>
                </a:lnTo>
                <a:lnTo>
                  <a:pt x="477" y="2061"/>
                </a:lnTo>
                <a:lnTo>
                  <a:pt x="487" y="2026"/>
                </a:lnTo>
                <a:lnTo>
                  <a:pt x="513" y="2026"/>
                </a:lnTo>
                <a:lnTo>
                  <a:pt x="533" y="2011"/>
                </a:lnTo>
                <a:lnTo>
                  <a:pt x="533" y="1994"/>
                </a:lnTo>
                <a:lnTo>
                  <a:pt x="532" y="1987"/>
                </a:lnTo>
                <a:lnTo>
                  <a:pt x="546" y="1971"/>
                </a:lnTo>
                <a:lnTo>
                  <a:pt x="577" y="1968"/>
                </a:lnTo>
                <a:lnTo>
                  <a:pt x="580" y="1959"/>
                </a:lnTo>
                <a:lnTo>
                  <a:pt x="568" y="1960"/>
                </a:lnTo>
                <a:lnTo>
                  <a:pt x="584" y="1947"/>
                </a:lnTo>
                <a:lnTo>
                  <a:pt x="598" y="1952"/>
                </a:lnTo>
                <a:lnTo>
                  <a:pt x="598" y="1933"/>
                </a:lnTo>
                <a:lnTo>
                  <a:pt x="616" y="1934"/>
                </a:lnTo>
                <a:lnTo>
                  <a:pt x="657" y="1906"/>
                </a:lnTo>
                <a:lnTo>
                  <a:pt x="662" y="1883"/>
                </a:lnTo>
                <a:lnTo>
                  <a:pt x="679" y="1865"/>
                </a:lnTo>
                <a:lnTo>
                  <a:pt x="682" y="1853"/>
                </a:lnTo>
                <a:lnTo>
                  <a:pt x="695" y="1854"/>
                </a:lnTo>
                <a:lnTo>
                  <a:pt x="700" y="1835"/>
                </a:lnTo>
                <a:lnTo>
                  <a:pt x="717" y="1840"/>
                </a:lnTo>
                <a:lnTo>
                  <a:pt x="740" y="1811"/>
                </a:lnTo>
                <a:lnTo>
                  <a:pt x="790" y="1789"/>
                </a:lnTo>
                <a:lnTo>
                  <a:pt x="783" y="1774"/>
                </a:lnTo>
                <a:lnTo>
                  <a:pt x="794" y="1770"/>
                </a:lnTo>
                <a:lnTo>
                  <a:pt x="794" y="1754"/>
                </a:lnTo>
                <a:lnTo>
                  <a:pt x="825" y="1737"/>
                </a:lnTo>
                <a:lnTo>
                  <a:pt x="833" y="1721"/>
                </a:lnTo>
                <a:lnTo>
                  <a:pt x="814" y="1697"/>
                </a:lnTo>
                <a:lnTo>
                  <a:pt x="783" y="1696"/>
                </a:lnTo>
                <a:lnTo>
                  <a:pt x="792" y="1660"/>
                </a:lnTo>
                <a:lnTo>
                  <a:pt x="814" y="1651"/>
                </a:lnTo>
                <a:lnTo>
                  <a:pt x="819" y="1640"/>
                </a:lnTo>
                <a:lnTo>
                  <a:pt x="818" y="1623"/>
                </a:lnTo>
                <a:lnTo>
                  <a:pt x="845" y="1623"/>
                </a:lnTo>
                <a:lnTo>
                  <a:pt x="851" y="1610"/>
                </a:lnTo>
                <a:lnTo>
                  <a:pt x="841" y="1606"/>
                </a:lnTo>
                <a:lnTo>
                  <a:pt x="873" y="1590"/>
                </a:lnTo>
                <a:lnTo>
                  <a:pt x="870" y="1576"/>
                </a:lnTo>
                <a:lnTo>
                  <a:pt x="850" y="1557"/>
                </a:lnTo>
                <a:lnTo>
                  <a:pt x="875" y="1564"/>
                </a:lnTo>
                <a:lnTo>
                  <a:pt x="894" y="1544"/>
                </a:lnTo>
                <a:lnTo>
                  <a:pt x="924" y="1485"/>
                </a:lnTo>
                <a:lnTo>
                  <a:pt x="984" y="1442"/>
                </a:lnTo>
                <a:lnTo>
                  <a:pt x="984" y="1412"/>
                </a:lnTo>
                <a:lnTo>
                  <a:pt x="1008" y="1354"/>
                </a:lnTo>
                <a:lnTo>
                  <a:pt x="1012" y="1323"/>
                </a:lnTo>
                <a:lnTo>
                  <a:pt x="1018" y="1335"/>
                </a:lnTo>
                <a:lnTo>
                  <a:pt x="1013" y="1377"/>
                </a:lnTo>
                <a:lnTo>
                  <a:pt x="995" y="1415"/>
                </a:lnTo>
                <a:lnTo>
                  <a:pt x="991" y="1440"/>
                </a:lnTo>
                <a:lnTo>
                  <a:pt x="1018" y="1446"/>
                </a:lnTo>
                <a:lnTo>
                  <a:pt x="1064" y="1415"/>
                </a:lnTo>
                <a:lnTo>
                  <a:pt x="1058" y="1428"/>
                </a:lnTo>
                <a:lnTo>
                  <a:pt x="1022" y="1452"/>
                </a:lnTo>
                <a:lnTo>
                  <a:pt x="1023" y="1462"/>
                </a:lnTo>
                <a:lnTo>
                  <a:pt x="1079" y="1489"/>
                </a:lnTo>
                <a:lnTo>
                  <a:pt x="1072" y="1500"/>
                </a:lnTo>
                <a:lnTo>
                  <a:pt x="1017" y="1489"/>
                </a:lnTo>
                <a:lnTo>
                  <a:pt x="1003" y="1474"/>
                </a:lnTo>
                <a:lnTo>
                  <a:pt x="951" y="1504"/>
                </a:lnTo>
                <a:lnTo>
                  <a:pt x="945" y="1512"/>
                </a:lnTo>
                <a:lnTo>
                  <a:pt x="947" y="1559"/>
                </a:lnTo>
                <a:lnTo>
                  <a:pt x="920" y="1618"/>
                </a:lnTo>
                <a:lnTo>
                  <a:pt x="937" y="1631"/>
                </a:lnTo>
                <a:lnTo>
                  <a:pt x="970" y="1615"/>
                </a:lnTo>
                <a:lnTo>
                  <a:pt x="958" y="1636"/>
                </a:lnTo>
                <a:lnTo>
                  <a:pt x="945" y="1642"/>
                </a:lnTo>
                <a:lnTo>
                  <a:pt x="949" y="1652"/>
                </a:lnTo>
                <a:lnTo>
                  <a:pt x="924" y="1651"/>
                </a:lnTo>
                <a:lnTo>
                  <a:pt x="915" y="1674"/>
                </a:lnTo>
                <a:lnTo>
                  <a:pt x="928" y="1683"/>
                </a:lnTo>
                <a:lnTo>
                  <a:pt x="956" y="1677"/>
                </a:lnTo>
                <a:lnTo>
                  <a:pt x="957" y="1664"/>
                </a:lnTo>
                <a:lnTo>
                  <a:pt x="972" y="1673"/>
                </a:lnTo>
                <a:lnTo>
                  <a:pt x="991" y="1642"/>
                </a:lnTo>
                <a:lnTo>
                  <a:pt x="1005" y="1637"/>
                </a:lnTo>
                <a:lnTo>
                  <a:pt x="1003" y="1663"/>
                </a:lnTo>
                <a:lnTo>
                  <a:pt x="1016" y="1628"/>
                </a:lnTo>
                <a:lnTo>
                  <a:pt x="1034" y="1624"/>
                </a:lnTo>
                <a:lnTo>
                  <a:pt x="1040" y="1596"/>
                </a:lnTo>
                <a:lnTo>
                  <a:pt x="1046" y="1623"/>
                </a:lnTo>
                <a:lnTo>
                  <a:pt x="1056" y="1580"/>
                </a:lnTo>
                <a:lnTo>
                  <a:pt x="1060" y="1592"/>
                </a:lnTo>
                <a:lnTo>
                  <a:pt x="1108" y="1590"/>
                </a:lnTo>
                <a:lnTo>
                  <a:pt x="1111" y="1574"/>
                </a:lnTo>
                <a:lnTo>
                  <a:pt x="1127" y="1564"/>
                </a:lnTo>
                <a:lnTo>
                  <a:pt x="1114" y="1560"/>
                </a:lnTo>
                <a:lnTo>
                  <a:pt x="1136" y="1530"/>
                </a:lnTo>
                <a:lnTo>
                  <a:pt x="1129" y="1522"/>
                </a:lnTo>
                <a:lnTo>
                  <a:pt x="1104" y="1536"/>
                </a:lnTo>
                <a:lnTo>
                  <a:pt x="1101" y="1527"/>
                </a:lnTo>
                <a:lnTo>
                  <a:pt x="1122" y="1517"/>
                </a:lnTo>
                <a:lnTo>
                  <a:pt x="1122" y="1507"/>
                </a:lnTo>
                <a:lnTo>
                  <a:pt x="1100" y="1500"/>
                </a:lnTo>
                <a:lnTo>
                  <a:pt x="1116" y="1489"/>
                </a:lnTo>
                <a:lnTo>
                  <a:pt x="1122" y="1476"/>
                </a:lnTo>
                <a:lnTo>
                  <a:pt x="1111" y="1475"/>
                </a:lnTo>
                <a:lnTo>
                  <a:pt x="1120" y="1462"/>
                </a:lnTo>
                <a:lnTo>
                  <a:pt x="1133" y="1467"/>
                </a:lnTo>
                <a:lnTo>
                  <a:pt x="1148" y="1444"/>
                </a:lnTo>
                <a:lnTo>
                  <a:pt x="1136" y="1484"/>
                </a:lnTo>
                <a:lnTo>
                  <a:pt x="1142" y="1489"/>
                </a:lnTo>
                <a:lnTo>
                  <a:pt x="1154" y="1484"/>
                </a:lnTo>
                <a:lnTo>
                  <a:pt x="1156" y="1456"/>
                </a:lnTo>
                <a:lnTo>
                  <a:pt x="1160" y="1478"/>
                </a:lnTo>
                <a:lnTo>
                  <a:pt x="1168" y="1479"/>
                </a:lnTo>
                <a:lnTo>
                  <a:pt x="1216" y="1466"/>
                </a:lnTo>
                <a:lnTo>
                  <a:pt x="1212" y="1493"/>
                </a:lnTo>
                <a:lnTo>
                  <a:pt x="1210" y="1508"/>
                </a:lnTo>
                <a:lnTo>
                  <a:pt x="1248" y="1498"/>
                </a:lnTo>
                <a:lnTo>
                  <a:pt x="1234" y="1516"/>
                </a:lnTo>
                <a:lnTo>
                  <a:pt x="1266" y="1515"/>
                </a:lnTo>
                <a:lnTo>
                  <a:pt x="1261" y="1529"/>
                </a:lnTo>
                <a:lnTo>
                  <a:pt x="1289" y="1553"/>
                </a:lnTo>
                <a:lnTo>
                  <a:pt x="1309" y="1535"/>
                </a:lnTo>
                <a:lnTo>
                  <a:pt x="1316" y="1554"/>
                </a:lnTo>
                <a:lnTo>
                  <a:pt x="1354" y="1573"/>
                </a:lnTo>
                <a:lnTo>
                  <a:pt x="1363" y="1590"/>
                </a:lnTo>
                <a:lnTo>
                  <a:pt x="1423" y="1578"/>
                </a:lnTo>
                <a:lnTo>
                  <a:pt x="1489" y="1594"/>
                </a:lnTo>
                <a:lnTo>
                  <a:pt x="1512" y="1589"/>
                </a:lnTo>
                <a:lnTo>
                  <a:pt x="1519" y="1595"/>
                </a:lnTo>
                <a:lnTo>
                  <a:pt x="1511" y="1601"/>
                </a:lnTo>
                <a:lnTo>
                  <a:pt x="1516" y="1605"/>
                </a:lnTo>
                <a:lnTo>
                  <a:pt x="1558" y="1619"/>
                </a:lnTo>
                <a:lnTo>
                  <a:pt x="1595" y="1613"/>
                </a:lnTo>
                <a:lnTo>
                  <a:pt x="1618" y="1582"/>
                </a:lnTo>
                <a:lnTo>
                  <a:pt x="1648" y="1606"/>
                </a:lnTo>
                <a:lnTo>
                  <a:pt x="1636" y="1614"/>
                </a:lnTo>
                <a:lnTo>
                  <a:pt x="1636" y="1640"/>
                </a:lnTo>
                <a:lnTo>
                  <a:pt x="1623" y="1592"/>
                </a:lnTo>
                <a:lnTo>
                  <a:pt x="1617" y="1604"/>
                </a:lnTo>
                <a:lnTo>
                  <a:pt x="1618" y="1632"/>
                </a:lnTo>
                <a:lnTo>
                  <a:pt x="1604" y="1645"/>
                </a:lnTo>
                <a:lnTo>
                  <a:pt x="1670" y="1687"/>
                </a:lnTo>
                <a:lnTo>
                  <a:pt x="1688" y="1680"/>
                </a:lnTo>
                <a:lnTo>
                  <a:pt x="1687" y="1659"/>
                </a:lnTo>
                <a:lnTo>
                  <a:pt x="1697" y="1654"/>
                </a:lnTo>
              </a:path>
            </a:pathLst>
          </a:custGeom>
          <a:solidFill>
            <a:srgbClr val="8C2ACE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Freeform 69">
            <a:extLst>
              <a:ext uri="{FF2B5EF4-FFF2-40B4-BE49-F238E27FC236}">
                <a16:creationId xmlns:a16="http://schemas.microsoft.com/office/drawing/2014/main" id="{6008FC81-21B3-4432-9C51-4216EB1CE8E0}"/>
              </a:ext>
            </a:extLst>
          </p:cNvPr>
          <p:cNvSpPr>
            <a:spLocks noChangeAspect="1"/>
          </p:cNvSpPr>
          <p:nvPr/>
        </p:nvSpPr>
        <p:spPr bwMode="auto">
          <a:xfrm>
            <a:off x="3956051" y="2876550"/>
            <a:ext cx="546100" cy="477839"/>
          </a:xfrm>
          <a:custGeom>
            <a:avLst/>
            <a:gdLst>
              <a:gd name="T0" fmla="*/ 2147483647 w 472"/>
              <a:gd name="T1" fmla="*/ 2147483647 h 523"/>
              <a:gd name="T2" fmla="*/ 2147483647 w 472"/>
              <a:gd name="T3" fmla="*/ 2147483647 h 523"/>
              <a:gd name="T4" fmla="*/ 2147483647 w 472"/>
              <a:gd name="T5" fmla="*/ 2147483647 h 523"/>
              <a:gd name="T6" fmla="*/ 2147483647 w 472"/>
              <a:gd name="T7" fmla="*/ 2147483647 h 523"/>
              <a:gd name="T8" fmla="*/ 2147483647 w 472"/>
              <a:gd name="T9" fmla="*/ 2147483647 h 523"/>
              <a:gd name="T10" fmla="*/ 2147483647 w 472"/>
              <a:gd name="T11" fmla="*/ 2147483647 h 523"/>
              <a:gd name="T12" fmla="*/ 2147483647 w 472"/>
              <a:gd name="T13" fmla="*/ 2147483647 h 523"/>
              <a:gd name="T14" fmla="*/ 2147483647 w 472"/>
              <a:gd name="T15" fmla="*/ 2147483647 h 523"/>
              <a:gd name="T16" fmla="*/ 2147483647 w 472"/>
              <a:gd name="T17" fmla="*/ 2147483647 h 523"/>
              <a:gd name="T18" fmla="*/ 2147483647 w 472"/>
              <a:gd name="T19" fmla="*/ 2147483647 h 523"/>
              <a:gd name="T20" fmla="*/ 2147483647 w 472"/>
              <a:gd name="T21" fmla="*/ 2147483647 h 523"/>
              <a:gd name="T22" fmla="*/ 2147483647 w 472"/>
              <a:gd name="T23" fmla="*/ 2147483647 h 523"/>
              <a:gd name="T24" fmla="*/ 2147483647 w 472"/>
              <a:gd name="T25" fmla="*/ 2147483647 h 523"/>
              <a:gd name="T26" fmla="*/ 2147483647 w 472"/>
              <a:gd name="T27" fmla="*/ 2147483647 h 523"/>
              <a:gd name="T28" fmla="*/ 2147483647 w 472"/>
              <a:gd name="T29" fmla="*/ 2147483647 h 523"/>
              <a:gd name="T30" fmla="*/ 2147483647 w 472"/>
              <a:gd name="T31" fmla="*/ 2147483647 h 523"/>
              <a:gd name="T32" fmla="*/ 2147483647 w 472"/>
              <a:gd name="T33" fmla="*/ 2147483647 h 523"/>
              <a:gd name="T34" fmla="*/ 2147483647 w 472"/>
              <a:gd name="T35" fmla="*/ 2147483647 h 523"/>
              <a:gd name="T36" fmla="*/ 2147483647 w 472"/>
              <a:gd name="T37" fmla="*/ 2147483647 h 523"/>
              <a:gd name="T38" fmla="*/ 2147483647 w 472"/>
              <a:gd name="T39" fmla="*/ 2147483647 h 523"/>
              <a:gd name="T40" fmla="*/ 2147483647 w 472"/>
              <a:gd name="T41" fmla="*/ 2147483647 h 523"/>
              <a:gd name="T42" fmla="*/ 2147483647 w 472"/>
              <a:gd name="T43" fmla="*/ 2147483647 h 523"/>
              <a:gd name="T44" fmla="*/ 2147483647 w 472"/>
              <a:gd name="T45" fmla="*/ 2147483647 h 523"/>
              <a:gd name="T46" fmla="*/ 2147483647 w 472"/>
              <a:gd name="T47" fmla="*/ 2147483647 h 523"/>
              <a:gd name="T48" fmla="*/ 2147483647 w 472"/>
              <a:gd name="T49" fmla="*/ 2147483647 h 523"/>
              <a:gd name="T50" fmla="*/ 2147483647 w 472"/>
              <a:gd name="T51" fmla="*/ 2147483647 h 523"/>
              <a:gd name="T52" fmla="*/ 2147483647 w 472"/>
              <a:gd name="T53" fmla="*/ 2147483647 h 523"/>
              <a:gd name="T54" fmla="*/ 2147483647 w 472"/>
              <a:gd name="T55" fmla="*/ 2147483647 h 523"/>
              <a:gd name="T56" fmla="*/ 2147483647 w 472"/>
              <a:gd name="T57" fmla="*/ 2147483647 h 523"/>
              <a:gd name="T58" fmla="*/ 2147483647 w 472"/>
              <a:gd name="T59" fmla="*/ 2147483647 h 523"/>
              <a:gd name="T60" fmla="*/ 2147483647 w 472"/>
              <a:gd name="T61" fmla="*/ 2147483647 h 523"/>
              <a:gd name="T62" fmla="*/ 2147483647 w 472"/>
              <a:gd name="T63" fmla="*/ 2147483647 h 523"/>
              <a:gd name="T64" fmla="*/ 2147483647 w 472"/>
              <a:gd name="T65" fmla="*/ 2147483647 h 523"/>
              <a:gd name="T66" fmla="*/ 2147483647 w 472"/>
              <a:gd name="T67" fmla="*/ 2147483647 h 523"/>
              <a:gd name="T68" fmla="*/ 2147483647 w 472"/>
              <a:gd name="T69" fmla="*/ 2147483647 h 523"/>
              <a:gd name="T70" fmla="*/ 2147483647 w 472"/>
              <a:gd name="T71" fmla="*/ 2147483647 h 523"/>
              <a:gd name="T72" fmla="*/ 2147483647 w 472"/>
              <a:gd name="T73" fmla="*/ 2147483647 h 523"/>
              <a:gd name="T74" fmla="*/ 2147483647 w 472"/>
              <a:gd name="T75" fmla="*/ 2147483647 h 523"/>
              <a:gd name="T76" fmla="*/ 2147483647 w 472"/>
              <a:gd name="T77" fmla="*/ 2147483647 h 523"/>
              <a:gd name="T78" fmla="*/ 2147483647 w 472"/>
              <a:gd name="T79" fmla="*/ 2147483647 h 523"/>
              <a:gd name="T80" fmla="*/ 2147483647 w 472"/>
              <a:gd name="T81" fmla="*/ 2147483647 h 523"/>
              <a:gd name="T82" fmla="*/ 2147483647 w 472"/>
              <a:gd name="T83" fmla="*/ 2147483647 h 523"/>
              <a:gd name="T84" fmla="*/ 2147483647 w 472"/>
              <a:gd name="T85" fmla="*/ 2147483647 h 523"/>
              <a:gd name="T86" fmla="*/ 2147483647 w 472"/>
              <a:gd name="T87" fmla="*/ 2147483647 h 523"/>
              <a:gd name="T88" fmla="*/ 2147483647 w 472"/>
              <a:gd name="T89" fmla="*/ 2147483647 h 523"/>
              <a:gd name="T90" fmla="*/ 2147483647 w 472"/>
              <a:gd name="T91" fmla="*/ 2147483647 h 523"/>
              <a:gd name="T92" fmla="*/ 2147483647 w 472"/>
              <a:gd name="T93" fmla="*/ 2147483647 h 523"/>
              <a:gd name="T94" fmla="*/ 2147483647 w 472"/>
              <a:gd name="T95" fmla="*/ 2147483647 h 52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72"/>
              <a:gd name="T145" fmla="*/ 0 h 523"/>
              <a:gd name="T146" fmla="*/ 472 w 472"/>
              <a:gd name="T147" fmla="*/ 523 h 52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72" h="523">
                <a:moveTo>
                  <a:pt x="9" y="44"/>
                </a:moveTo>
                <a:lnTo>
                  <a:pt x="4" y="48"/>
                </a:lnTo>
                <a:lnTo>
                  <a:pt x="0" y="84"/>
                </a:lnTo>
                <a:lnTo>
                  <a:pt x="28" y="120"/>
                </a:lnTo>
                <a:lnTo>
                  <a:pt x="39" y="118"/>
                </a:lnTo>
                <a:lnTo>
                  <a:pt x="34" y="131"/>
                </a:lnTo>
                <a:lnTo>
                  <a:pt x="88" y="167"/>
                </a:lnTo>
                <a:lnTo>
                  <a:pt x="99" y="163"/>
                </a:lnTo>
                <a:lnTo>
                  <a:pt x="99" y="153"/>
                </a:lnTo>
                <a:lnTo>
                  <a:pt x="118" y="153"/>
                </a:lnTo>
                <a:lnTo>
                  <a:pt x="120" y="139"/>
                </a:lnTo>
                <a:lnTo>
                  <a:pt x="88" y="103"/>
                </a:lnTo>
                <a:lnTo>
                  <a:pt x="67" y="97"/>
                </a:lnTo>
                <a:lnTo>
                  <a:pt x="76" y="89"/>
                </a:lnTo>
                <a:lnTo>
                  <a:pt x="74" y="84"/>
                </a:lnTo>
                <a:lnTo>
                  <a:pt x="87" y="94"/>
                </a:lnTo>
                <a:lnTo>
                  <a:pt x="92" y="88"/>
                </a:lnTo>
                <a:lnTo>
                  <a:pt x="110" y="111"/>
                </a:lnTo>
                <a:lnTo>
                  <a:pt x="120" y="93"/>
                </a:lnTo>
                <a:lnTo>
                  <a:pt x="136" y="131"/>
                </a:lnTo>
                <a:lnTo>
                  <a:pt x="133" y="150"/>
                </a:lnTo>
                <a:lnTo>
                  <a:pt x="152" y="151"/>
                </a:lnTo>
                <a:lnTo>
                  <a:pt x="152" y="140"/>
                </a:lnTo>
                <a:lnTo>
                  <a:pt x="162" y="168"/>
                </a:lnTo>
                <a:lnTo>
                  <a:pt x="172" y="166"/>
                </a:lnTo>
                <a:lnTo>
                  <a:pt x="178" y="146"/>
                </a:lnTo>
                <a:lnTo>
                  <a:pt x="154" y="65"/>
                </a:lnTo>
                <a:lnTo>
                  <a:pt x="158" y="69"/>
                </a:lnTo>
                <a:lnTo>
                  <a:pt x="153" y="49"/>
                </a:lnTo>
                <a:lnTo>
                  <a:pt x="158" y="42"/>
                </a:lnTo>
                <a:lnTo>
                  <a:pt x="196" y="150"/>
                </a:lnTo>
                <a:lnTo>
                  <a:pt x="233" y="166"/>
                </a:lnTo>
                <a:lnTo>
                  <a:pt x="246" y="192"/>
                </a:lnTo>
                <a:lnTo>
                  <a:pt x="265" y="173"/>
                </a:lnTo>
                <a:lnTo>
                  <a:pt x="258" y="188"/>
                </a:lnTo>
                <a:lnTo>
                  <a:pt x="251" y="196"/>
                </a:lnTo>
                <a:lnTo>
                  <a:pt x="258" y="215"/>
                </a:lnTo>
                <a:lnTo>
                  <a:pt x="264" y="203"/>
                </a:lnTo>
                <a:lnTo>
                  <a:pt x="270" y="209"/>
                </a:lnTo>
                <a:lnTo>
                  <a:pt x="298" y="247"/>
                </a:lnTo>
                <a:lnTo>
                  <a:pt x="265" y="227"/>
                </a:lnTo>
                <a:lnTo>
                  <a:pt x="265" y="240"/>
                </a:lnTo>
                <a:lnTo>
                  <a:pt x="270" y="243"/>
                </a:lnTo>
                <a:lnTo>
                  <a:pt x="274" y="260"/>
                </a:lnTo>
                <a:lnTo>
                  <a:pt x="291" y="262"/>
                </a:lnTo>
                <a:lnTo>
                  <a:pt x="273" y="269"/>
                </a:lnTo>
                <a:lnTo>
                  <a:pt x="273" y="280"/>
                </a:lnTo>
                <a:lnTo>
                  <a:pt x="296" y="292"/>
                </a:lnTo>
                <a:lnTo>
                  <a:pt x="310" y="288"/>
                </a:lnTo>
                <a:lnTo>
                  <a:pt x="314" y="308"/>
                </a:lnTo>
                <a:lnTo>
                  <a:pt x="298" y="293"/>
                </a:lnTo>
                <a:lnTo>
                  <a:pt x="307" y="311"/>
                </a:lnTo>
                <a:lnTo>
                  <a:pt x="339" y="331"/>
                </a:lnTo>
                <a:lnTo>
                  <a:pt x="347" y="361"/>
                </a:lnTo>
                <a:lnTo>
                  <a:pt x="381" y="379"/>
                </a:lnTo>
                <a:lnTo>
                  <a:pt x="358" y="388"/>
                </a:lnTo>
                <a:lnTo>
                  <a:pt x="353" y="418"/>
                </a:lnTo>
                <a:lnTo>
                  <a:pt x="342" y="428"/>
                </a:lnTo>
                <a:lnTo>
                  <a:pt x="350" y="445"/>
                </a:lnTo>
                <a:lnTo>
                  <a:pt x="353" y="450"/>
                </a:lnTo>
                <a:lnTo>
                  <a:pt x="366" y="432"/>
                </a:lnTo>
                <a:lnTo>
                  <a:pt x="369" y="413"/>
                </a:lnTo>
                <a:lnTo>
                  <a:pt x="387" y="409"/>
                </a:lnTo>
                <a:lnTo>
                  <a:pt x="407" y="390"/>
                </a:lnTo>
                <a:lnTo>
                  <a:pt x="404" y="409"/>
                </a:lnTo>
                <a:lnTo>
                  <a:pt x="418" y="428"/>
                </a:lnTo>
                <a:lnTo>
                  <a:pt x="421" y="469"/>
                </a:lnTo>
                <a:lnTo>
                  <a:pt x="436" y="469"/>
                </a:lnTo>
                <a:lnTo>
                  <a:pt x="440" y="490"/>
                </a:lnTo>
                <a:lnTo>
                  <a:pt x="416" y="500"/>
                </a:lnTo>
                <a:lnTo>
                  <a:pt x="418" y="523"/>
                </a:lnTo>
                <a:lnTo>
                  <a:pt x="425" y="513"/>
                </a:lnTo>
                <a:lnTo>
                  <a:pt x="430" y="522"/>
                </a:lnTo>
                <a:lnTo>
                  <a:pt x="444" y="513"/>
                </a:lnTo>
                <a:lnTo>
                  <a:pt x="458" y="493"/>
                </a:lnTo>
                <a:lnTo>
                  <a:pt x="464" y="497"/>
                </a:lnTo>
                <a:lnTo>
                  <a:pt x="469" y="487"/>
                </a:lnTo>
                <a:lnTo>
                  <a:pt x="471" y="481"/>
                </a:lnTo>
                <a:lnTo>
                  <a:pt x="467" y="430"/>
                </a:lnTo>
                <a:lnTo>
                  <a:pt x="472" y="408"/>
                </a:lnTo>
                <a:lnTo>
                  <a:pt x="468" y="400"/>
                </a:lnTo>
                <a:lnTo>
                  <a:pt x="413" y="365"/>
                </a:lnTo>
                <a:lnTo>
                  <a:pt x="376" y="353"/>
                </a:lnTo>
                <a:lnTo>
                  <a:pt x="360" y="340"/>
                </a:lnTo>
                <a:lnTo>
                  <a:pt x="347" y="302"/>
                </a:lnTo>
                <a:lnTo>
                  <a:pt x="334" y="293"/>
                </a:lnTo>
                <a:lnTo>
                  <a:pt x="335" y="280"/>
                </a:lnTo>
                <a:lnTo>
                  <a:pt x="252" y="125"/>
                </a:lnTo>
                <a:lnTo>
                  <a:pt x="221" y="102"/>
                </a:lnTo>
                <a:lnTo>
                  <a:pt x="213" y="76"/>
                </a:lnTo>
                <a:lnTo>
                  <a:pt x="161" y="0"/>
                </a:lnTo>
                <a:lnTo>
                  <a:pt x="111" y="23"/>
                </a:lnTo>
                <a:lnTo>
                  <a:pt x="89" y="70"/>
                </a:lnTo>
                <a:lnTo>
                  <a:pt x="43" y="94"/>
                </a:lnTo>
                <a:lnTo>
                  <a:pt x="27" y="58"/>
                </a:lnTo>
                <a:lnTo>
                  <a:pt x="9" y="44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00" name="Freeform 70">
            <a:extLst>
              <a:ext uri="{FF2B5EF4-FFF2-40B4-BE49-F238E27FC236}">
                <a16:creationId xmlns:a16="http://schemas.microsoft.com/office/drawing/2014/main" id="{FD4EE6F0-6DFD-404A-A77F-E66C2FC3939E}"/>
              </a:ext>
            </a:extLst>
          </p:cNvPr>
          <p:cNvSpPr>
            <a:spLocks noChangeAspect="1"/>
          </p:cNvSpPr>
          <p:nvPr/>
        </p:nvSpPr>
        <p:spPr bwMode="auto">
          <a:xfrm>
            <a:off x="3956051" y="2876550"/>
            <a:ext cx="546100" cy="477839"/>
          </a:xfrm>
          <a:custGeom>
            <a:avLst/>
            <a:gdLst>
              <a:gd name="T0" fmla="*/ 2147483647 w 472"/>
              <a:gd name="T1" fmla="*/ 2147483647 h 523"/>
              <a:gd name="T2" fmla="*/ 2147483647 w 472"/>
              <a:gd name="T3" fmla="*/ 2147483647 h 523"/>
              <a:gd name="T4" fmla="*/ 2147483647 w 472"/>
              <a:gd name="T5" fmla="*/ 2147483647 h 523"/>
              <a:gd name="T6" fmla="*/ 2147483647 w 472"/>
              <a:gd name="T7" fmla="*/ 2147483647 h 523"/>
              <a:gd name="T8" fmla="*/ 2147483647 w 472"/>
              <a:gd name="T9" fmla="*/ 2147483647 h 523"/>
              <a:gd name="T10" fmla="*/ 2147483647 w 472"/>
              <a:gd name="T11" fmla="*/ 2147483647 h 523"/>
              <a:gd name="T12" fmla="*/ 2147483647 w 472"/>
              <a:gd name="T13" fmla="*/ 2147483647 h 523"/>
              <a:gd name="T14" fmla="*/ 2147483647 w 472"/>
              <a:gd name="T15" fmla="*/ 2147483647 h 523"/>
              <a:gd name="T16" fmla="*/ 2147483647 w 472"/>
              <a:gd name="T17" fmla="*/ 2147483647 h 523"/>
              <a:gd name="T18" fmla="*/ 2147483647 w 472"/>
              <a:gd name="T19" fmla="*/ 2147483647 h 523"/>
              <a:gd name="T20" fmla="*/ 2147483647 w 472"/>
              <a:gd name="T21" fmla="*/ 2147483647 h 523"/>
              <a:gd name="T22" fmla="*/ 2147483647 w 472"/>
              <a:gd name="T23" fmla="*/ 2147483647 h 523"/>
              <a:gd name="T24" fmla="*/ 2147483647 w 472"/>
              <a:gd name="T25" fmla="*/ 2147483647 h 523"/>
              <a:gd name="T26" fmla="*/ 2147483647 w 472"/>
              <a:gd name="T27" fmla="*/ 2147483647 h 523"/>
              <a:gd name="T28" fmla="*/ 2147483647 w 472"/>
              <a:gd name="T29" fmla="*/ 2147483647 h 523"/>
              <a:gd name="T30" fmla="*/ 2147483647 w 472"/>
              <a:gd name="T31" fmla="*/ 2147483647 h 523"/>
              <a:gd name="T32" fmla="*/ 2147483647 w 472"/>
              <a:gd name="T33" fmla="*/ 2147483647 h 523"/>
              <a:gd name="T34" fmla="*/ 2147483647 w 472"/>
              <a:gd name="T35" fmla="*/ 2147483647 h 523"/>
              <a:gd name="T36" fmla="*/ 2147483647 w 472"/>
              <a:gd name="T37" fmla="*/ 2147483647 h 523"/>
              <a:gd name="T38" fmla="*/ 2147483647 w 472"/>
              <a:gd name="T39" fmla="*/ 2147483647 h 523"/>
              <a:gd name="T40" fmla="*/ 2147483647 w 472"/>
              <a:gd name="T41" fmla="*/ 2147483647 h 523"/>
              <a:gd name="T42" fmla="*/ 2147483647 w 472"/>
              <a:gd name="T43" fmla="*/ 2147483647 h 523"/>
              <a:gd name="T44" fmla="*/ 2147483647 w 472"/>
              <a:gd name="T45" fmla="*/ 2147483647 h 523"/>
              <a:gd name="T46" fmla="*/ 2147483647 w 472"/>
              <a:gd name="T47" fmla="*/ 2147483647 h 523"/>
              <a:gd name="T48" fmla="*/ 2147483647 w 472"/>
              <a:gd name="T49" fmla="*/ 2147483647 h 523"/>
              <a:gd name="T50" fmla="*/ 2147483647 w 472"/>
              <a:gd name="T51" fmla="*/ 2147483647 h 523"/>
              <a:gd name="T52" fmla="*/ 2147483647 w 472"/>
              <a:gd name="T53" fmla="*/ 2147483647 h 523"/>
              <a:gd name="T54" fmla="*/ 2147483647 w 472"/>
              <a:gd name="T55" fmla="*/ 2147483647 h 523"/>
              <a:gd name="T56" fmla="*/ 2147483647 w 472"/>
              <a:gd name="T57" fmla="*/ 2147483647 h 523"/>
              <a:gd name="T58" fmla="*/ 2147483647 w 472"/>
              <a:gd name="T59" fmla="*/ 2147483647 h 523"/>
              <a:gd name="T60" fmla="*/ 2147483647 w 472"/>
              <a:gd name="T61" fmla="*/ 2147483647 h 523"/>
              <a:gd name="T62" fmla="*/ 2147483647 w 472"/>
              <a:gd name="T63" fmla="*/ 2147483647 h 523"/>
              <a:gd name="T64" fmla="*/ 2147483647 w 472"/>
              <a:gd name="T65" fmla="*/ 2147483647 h 523"/>
              <a:gd name="T66" fmla="*/ 2147483647 w 472"/>
              <a:gd name="T67" fmla="*/ 2147483647 h 523"/>
              <a:gd name="T68" fmla="*/ 2147483647 w 472"/>
              <a:gd name="T69" fmla="*/ 2147483647 h 523"/>
              <a:gd name="T70" fmla="*/ 2147483647 w 472"/>
              <a:gd name="T71" fmla="*/ 2147483647 h 523"/>
              <a:gd name="T72" fmla="*/ 2147483647 w 472"/>
              <a:gd name="T73" fmla="*/ 2147483647 h 523"/>
              <a:gd name="T74" fmla="*/ 2147483647 w 472"/>
              <a:gd name="T75" fmla="*/ 2147483647 h 523"/>
              <a:gd name="T76" fmla="*/ 2147483647 w 472"/>
              <a:gd name="T77" fmla="*/ 2147483647 h 523"/>
              <a:gd name="T78" fmla="*/ 2147483647 w 472"/>
              <a:gd name="T79" fmla="*/ 2147483647 h 523"/>
              <a:gd name="T80" fmla="*/ 2147483647 w 472"/>
              <a:gd name="T81" fmla="*/ 2147483647 h 523"/>
              <a:gd name="T82" fmla="*/ 2147483647 w 472"/>
              <a:gd name="T83" fmla="*/ 2147483647 h 523"/>
              <a:gd name="T84" fmla="*/ 2147483647 w 472"/>
              <a:gd name="T85" fmla="*/ 2147483647 h 523"/>
              <a:gd name="T86" fmla="*/ 2147483647 w 472"/>
              <a:gd name="T87" fmla="*/ 2147483647 h 523"/>
              <a:gd name="T88" fmla="*/ 2147483647 w 472"/>
              <a:gd name="T89" fmla="*/ 2147483647 h 523"/>
              <a:gd name="T90" fmla="*/ 2147483647 w 472"/>
              <a:gd name="T91" fmla="*/ 2147483647 h 523"/>
              <a:gd name="T92" fmla="*/ 2147483647 w 472"/>
              <a:gd name="T93" fmla="*/ 2147483647 h 523"/>
              <a:gd name="T94" fmla="*/ 2147483647 w 472"/>
              <a:gd name="T95" fmla="*/ 2147483647 h 52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72"/>
              <a:gd name="T145" fmla="*/ 0 h 523"/>
              <a:gd name="T146" fmla="*/ 472 w 472"/>
              <a:gd name="T147" fmla="*/ 523 h 52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72" h="523">
                <a:moveTo>
                  <a:pt x="9" y="44"/>
                </a:moveTo>
                <a:lnTo>
                  <a:pt x="4" y="48"/>
                </a:lnTo>
                <a:lnTo>
                  <a:pt x="0" y="84"/>
                </a:lnTo>
                <a:lnTo>
                  <a:pt x="28" y="120"/>
                </a:lnTo>
                <a:lnTo>
                  <a:pt x="39" y="118"/>
                </a:lnTo>
                <a:lnTo>
                  <a:pt x="34" y="131"/>
                </a:lnTo>
                <a:lnTo>
                  <a:pt x="88" y="167"/>
                </a:lnTo>
                <a:lnTo>
                  <a:pt x="99" y="163"/>
                </a:lnTo>
                <a:lnTo>
                  <a:pt x="99" y="153"/>
                </a:lnTo>
                <a:lnTo>
                  <a:pt x="118" y="153"/>
                </a:lnTo>
                <a:lnTo>
                  <a:pt x="120" y="139"/>
                </a:lnTo>
                <a:lnTo>
                  <a:pt x="88" y="103"/>
                </a:lnTo>
                <a:lnTo>
                  <a:pt x="67" y="97"/>
                </a:lnTo>
                <a:lnTo>
                  <a:pt x="76" y="89"/>
                </a:lnTo>
                <a:lnTo>
                  <a:pt x="74" y="84"/>
                </a:lnTo>
                <a:lnTo>
                  <a:pt x="87" y="94"/>
                </a:lnTo>
                <a:lnTo>
                  <a:pt x="92" y="88"/>
                </a:lnTo>
                <a:lnTo>
                  <a:pt x="110" y="111"/>
                </a:lnTo>
                <a:lnTo>
                  <a:pt x="120" y="93"/>
                </a:lnTo>
                <a:lnTo>
                  <a:pt x="136" y="131"/>
                </a:lnTo>
                <a:lnTo>
                  <a:pt x="133" y="150"/>
                </a:lnTo>
                <a:lnTo>
                  <a:pt x="152" y="151"/>
                </a:lnTo>
                <a:lnTo>
                  <a:pt x="152" y="140"/>
                </a:lnTo>
                <a:lnTo>
                  <a:pt x="162" y="168"/>
                </a:lnTo>
                <a:lnTo>
                  <a:pt x="172" y="166"/>
                </a:lnTo>
                <a:lnTo>
                  <a:pt x="178" y="146"/>
                </a:lnTo>
                <a:lnTo>
                  <a:pt x="154" y="65"/>
                </a:lnTo>
                <a:lnTo>
                  <a:pt x="158" y="69"/>
                </a:lnTo>
                <a:lnTo>
                  <a:pt x="153" y="49"/>
                </a:lnTo>
                <a:lnTo>
                  <a:pt x="158" y="42"/>
                </a:lnTo>
                <a:lnTo>
                  <a:pt x="196" y="150"/>
                </a:lnTo>
                <a:lnTo>
                  <a:pt x="233" y="166"/>
                </a:lnTo>
                <a:lnTo>
                  <a:pt x="246" y="192"/>
                </a:lnTo>
                <a:lnTo>
                  <a:pt x="265" y="173"/>
                </a:lnTo>
                <a:lnTo>
                  <a:pt x="258" y="188"/>
                </a:lnTo>
                <a:lnTo>
                  <a:pt x="251" y="196"/>
                </a:lnTo>
                <a:lnTo>
                  <a:pt x="258" y="215"/>
                </a:lnTo>
                <a:lnTo>
                  <a:pt x="264" y="203"/>
                </a:lnTo>
                <a:lnTo>
                  <a:pt x="270" y="209"/>
                </a:lnTo>
                <a:lnTo>
                  <a:pt x="298" y="247"/>
                </a:lnTo>
                <a:lnTo>
                  <a:pt x="265" y="227"/>
                </a:lnTo>
                <a:lnTo>
                  <a:pt x="265" y="240"/>
                </a:lnTo>
                <a:lnTo>
                  <a:pt x="270" y="243"/>
                </a:lnTo>
                <a:lnTo>
                  <a:pt x="274" y="260"/>
                </a:lnTo>
                <a:lnTo>
                  <a:pt x="291" y="262"/>
                </a:lnTo>
                <a:lnTo>
                  <a:pt x="273" y="269"/>
                </a:lnTo>
                <a:lnTo>
                  <a:pt x="273" y="280"/>
                </a:lnTo>
                <a:lnTo>
                  <a:pt x="296" y="292"/>
                </a:lnTo>
                <a:lnTo>
                  <a:pt x="310" y="288"/>
                </a:lnTo>
                <a:lnTo>
                  <a:pt x="314" y="308"/>
                </a:lnTo>
                <a:lnTo>
                  <a:pt x="298" y="293"/>
                </a:lnTo>
                <a:lnTo>
                  <a:pt x="307" y="311"/>
                </a:lnTo>
                <a:lnTo>
                  <a:pt x="339" y="331"/>
                </a:lnTo>
                <a:lnTo>
                  <a:pt x="347" y="361"/>
                </a:lnTo>
                <a:lnTo>
                  <a:pt x="381" y="379"/>
                </a:lnTo>
                <a:lnTo>
                  <a:pt x="358" y="388"/>
                </a:lnTo>
                <a:lnTo>
                  <a:pt x="353" y="418"/>
                </a:lnTo>
                <a:lnTo>
                  <a:pt x="342" y="428"/>
                </a:lnTo>
                <a:lnTo>
                  <a:pt x="350" y="445"/>
                </a:lnTo>
                <a:lnTo>
                  <a:pt x="353" y="450"/>
                </a:lnTo>
                <a:lnTo>
                  <a:pt x="366" y="432"/>
                </a:lnTo>
                <a:lnTo>
                  <a:pt x="369" y="413"/>
                </a:lnTo>
                <a:lnTo>
                  <a:pt x="387" y="409"/>
                </a:lnTo>
                <a:lnTo>
                  <a:pt x="407" y="390"/>
                </a:lnTo>
                <a:lnTo>
                  <a:pt x="404" y="409"/>
                </a:lnTo>
                <a:lnTo>
                  <a:pt x="418" y="428"/>
                </a:lnTo>
                <a:lnTo>
                  <a:pt x="421" y="469"/>
                </a:lnTo>
                <a:lnTo>
                  <a:pt x="436" y="469"/>
                </a:lnTo>
                <a:lnTo>
                  <a:pt x="440" y="490"/>
                </a:lnTo>
                <a:lnTo>
                  <a:pt x="416" y="500"/>
                </a:lnTo>
                <a:lnTo>
                  <a:pt x="418" y="523"/>
                </a:lnTo>
                <a:lnTo>
                  <a:pt x="425" y="513"/>
                </a:lnTo>
                <a:lnTo>
                  <a:pt x="430" y="522"/>
                </a:lnTo>
                <a:lnTo>
                  <a:pt x="444" y="513"/>
                </a:lnTo>
                <a:lnTo>
                  <a:pt x="458" y="493"/>
                </a:lnTo>
                <a:lnTo>
                  <a:pt x="464" y="497"/>
                </a:lnTo>
                <a:lnTo>
                  <a:pt x="469" y="487"/>
                </a:lnTo>
                <a:lnTo>
                  <a:pt x="471" y="481"/>
                </a:lnTo>
                <a:lnTo>
                  <a:pt x="467" y="430"/>
                </a:lnTo>
                <a:lnTo>
                  <a:pt x="472" y="408"/>
                </a:lnTo>
                <a:lnTo>
                  <a:pt x="468" y="400"/>
                </a:lnTo>
                <a:lnTo>
                  <a:pt x="413" y="365"/>
                </a:lnTo>
                <a:lnTo>
                  <a:pt x="376" y="353"/>
                </a:lnTo>
                <a:lnTo>
                  <a:pt x="360" y="340"/>
                </a:lnTo>
                <a:lnTo>
                  <a:pt x="347" y="302"/>
                </a:lnTo>
                <a:lnTo>
                  <a:pt x="334" y="293"/>
                </a:lnTo>
                <a:lnTo>
                  <a:pt x="335" y="280"/>
                </a:lnTo>
                <a:lnTo>
                  <a:pt x="252" y="125"/>
                </a:lnTo>
                <a:lnTo>
                  <a:pt x="221" y="102"/>
                </a:lnTo>
                <a:lnTo>
                  <a:pt x="213" y="76"/>
                </a:lnTo>
                <a:lnTo>
                  <a:pt x="161" y="0"/>
                </a:lnTo>
                <a:lnTo>
                  <a:pt x="111" y="23"/>
                </a:lnTo>
                <a:lnTo>
                  <a:pt x="89" y="70"/>
                </a:lnTo>
                <a:lnTo>
                  <a:pt x="43" y="94"/>
                </a:lnTo>
                <a:lnTo>
                  <a:pt x="27" y="58"/>
                </a:lnTo>
                <a:lnTo>
                  <a:pt x="9" y="44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519" name="Freeform 71">
            <a:extLst>
              <a:ext uri="{FF2B5EF4-FFF2-40B4-BE49-F238E27FC236}">
                <a16:creationId xmlns:a16="http://schemas.microsoft.com/office/drawing/2014/main" id="{7C8ACE7D-9420-4A9C-BEEA-F2F17BE73716}"/>
              </a:ext>
            </a:extLst>
          </p:cNvPr>
          <p:cNvSpPr>
            <a:spLocks noChangeAspect="1"/>
          </p:cNvSpPr>
          <p:nvPr/>
        </p:nvSpPr>
        <p:spPr bwMode="auto">
          <a:xfrm>
            <a:off x="3786189" y="1649414"/>
            <a:ext cx="1109663" cy="1206500"/>
          </a:xfrm>
          <a:custGeom>
            <a:avLst/>
            <a:gdLst>
              <a:gd name="T0" fmla="*/ 2147483646 w 974"/>
              <a:gd name="T1" fmla="*/ 2147483646 h 1314"/>
              <a:gd name="T2" fmla="*/ 2147483646 w 974"/>
              <a:gd name="T3" fmla="*/ 2147483646 h 1314"/>
              <a:gd name="T4" fmla="*/ 2147483646 w 974"/>
              <a:gd name="T5" fmla="*/ 2147483646 h 1314"/>
              <a:gd name="T6" fmla="*/ 2147483646 w 974"/>
              <a:gd name="T7" fmla="*/ 2147483646 h 1314"/>
              <a:gd name="T8" fmla="*/ 2147483646 w 974"/>
              <a:gd name="T9" fmla="*/ 2147483646 h 1314"/>
              <a:gd name="T10" fmla="*/ 2147483646 w 974"/>
              <a:gd name="T11" fmla="*/ 2147483646 h 1314"/>
              <a:gd name="T12" fmla="*/ 2147483646 w 974"/>
              <a:gd name="T13" fmla="*/ 2147483646 h 1314"/>
              <a:gd name="T14" fmla="*/ 2147483646 w 974"/>
              <a:gd name="T15" fmla="*/ 2147483646 h 1314"/>
              <a:gd name="T16" fmla="*/ 2147483646 w 974"/>
              <a:gd name="T17" fmla="*/ 2147483646 h 1314"/>
              <a:gd name="T18" fmla="*/ 2147483646 w 974"/>
              <a:gd name="T19" fmla="*/ 2147483646 h 1314"/>
              <a:gd name="T20" fmla="*/ 2147483646 w 974"/>
              <a:gd name="T21" fmla="*/ 2147483646 h 1314"/>
              <a:gd name="T22" fmla="*/ 2147483646 w 974"/>
              <a:gd name="T23" fmla="*/ 2147483646 h 1314"/>
              <a:gd name="T24" fmla="*/ 2147483646 w 974"/>
              <a:gd name="T25" fmla="*/ 2147483646 h 1314"/>
              <a:gd name="T26" fmla="*/ 2147483646 w 974"/>
              <a:gd name="T27" fmla="*/ 2147483646 h 1314"/>
              <a:gd name="T28" fmla="*/ 2147483646 w 974"/>
              <a:gd name="T29" fmla="*/ 2147483646 h 1314"/>
              <a:gd name="T30" fmla="*/ 2147483646 w 974"/>
              <a:gd name="T31" fmla="*/ 2147483646 h 1314"/>
              <a:gd name="T32" fmla="*/ 2147483646 w 974"/>
              <a:gd name="T33" fmla="*/ 2147483646 h 1314"/>
              <a:gd name="T34" fmla="*/ 2147483646 w 974"/>
              <a:gd name="T35" fmla="*/ 2147483646 h 1314"/>
              <a:gd name="T36" fmla="*/ 2147483646 w 974"/>
              <a:gd name="T37" fmla="*/ 2147483646 h 1314"/>
              <a:gd name="T38" fmla="*/ 2147483646 w 974"/>
              <a:gd name="T39" fmla="*/ 2147483646 h 1314"/>
              <a:gd name="T40" fmla="*/ 2147483646 w 974"/>
              <a:gd name="T41" fmla="*/ 2147483646 h 1314"/>
              <a:gd name="T42" fmla="*/ 2147483646 w 974"/>
              <a:gd name="T43" fmla="*/ 2147483646 h 1314"/>
              <a:gd name="T44" fmla="*/ 2147483646 w 974"/>
              <a:gd name="T45" fmla="*/ 2147483646 h 1314"/>
              <a:gd name="T46" fmla="*/ 2147483646 w 974"/>
              <a:gd name="T47" fmla="*/ 2147483646 h 1314"/>
              <a:gd name="T48" fmla="*/ 2147483646 w 974"/>
              <a:gd name="T49" fmla="*/ 2147483646 h 1314"/>
              <a:gd name="T50" fmla="*/ 2147483646 w 974"/>
              <a:gd name="T51" fmla="*/ 2147483646 h 1314"/>
              <a:gd name="T52" fmla="*/ 2147483646 w 974"/>
              <a:gd name="T53" fmla="*/ 2147483646 h 1314"/>
              <a:gd name="T54" fmla="*/ 2147483646 w 974"/>
              <a:gd name="T55" fmla="*/ 2147483646 h 1314"/>
              <a:gd name="T56" fmla="*/ 2147483646 w 974"/>
              <a:gd name="T57" fmla="*/ 2147483646 h 1314"/>
              <a:gd name="T58" fmla="*/ 2147483646 w 974"/>
              <a:gd name="T59" fmla="*/ 2147483646 h 1314"/>
              <a:gd name="T60" fmla="*/ 2147483646 w 974"/>
              <a:gd name="T61" fmla="*/ 2147483646 h 1314"/>
              <a:gd name="T62" fmla="*/ 2147483646 w 974"/>
              <a:gd name="T63" fmla="*/ 2147483646 h 1314"/>
              <a:gd name="T64" fmla="*/ 2147483646 w 974"/>
              <a:gd name="T65" fmla="*/ 2147483646 h 1314"/>
              <a:gd name="T66" fmla="*/ 2147483646 w 974"/>
              <a:gd name="T67" fmla="*/ 2147483646 h 1314"/>
              <a:gd name="T68" fmla="*/ 0 w 974"/>
              <a:gd name="T69" fmla="*/ 2147483646 h 1314"/>
              <a:gd name="T70" fmla="*/ 0 w 974"/>
              <a:gd name="T71" fmla="*/ 2147483646 h 1314"/>
              <a:gd name="T72" fmla="*/ 0 w 974"/>
              <a:gd name="T73" fmla="*/ 2147483646 h 1314"/>
              <a:gd name="T74" fmla="*/ 0 w 974"/>
              <a:gd name="T75" fmla="*/ 2147483646 h 1314"/>
              <a:gd name="T76" fmla="*/ 0 w 974"/>
              <a:gd name="T77" fmla="*/ 2147483646 h 1314"/>
              <a:gd name="T78" fmla="*/ 0 w 974"/>
              <a:gd name="T79" fmla="*/ 2147483646 h 1314"/>
              <a:gd name="T80" fmla="*/ 2147483646 w 974"/>
              <a:gd name="T81" fmla="*/ 2147483646 h 1314"/>
              <a:gd name="T82" fmla="*/ 2147483646 w 974"/>
              <a:gd name="T83" fmla="*/ 2147483646 h 1314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74"/>
              <a:gd name="T127" fmla="*/ 0 h 1314"/>
              <a:gd name="T128" fmla="*/ 974 w 974"/>
              <a:gd name="T129" fmla="*/ 1314 h 1314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74" h="1314">
                <a:moveTo>
                  <a:pt x="109" y="1314"/>
                </a:moveTo>
                <a:lnTo>
                  <a:pt x="160" y="1314"/>
                </a:lnTo>
                <a:lnTo>
                  <a:pt x="215" y="1314"/>
                </a:lnTo>
                <a:lnTo>
                  <a:pt x="266" y="1314"/>
                </a:lnTo>
                <a:lnTo>
                  <a:pt x="313" y="1314"/>
                </a:lnTo>
                <a:lnTo>
                  <a:pt x="365" y="1314"/>
                </a:lnTo>
                <a:lnTo>
                  <a:pt x="420" y="1314"/>
                </a:lnTo>
                <a:lnTo>
                  <a:pt x="471" y="1314"/>
                </a:lnTo>
                <a:lnTo>
                  <a:pt x="527" y="1314"/>
                </a:lnTo>
                <a:lnTo>
                  <a:pt x="579" y="1314"/>
                </a:lnTo>
                <a:lnTo>
                  <a:pt x="624" y="1314"/>
                </a:lnTo>
                <a:lnTo>
                  <a:pt x="677" y="1314"/>
                </a:lnTo>
                <a:lnTo>
                  <a:pt x="734" y="1314"/>
                </a:lnTo>
                <a:lnTo>
                  <a:pt x="787" y="1314"/>
                </a:lnTo>
                <a:lnTo>
                  <a:pt x="842" y="1314"/>
                </a:lnTo>
                <a:lnTo>
                  <a:pt x="891" y="1314"/>
                </a:lnTo>
                <a:lnTo>
                  <a:pt x="940" y="1314"/>
                </a:lnTo>
                <a:lnTo>
                  <a:pt x="974" y="1314"/>
                </a:lnTo>
                <a:lnTo>
                  <a:pt x="967" y="1304"/>
                </a:lnTo>
                <a:lnTo>
                  <a:pt x="954" y="1276"/>
                </a:lnTo>
                <a:lnTo>
                  <a:pt x="954" y="1262"/>
                </a:lnTo>
                <a:lnTo>
                  <a:pt x="941" y="1259"/>
                </a:lnTo>
                <a:lnTo>
                  <a:pt x="931" y="1238"/>
                </a:lnTo>
                <a:lnTo>
                  <a:pt x="939" y="1223"/>
                </a:lnTo>
                <a:lnTo>
                  <a:pt x="932" y="1204"/>
                </a:lnTo>
                <a:lnTo>
                  <a:pt x="919" y="1202"/>
                </a:lnTo>
                <a:lnTo>
                  <a:pt x="917" y="1216"/>
                </a:lnTo>
                <a:lnTo>
                  <a:pt x="889" y="1225"/>
                </a:lnTo>
                <a:lnTo>
                  <a:pt x="858" y="1212"/>
                </a:lnTo>
                <a:lnTo>
                  <a:pt x="852" y="1222"/>
                </a:lnTo>
                <a:lnTo>
                  <a:pt x="843" y="1215"/>
                </a:lnTo>
                <a:lnTo>
                  <a:pt x="836" y="1225"/>
                </a:lnTo>
                <a:lnTo>
                  <a:pt x="803" y="1227"/>
                </a:lnTo>
                <a:lnTo>
                  <a:pt x="798" y="1192"/>
                </a:lnTo>
                <a:lnTo>
                  <a:pt x="789" y="1190"/>
                </a:lnTo>
                <a:lnTo>
                  <a:pt x="794" y="1178"/>
                </a:lnTo>
                <a:lnTo>
                  <a:pt x="787" y="1144"/>
                </a:lnTo>
                <a:lnTo>
                  <a:pt x="765" y="1139"/>
                </a:lnTo>
                <a:lnTo>
                  <a:pt x="738" y="1116"/>
                </a:lnTo>
                <a:lnTo>
                  <a:pt x="733" y="1098"/>
                </a:lnTo>
                <a:lnTo>
                  <a:pt x="727" y="1098"/>
                </a:lnTo>
                <a:lnTo>
                  <a:pt x="707" y="1065"/>
                </a:lnTo>
                <a:lnTo>
                  <a:pt x="695" y="1073"/>
                </a:lnTo>
                <a:lnTo>
                  <a:pt x="665" y="1061"/>
                </a:lnTo>
                <a:lnTo>
                  <a:pt x="670" y="1054"/>
                </a:lnTo>
                <a:lnTo>
                  <a:pt x="664" y="1041"/>
                </a:lnTo>
                <a:lnTo>
                  <a:pt x="669" y="1033"/>
                </a:lnTo>
                <a:lnTo>
                  <a:pt x="664" y="1028"/>
                </a:lnTo>
                <a:lnTo>
                  <a:pt x="672" y="1021"/>
                </a:lnTo>
                <a:lnTo>
                  <a:pt x="649" y="1009"/>
                </a:lnTo>
                <a:lnTo>
                  <a:pt x="651" y="998"/>
                </a:lnTo>
                <a:lnTo>
                  <a:pt x="637" y="973"/>
                </a:lnTo>
                <a:lnTo>
                  <a:pt x="646" y="950"/>
                </a:lnTo>
                <a:lnTo>
                  <a:pt x="632" y="945"/>
                </a:lnTo>
                <a:lnTo>
                  <a:pt x="630" y="933"/>
                </a:lnTo>
                <a:lnTo>
                  <a:pt x="616" y="924"/>
                </a:lnTo>
                <a:lnTo>
                  <a:pt x="635" y="897"/>
                </a:lnTo>
                <a:lnTo>
                  <a:pt x="618" y="867"/>
                </a:lnTo>
                <a:lnTo>
                  <a:pt x="607" y="869"/>
                </a:lnTo>
                <a:lnTo>
                  <a:pt x="618" y="855"/>
                </a:lnTo>
                <a:lnTo>
                  <a:pt x="575" y="824"/>
                </a:lnTo>
                <a:lnTo>
                  <a:pt x="570" y="813"/>
                </a:lnTo>
                <a:lnTo>
                  <a:pt x="575" y="806"/>
                </a:lnTo>
                <a:lnTo>
                  <a:pt x="563" y="795"/>
                </a:lnTo>
                <a:lnTo>
                  <a:pt x="567" y="786"/>
                </a:lnTo>
                <a:lnTo>
                  <a:pt x="559" y="774"/>
                </a:lnTo>
                <a:lnTo>
                  <a:pt x="545" y="769"/>
                </a:lnTo>
                <a:lnTo>
                  <a:pt x="521" y="781"/>
                </a:lnTo>
                <a:lnTo>
                  <a:pt x="527" y="759"/>
                </a:lnTo>
                <a:lnTo>
                  <a:pt x="475" y="721"/>
                </a:lnTo>
                <a:lnTo>
                  <a:pt x="490" y="689"/>
                </a:lnTo>
                <a:lnTo>
                  <a:pt x="466" y="667"/>
                </a:lnTo>
                <a:lnTo>
                  <a:pt x="479" y="659"/>
                </a:lnTo>
                <a:lnTo>
                  <a:pt x="501" y="617"/>
                </a:lnTo>
                <a:lnTo>
                  <a:pt x="478" y="582"/>
                </a:lnTo>
                <a:lnTo>
                  <a:pt x="490" y="564"/>
                </a:lnTo>
                <a:lnTo>
                  <a:pt x="475" y="557"/>
                </a:lnTo>
                <a:lnTo>
                  <a:pt x="459" y="574"/>
                </a:lnTo>
                <a:lnTo>
                  <a:pt x="455" y="573"/>
                </a:lnTo>
                <a:lnTo>
                  <a:pt x="457" y="557"/>
                </a:lnTo>
                <a:lnTo>
                  <a:pt x="419" y="565"/>
                </a:lnTo>
                <a:lnTo>
                  <a:pt x="420" y="553"/>
                </a:lnTo>
                <a:lnTo>
                  <a:pt x="413" y="551"/>
                </a:lnTo>
                <a:lnTo>
                  <a:pt x="423" y="538"/>
                </a:lnTo>
                <a:lnTo>
                  <a:pt x="422" y="522"/>
                </a:lnTo>
                <a:lnTo>
                  <a:pt x="406" y="516"/>
                </a:lnTo>
                <a:lnTo>
                  <a:pt x="422" y="482"/>
                </a:lnTo>
                <a:lnTo>
                  <a:pt x="405" y="458"/>
                </a:lnTo>
                <a:lnTo>
                  <a:pt x="410" y="446"/>
                </a:lnTo>
                <a:lnTo>
                  <a:pt x="392" y="425"/>
                </a:lnTo>
                <a:lnTo>
                  <a:pt x="406" y="418"/>
                </a:lnTo>
                <a:lnTo>
                  <a:pt x="275" y="418"/>
                </a:lnTo>
                <a:lnTo>
                  <a:pt x="270" y="394"/>
                </a:lnTo>
                <a:lnTo>
                  <a:pt x="279" y="374"/>
                </a:lnTo>
                <a:lnTo>
                  <a:pt x="272" y="358"/>
                </a:lnTo>
                <a:lnTo>
                  <a:pt x="275" y="344"/>
                </a:lnTo>
                <a:lnTo>
                  <a:pt x="258" y="314"/>
                </a:lnTo>
                <a:lnTo>
                  <a:pt x="258" y="135"/>
                </a:lnTo>
                <a:lnTo>
                  <a:pt x="263" y="127"/>
                </a:lnTo>
                <a:lnTo>
                  <a:pt x="198" y="123"/>
                </a:lnTo>
                <a:lnTo>
                  <a:pt x="150" y="74"/>
                </a:lnTo>
                <a:lnTo>
                  <a:pt x="136" y="76"/>
                </a:lnTo>
                <a:lnTo>
                  <a:pt x="95" y="21"/>
                </a:lnTo>
                <a:lnTo>
                  <a:pt x="0" y="0"/>
                </a:lnTo>
                <a:lnTo>
                  <a:pt x="0" y="94"/>
                </a:lnTo>
                <a:lnTo>
                  <a:pt x="0" y="187"/>
                </a:lnTo>
                <a:lnTo>
                  <a:pt x="0" y="277"/>
                </a:lnTo>
                <a:lnTo>
                  <a:pt x="0" y="365"/>
                </a:lnTo>
                <a:lnTo>
                  <a:pt x="0" y="450"/>
                </a:lnTo>
                <a:lnTo>
                  <a:pt x="0" y="534"/>
                </a:lnTo>
                <a:lnTo>
                  <a:pt x="0" y="616"/>
                </a:lnTo>
                <a:lnTo>
                  <a:pt x="0" y="696"/>
                </a:lnTo>
                <a:lnTo>
                  <a:pt x="0" y="774"/>
                </a:lnTo>
                <a:lnTo>
                  <a:pt x="0" y="851"/>
                </a:lnTo>
                <a:lnTo>
                  <a:pt x="0" y="926"/>
                </a:lnTo>
                <a:lnTo>
                  <a:pt x="0" y="1000"/>
                </a:lnTo>
                <a:lnTo>
                  <a:pt x="0" y="1072"/>
                </a:lnTo>
                <a:lnTo>
                  <a:pt x="0" y="1143"/>
                </a:lnTo>
                <a:lnTo>
                  <a:pt x="0" y="1212"/>
                </a:lnTo>
                <a:lnTo>
                  <a:pt x="0" y="1280"/>
                </a:lnTo>
                <a:lnTo>
                  <a:pt x="22" y="1294"/>
                </a:lnTo>
                <a:lnTo>
                  <a:pt x="36" y="1281"/>
                </a:lnTo>
                <a:lnTo>
                  <a:pt x="58" y="1296"/>
                </a:lnTo>
                <a:lnTo>
                  <a:pt x="69" y="1278"/>
                </a:lnTo>
                <a:lnTo>
                  <a:pt x="105" y="1278"/>
                </a:lnTo>
                <a:lnTo>
                  <a:pt x="101" y="1309"/>
                </a:lnTo>
                <a:lnTo>
                  <a:pt x="108" y="1314"/>
                </a:lnTo>
                <a:lnTo>
                  <a:pt x="109" y="1314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0" name="Freeform 72">
            <a:extLst>
              <a:ext uri="{FF2B5EF4-FFF2-40B4-BE49-F238E27FC236}">
                <a16:creationId xmlns:a16="http://schemas.microsoft.com/office/drawing/2014/main" id="{4426013E-CF2D-418B-AFEE-B41ABDD8596C}"/>
              </a:ext>
            </a:extLst>
          </p:cNvPr>
          <p:cNvSpPr>
            <a:spLocks noChangeAspect="1"/>
          </p:cNvSpPr>
          <p:nvPr/>
        </p:nvSpPr>
        <p:spPr bwMode="auto">
          <a:xfrm>
            <a:off x="3786189" y="1649414"/>
            <a:ext cx="1109663" cy="1206500"/>
          </a:xfrm>
          <a:custGeom>
            <a:avLst/>
            <a:gdLst>
              <a:gd name="T0" fmla="*/ 2147483646 w 974"/>
              <a:gd name="T1" fmla="*/ 2147483646 h 1314"/>
              <a:gd name="T2" fmla="*/ 2147483646 w 974"/>
              <a:gd name="T3" fmla="*/ 2147483646 h 1314"/>
              <a:gd name="T4" fmla="*/ 2147483646 w 974"/>
              <a:gd name="T5" fmla="*/ 2147483646 h 1314"/>
              <a:gd name="T6" fmla="*/ 2147483646 w 974"/>
              <a:gd name="T7" fmla="*/ 2147483646 h 1314"/>
              <a:gd name="T8" fmla="*/ 2147483646 w 974"/>
              <a:gd name="T9" fmla="*/ 2147483646 h 1314"/>
              <a:gd name="T10" fmla="*/ 2147483646 w 974"/>
              <a:gd name="T11" fmla="*/ 2147483646 h 1314"/>
              <a:gd name="T12" fmla="*/ 2147483646 w 974"/>
              <a:gd name="T13" fmla="*/ 2147483646 h 1314"/>
              <a:gd name="T14" fmla="*/ 2147483646 w 974"/>
              <a:gd name="T15" fmla="*/ 2147483646 h 1314"/>
              <a:gd name="T16" fmla="*/ 2147483646 w 974"/>
              <a:gd name="T17" fmla="*/ 2147483646 h 1314"/>
              <a:gd name="T18" fmla="*/ 2147483646 w 974"/>
              <a:gd name="T19" fmla="*/ 2147483646 h 1314"/>
              <a:gd name="T20" fmla="*/ 2147483646 w 974"/>
              <a:gd name="T21" fmla="*/ 2147483646 h 1314"/>
              <a:gd name="T22" fmla="*/ 2147483646 w 974"/>
              <a:gd name="T23" fmla="*/ 2147483646 h 1314"/>
              <a:gd name="T24" fmla="*/ 2147483646 w 974"/>
              <a:gd name="T25" fmla="*/ 2147483646 h 1314"/>
              <a:gd name="T26" fmla="*/ 2147483646 w 974"/>
              <a:gd name="T27" fmla="*/ 2147483646 h 1314"/>
              <a:gd name="T28" fmla="*/ 2147483646 w 974"/>
              <a:gd name="T29" fmla="*/ 2147483646 h 1314"/>
              <a:gd name="T30" fmla="*/ 2147483646 w 974"/>
              <a:gd name="T31" fmla="*/ 2147483646 h 1314"/>
              <a:gd name="T32" fmla="*/ 2147483646 w 974"/>
              <a:gd name="T33" fmla="*/ 2147483646 h 1314"/>
              <a:gd name="T34" fmla="*/ 2147483646 w 974"/>
              <a:gd name="T35" fmla="*/ 2147483646 h 1314"/>
              <a:gd name="T36" fmla="*/ 2147483646 w 974"/>
              <a:gd name="T37" fmla="*/ 2147483646 h 1314"/>
              <a:gd name="T38" fmla="*/ 2147483646 w 974"/>
              <a:gd name="T39" fmla="*/ 2147483646 h 1314"/>
              <a:gd name="T40" fmla="*/ 2147483646 w 974"/>
              <a:gd name="T41" fmla="*/ 2147483646 h 1314"/>
              <a:gd name="T42" fmla="*/ 2147483646 w 974"/>
              <a:gd name="T43" fmla="*/ 2147483646 h 1314"/>
              <a:gd name="T44" fmla="*/ 2147483646 w 974"/>
              <a:gd name="T45" fmla="*/ 2147483646 h 1314"/>
              <a:gd name="T46" fmla="*/ 2147483646 w 974"/>
              <a:gd name="T47" fmla="*/ 2147483646 h 1314"/>
              <a:gd name="T48" fmla="*/ 2147483646 w 974"/>
              <a:gd name="T49" fmla="*/ 2147483646 h 1314"/>
              <a:gd name="T50" fmla="*/ 2147483646 w 974"/>
              <a:gd name="T51" fmla="*/ 2147483646 h 1314"/>
              <a:gd name="T52" fmla="*/ 2147483646 w 974"/>
              <a:gd name="T53" fmla="*/ 2147483646 h 1314"/>
              <a:gd name="T54" fmla="*/ 2147483646 w 974"/>
              <a:gd name="T55" fmla="*/ 2147483646 h 1314"/>
              <a:gd name="T56" fmla="*/ 2147483646 w 974"/>
              <a:gd name="T57" fmla="*/ 2147483646 h 1314"/>
              <a:gd name="T58" fmla="*/ 2147483646 w 974"/>
              <a:gd name="T59" fmla="*/ 2147483646 h 1314"/>
              <a:gd name="T60" fmla="*/ 2147483646 w 974"/>
              <a:gd name="T61" fmla="*/ 2147483646 h 1314"/>
              <a:gd name="T62" fmla="*/ 2147483646 w 974"/>
              <a:gd name="T63" fmla="*/ 2147483646 h 1314"/>
              <a:gd name="T64" fmla="*/ 2147483646 w 974"/>
              <a:gd name="T65" fmla="*/ 2147483646 h 1314"/>
              <a:gd name="T66" fmla="*/ 2147483646 w 974"/>
              <a:gd name="T67" fmla="*/ 2147483646 h 1314"/>
              <a:gd name="T68" fmla="*/ 0 w 974"/>
              <a:gd name="T69" fmla="*/ 2147483646 h 1314"/>
              <a:gd name="T70" fmla="*/ 0 w 974"/>
              <a:gd name="T71" fmla="*/ 2147483646 h 1314"/>
              <a:gd name="T72" fmla="*/ 0 w 974"/>
              <a:gd name="T73" fmla="*/ 2147483646 h 1314"/>
              <a:gd name="T74" fmla="*/ 0 w 974"/>
              <a:gd name="T75" fmla="*/ 2147483646 h 1314"/>
              <a:gd name="T76" fmla="*/ 0 w 974"/>
              <a:gd name="T77" fmla="*/ 2147483646 h 1314"/>
              <a:gd name="T78" fmla="*/ 0 w 974"/>
              <a:gd name="T79" fmla="*/ 2147483646 h 1314"/>
              <a:gd name="T80" fmla="*/ 2147483646 w 974"/>
              <a:gd name="T81" fmla="*/ 2147483646 h 1314"/>
              <a:gd name="T82" fmla="*/ 2147483646 w 974"/>
              <a:gd name="T83" fmla="*/ 2147483646 h 1314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74"/>
              <a:gd name="T127" fmla="*/ 0 h 1314"/>
              <a:gd name="T128" fmla="*/ 974 w 974"/>
              <a:gd name="T129" fmla="*/ 1314 h 1314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74" h="1314">
                <a:moveTo>
                  <a:pt x="109" y="1314"/>
                </a:moveTo>
                <a:lnTo>
                  <a:pt x="160" y="1314"/>
                </a:lnTo>
                <a:lnTo>
                  <a:pt x="215" y="1314"/>
                </a:lnTo>
                <a:lnTo>
                  <a:pt x="266" y="1314"/>
                </a:lnTo>
                <a:lnTo>
                  <a:pt x="313" y="1314"/>
                </a:lnTo>
                <a:lnTo>
                  <a:pt x="365" y="1314"/>
                </a:lnTo>
                <a:lnTo>
                  <a:pt x="420" y="1314"/>
                </a:lnTo>
                <a:lnTo>
                  <a:pt x="471" y="1314"/>
                </a:lnTo>
                <a:lnTo>
                  <a:pt x="527" y="1314"/>
                </a:lnTo>
                <a:lnTo>
                  <a:pt x="579" y="1314"/>
                </a:lnTo>
                <a:lnTo>
                  <a:pt x="624" y="1314"/>
                </a:lnTo>
                <a:lnTo>
                  <a:pt x="677" y="1314"/>
                </a:lnTo>
                <a:lnTo>
                  <a:pt x="734" y="1314"/>
                </a:lnTo>
                <a:lnTo>
                  <a:pt x="787" y="1314"/>
                </a:lnTo>
                <a:lnTo>
                  <a:pt x="842" y="1314"/>
                </a:lnTo>
                <a:lnTo>
                  <a:pt x="891" y="1314"/>
                </a:lnTo>
                <a:lnTo>
                  <a:pt x="940" y="1314"/>
                </a:lnTo>
                <a:lnTo>
                  <a:pt x="974" y="1314"/>
                </a:lnTo>
                <a:lnTo>
                  <a:pt x="967" y="1304"/>
                </a:lnTo>
                <a:lnTo>
                  <a:pt x="954" y="1276"/>
                </a:lnTo>
                <a:lnTo>
                  <a:pt x="954" y="1262"/>
                </a:lnTo>
                <a:lnTo>
                  <a:pt x="941" y="1259"/>
                </a:lnTo>
                <a:lnTo>
                  <a:pt x="931" y="1238"/>
                </a:lnTo>
                <a:lnTo>
                  <a:pt x="939" y="1223"/>
                </a:lnTo>
                <a:lnTo>
                  <a:pt x="932" y="1204"/>
                </a:lnTo>
                <a:lnTo>
                  <a:pt x="919" y="1202"/>
                </a:lnTo>
                <a:lnTo>
                  <a:pt x="917" y="1216"/>
                </a:lnTo>
                <a:lnTo>
                  <a:pt x="889" y="1225"/>
                </a:lnTo>
                <a:lnTo>
                  <a:pt x="858" y="1212"/>
                </a:lnTo>
                <a:lnTo>
                  <a:pt x="852" y="1222"/>
                </a:lnTo>
                <a:lnTo>
                  <a:pt x="843" y="1215"/>
                </a:lnTo>
                <a:lnTo>
                  <a:pt x="836" y="1225"/>
                </a:lnTo>
                <a:lnTo>
                  <a:pt x="803" y="1227"/>
                </a:lnTo>
                <a:lnTo>
                  <a:pt x="798" y="1192"/>
                </a:lnTo>
                <a:lnTo>
                  <a:pt x="789" y="1190"/>
                </a:lnTo>
                <a:lnTo>
                  <a:pt x="794" y="1178"/>
                </a:lnTo>
                <a:lnTo>
                  <a:pt x="787" y="1144"/>
                </a:lnTo>
                <a:lnTo>
                  <a:pt x="765" y="1139"/>
                </a:lnTo>
                <a:lnTo>
                  <a:pt x="738" y="1116"/>
                </a:lnTo>
                <a:lnTo>
                  <a:pt x="733" y="1098"/>
                </a:lnTo>
                <a:lnTo>
                  <a:pt x="727" y="1098"/>
                </a:lnTo>
                <a:lnTo>
                  <a:pt x="707" y="1065"/>
                </a:lnTo>
                <a:lnTo>
                  <a:pt x="695" y="1073"/>
                </a:lnTo>
                <a:lnTo>
                  <a:pt x="665" y="1061"/>
                </a:lnTo>
                <a:lnTo>
                  <a:pt x="670" y="1054"/>
                </a:lnTo>
                <a:lnTo>
                  <a:pt x="664" y="1041"/>
                </a:lnTo>
                <a:lnTo>
                  <a:pt x="669" y="1033"/>
                </a:lnTo>
                <a:lnTo>
                  <a:pt x="664" y="1028"/>
                </a:lnTo>
                <a:lnTo>
                  <a:pt x="672" y="1021"/>
                </a:lnTo>
                <a:lnTo>
                  <a:pt x="649" y="1009"/>
                </a:lnTo>
                <a:lnTo>
                  <a:pt x="651" y="998"/>
                </a:lnTo>
                <a:lnTo>
                  <a:pt x="637" y="973"/>
                </a:lnTo>
                <a:lnTo>
                  <a:pt x="646" y="950"/>
                </a:lnTo>
                <a:lnTo>
                  <a:pt x="632" y="945"/>
                </a:lnTo>
                <a:lnTo>
                  <a:pt x="630" y="933"/>
                </a:lnTo>
                <a:lnTo>
                  <a:pt x="616" y="924"/>
                </a:lnTo>
                <a:lnTo>
                  <a:pt x="635" y="897"/>
                </a:lnTo>
                <a:lnTo>
                  <a:pt x="618" y="867"/>
                </a:lnTo>
                <a:lnTo>
                  <a:pt x="607" y="869"/>
                </a:lnTo>
                <a:lnTo>
                  <a:pt x="618" y="855"/>
                </a:lnTo>
                <a:lnTo>
                  <a:pt x="575" y="824"/>
                </a:lnTo>
                <a:lnTo>
                  <a:pt x="570" y="813"/>
                </a:lnTo>
                <a:lnTo>
                  <a:pt x="575" y="806"/>
                </a:lnTo>
                <a:lnTo>
                  <a:pt x="563" y="795"/>
                </a:lnTo>
                <a:lnTo>
                  <a:pt x="567" y="786"/>
                </a:lnTo>
                <a:lnTo>
                  <a:pt x="559" y="774"/>
                </a:lnTo>
                <a:lnTo>
                  <a:pt x="545" y="769"/>
                </a:lnTo>
                <a:lnTo>
                  <a:pt x="521" y="781"/>
                </a:lnTo>
                <a:lnTo>
                  <a:pt x="527" y="759"/>
                </a:lnTo>
                <a:lnTo>
                  <a:pt x="475" y="721"/>
                </a:lnTo>
                <a:lnTo>
                  <a:pt x="490" y="689"/>
                </a:lnTo>
                <a:lnTo>
                  <a:pt x="466" y="667"/>
                </a:lnTo>
                <a:lnTo>
                  <a:pt x="479" y="659"/>
                </a:lnTo>
                <a:lnTo>
                  <a:pt x="501" y="617"/>
                </a:lnTo>
                <a:lnTo>
                  <a:pt x="478" y="582"/>
                </a:lnTo>
                <a:lnTo>
                  <a:pt x="490" y="564"/>
                </a:lnTo>
                <a:lnTo>
                  <a:pt x="475" y="557"/>
                </a:lnTo>
                <a:lnTo>
                  <a:pt x="459" y="574"/>
                </a:lnTo>
                <a:lnTo>
                  <a:pt x="455" y="573"/>
                </a:lnTo>
                <a:lnTo>
                  <a:pt x="457" y="557"/>
                </a:lnTo>
                <a:lnTo>
                  <a:pt x="419" y="565"/>
                </a:lnTo>
                <a:lnTo>
                  <a:pt x="420" y="553"/>
                </a:lnTo>
                <a:lnTo>
                  <a:pt x="413" y="551"/>
                </a:lnTo>
                <a:lnTo>
                  <a:pt x="423" y="538"/>
                </a:lnTo>
                <a:lnTo>
                  <a:pt x="422" y="522"/>
                </a:lnTo>
                <a:lnTo>
                  <a:pt x="406" y="516"/>
                </a:lnTo>
                <a:lnTo>
                  <a:pt x="422" y="482"/>
                </a:lnTo>
                <a:lnTo>
                  <a:pt x="405" y="458"/>
                </a:lnTo>
                <a:lnTo>
                  <a:pt x="410" y="446"/>
                </a:lnTo>
                <a:lnTo>
                  <a:pt x="392" y="425"/>
                </a:lnTo>
                <a:lnTo>
                  <a:pt x="406" y="418"/>
                </a:lnTo>
                <a:lnTo>
                  <a:pt x="275" y="418"/>
                </a:lnTo>
                <a:lnTo>
                  <a:pt x="270" y="394"/>
                </a:lnTo>
                <a:lnTo>
                  <a:pt x="279" y="374"/>
                </a:lnTo>
                <a:lnTo>
                  <a:pt x="272" y="358"/>
                </a:lnTo>
                <a:lnTo>
                  <a:pt x="275" y="344"/>
                </a:lnTo>
                <a:lnTo>
                  <a:pt x="258" y="314"/>
                </a:lnTo>
                <a:lnTo>
                  <a:pt x="258" y="135"/>
                </a:lnTo>
                <a:lnTo>
                  <a:pt x="263" y="127"/>
                </a:lnTo>
                <a:lnTo>
                  <a:pt x="198" y="123"/>
                </a:lnTo>
                <a:lnTo>
                  <a:pt x="150" y="74"/>
                </a:lnTo>
                <a:lnTo>
                  <a:pt x="136" y="76"/>
                </a:lnTo>
                <a:lnTo>
                  <a:pt x="95" y="21"/>
                </a:lnTo>
                <a:lnTo>
                  <a:pt x="0" y="0"/>
                </a:lnTo>
                <a:lnTo>
                  <a:pt x="0" y="94"/>
                </a:lnTo>
                <a:lnTo>
                  <a:pt x="0" y="187"/>
                </a:lnTo>
                <a:lnTo>
                  <a:pt x="0" y="277"/>
                </a:lnTo>
                <a:lnTo>
                  <a:pt x="0" y="365"/>
                </a:lnTo>
                <a:lnTo>
                  <a:pt x="0" y="450"/>
                </a:lnTo>
                <a:lnTo>
                  <a:pt x="0" y="534"/>
                </a:lnTo>
                <a:lnTo>
                  <a:pt x="0" y="616"/>
                </a:lnTo>
                <a:lnTo>
                  <a:pt x="0" y="696"/>
                </a:lnTo>
                <a:lnTo>
                  <a:pt x="0" y="774"/>
                </a:lnTo>
                <a:lnTo>
                  <a:pt x="0" y="851"/>
                </a:lnTo>
                <a:lnTo>
                  <a:pt x="0" y="926"/>
                </a:lnTo>
                <a:lnTo>
                  <a:pt x="0" y="1000"/>
                </a:lnTo>
                <a:lnTo>
                  <a:pt x="0" y="1072"/>
                </a:lnTo>
                <a:lnTo>
                  <a:pt x="0" y="1143"/>
                </a:lnTo>
                <a:lnTo>
                  <a:pt x="0" y="1212"/>
                </a:lnTo>
                <a:lnTo>
                  <a:pt x="0" y="1280"/>
                </a:lnTo>
                <a:lnTo>
                  <a:pt x="22" y="1294"/>
                </a:lnTo>
                <a:lnTo>
                  <a:pt x="36" y="1281"/>
                </a:lnTo>
                <a:lnTo>
                  <a:pt x="58" y="1296"/>
                </a:lnTo>
                <a:lnTo>
                  <a:pt x="69" y="1278"/>
                </a:lnTo>
                <a:lnTo>
                  <a:pt x="105" y="1278"/>
                </a:lnTo>
                <a:lnTo>
                  <a:pt x="101" y="1309"/>
                </a:lnTo>
                <a:lnTo>
                  <a:pt x="108" y="1314"/>
                </a:lnTo>
                <a:lnTo>
                  <a:pt x="109" y="1314"/>
                </a:lnTo>
              </a:path>
            </a:pathLst>
          </a:custGeom>
          <a:solidFill>
            <a:srgbClr val="8C2ACE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1" name="Freeform 73">
            <a:extLst>
              <a:ext uri="{FF2B5EF4-FFF2-40B4-BE49-F238E27FC236}">
                <a16:creationId xmlns:a16="http://schemas.microsoft.com/office/drawing/2014/main" id="{C7D58AF5-3B73-4312-9EDC-FC042652967F}"/>
              </a:ext>
            </a:extLst>
          </p:cNvPr>
          <p:cNvSpPr>
            <a:spLocks noChangeAspect="1"/>
          </p:cNvSpPr>
          <p:nvPr/>
        </p:nvSpPr>
        <p:spPr bwMode="auto">
          <a:xfrm>
            <a:off x="4076701" y="1298575"/>
            <a:ext cx="3582988" cy="1557339"/>
          </a:xfrm>
          <a:custGeom>
            <a:avLst/>
            <a:gdLst>
              <a:gd name="T0" fmla="*/ 2147483646 w 3137"/>
              <a:gd name="T1" fmla="*/ 2147483646 h 1698"/>
              <a:gd name="T2" fmla="*/ 2147483646 w 3137"/>
              <a:gd name="T3" fmla="*/ 2147483646 h 1698"/>
              <a:gd name="T4" fmla="*/ 2147483646 w 3137"/>
              <a:gd name="T5" fmla="*/ 2147483646 h 1698"/>
              <a:gd name="T6" fmla="*/ 2147483646 w 3137"/>
              <a:gd name="T7" fmla="*/ 2147483646 h 1698"/>
              <a:gd name="T8" fmla="*/ 2147483646 w 3137"/>
              <a:gd name="T9" fmla="*/ 2147483646 h 1698"/>
              <a:gd name="T10" fmla="*/ 2147483646 w 3137"/>
              <a:gd name="T11" fmla="*/ 2147483646 h 1698"/>
              <a:gd name="T12" fmla="*/ 2147483646 w 3137"/>
              <a:gd name="T13" fmla="*/ 2147483646 h 1698"/>
              <a:gd name="T14" fmla="*/ 2147483646 w 3137"/>
              <a:gd name="T15" fmla="*/ 2147483646 h 1698"/>
              <a:gd name="T16" fmla="*/ 2147483646 w 3137"/>
              <a:gd name="T17" fmla="*/ 2147483646 h 1698"/>
              <a:gd name="T18" fmla="*/ 2147483646 w 3137"/>
              <a:gd name="T19" fmla="*/ 2147483646 h 1698"/>
              <a:gd name="T20" fmla="*/ 2147483646 w 3137"/>
              <a:gd name="T21" fmla="*/ 2147483646 h 1698"/>
              <a:gd name="T22" fmla="*/ 2147483646 w 3137"/>
              <a:gd name="T23" fmla="*/ 2147483646 h 1698"/>
              <a:gd name="T24" fmla="*/ 2147483646 w 3137"/>
              <a:gd name="T25" fmla="*/ 2147483646 h 1698"/>
              <a:gd name="T26" fmla="*/ 2147483646 w 3137"/>
              <a:gd name="T27" fmla="*/ 2147483646 h 1698"/>
              <a:gd name="T28" fmla="*/ 2147483646 w 3137"/>
              <a:gd name="T29" fmla="*/ 2147483646 h 1698"/>
              <a:gd name="T30" fmla="*/ 2147483646 w 3137"/>
              <a:gd name="T31" fmla="*/ 2147483646 h 1698"/>
              <a:gd name="T32" fmla="*/ 2147483646 w 3137"/>
              <a:gd name="T33" fmla="*/ 2147483646 h 1698"/>
              <a:gd name="T34" fmla="*/ 2147483646 w 3137"/>
              <a:gd name="T35" fmla="*/ 2147483646 h 1698"/>
              <a:gd name="T36" fmla="*/ 2147483646 w 3137"/>
              <a:gd name="T37" fmla="*/ 2147483646 h 1698"/>
              <a:gd name="T38" fmla="*/ 2147483646 w 3137"/>
              <a:gd name="T39" fmla="*/ 2147483646 h 1698"/>
              <a:gd name="T40" fmla="*/ 2147483646 w 3137"/>
              <a:gd name="T41" fmla="*/ 2147483646 h 1698"/>
              <a:gd name="T42" fmla="*/ 2147483646 w 3137"/>
              <a:gd name="T43" fmla="*/ 2147483646 h 1698"/>
              <a:gd name="T44" fmla="*/ 2147483646 w 3137"/>
              <a:gd name="T45" fmla="*/ 2147483646 h 1698"/>
              <a:gd name="T46" fmla="*/ 2147483646 w 3137"/>
              <a:gd name="T47" fmla="*/ 2147483646 h 1698"/>
              <a:gd name="T48" fmla="*/ 2147483646 w 3137"/>
              <a:gd name="T49" fmla="*/ 2147483646 h 1698"/>
              <a:gd name="T50" fmla="*/ 2147483646 w 3137"/>
              <a:gd name="T51" fmla="*/ 2147483646 h 1698"/>
              <a:gd name="T52" fmla="*/ 2147483646 w 3137"/>
              <a:gd name="T53" fmla="*/ 2147483646 h 1698"/>
              <a:gd name="T54" fmla="*/ 2147483646 w 3137"/>
              <a:gd name="T55" fmla="*/ 2147483646 h 1698"/>
              <a:gd name="T56" fmla="*/ 2147483646 w 3137"/>
              <a:gd name="T57" fmla="*/ 2147483646 h 1698"/>
              <a:gd name="T58" fmla="*/ 2147483646 w 3137"/>
              <a:gd name="T59" fmla="*/ 2147483646 h 1698"/>
              <a:gd name="T60" fmla="*/ 2147483646 w 3137"/>
              <a:gd name="T61" fmla="*/ 2147483646 h 1698"/>
              <a:gd name="T62" fmla="*/ 2147483646 w 3137"/>
              <a:gd name="T63" fmla="*/ 2147483646 h 1698"/>
              <a:gd name="T64" fmla="*/ 2147483646 w 3137"/>
              <a:gd name="T65" fmla="*/ 2147483646 h 1698"/>
              <a:gd name="T66" fmla="*/ 2147483646 w 3137"/>
              <a:gd name="T67" fmla="*/ 2147483646 h 1698"/>
              <a:gd name="T68" fmla="*/ 2147483646 w 3137"/>
              <a:gd name="T69" fmla="*/ 2147483646 h 1698"/>
              <a:gd name="T70" fmla="*/ 2147483646 w 3137"/>
              <a:gd name="T71" fmla="*/ 2147483646 h 1698"/>
              <a:gd name="T72" fmla="*/ 2147483646 w 3137"/>
              <a:gd name="T73" fmla="*/ 2147483646 h 1698"/>
              <a:gd name="T74" fmla="*/ 2147483646 w 3137"/>
              <a:gd name="T75" fmla="*/ 2147483646 h 1698"/>
              <a:gd name="T76" fmla="*/ 2147483646 w 3137"/>
              <a:gd name="T77" fmla="*/ 2147483646 h 1698"/>
              <a:gd name="T78" fmla="*/ 2147483646 w 3137"/>
              <a:gd name="T79" fmla="*/ 2147483646 h 1698"/>
              <a:gd name="T80" fmla="*/ 2147483646 w 3137"/>
              <a:gd name="T81" fmla="*/ 2147483646 h 1698"/>
              <a:gd name="T82" fmla="*/ 2147483646 w 3137"/>
              <a:gd name="T83" fmla="*/ 2147483646 h 1698"/>
              <a:gd name="T84" fmla="*/ 2147483646 w 3137"/>
              <a:gd name="T85" fmla="*/ 2147483646 h 1698"/>
              <a:gd name="T86" fmla="*/ 2147483646 w 3137"/>
              <a:gd name="T87" fmla="*/ 2147483646 h 1698"/>
              <a:gd name="T88" fmla="*/ 2147483646 w 3137"/>
              <a:gd name="T89" fmla="*/ 2147483646 h 1698"/>
              <a:gd name="T90" fmla="*/ 2147483646 w 3137"/>
              <a:gd name="T91" fmla="*/ 2147483646 h 1698"/>
              <a:gd name="T92" fmla="*/ 2147483646 w 3137"/>
              <a:gd name="T93" fmla="*/ 2147483646 h 1698"/>
              <a:gd name="T94" fmla="*/ 2147483646 w 3137"/>
              <a:gd name="T95" fmla="*/ 2147483646 h 1698"/>
              <a:gd name="T96" fmla="*/ 2147483646 w 3137"/>
              <a:gd name="T97" fmla="*/ 2147483646 h 1698"/>
              <a:gd name="T98" fmla="*/ 2147483646 w 3137"/>
              <a:gd name="T99" fmla="*/ 2147483646 h 1698"/>
              <a:gd name="T100" fmla="*/ 2147483646 w 3137"/>
              <a:gd name="T101" fmla="*/ 2147483646 h 1698"/>
              <a:gd name="T102" fmla="*/ 0 w 3137"/>
              <a:gd name="T103" fmla="*/ 2147483646 h 1698"/>
              <a:gd name="T104" fmla="*/ 2147483646 w 3137"/>
              <a:gd name="T105" fmla="*/ 2147483646 h 1698"/>
              <a:gd name="T106" fmla="*/ 2147483646 w 3137"/>
              <a:gd name="T107" fmla="*/ 2147483646 h 1698"/>
              <a:gd name="T108" fmla="*/ 2147483646 w 3137"/>
              <a:gd name="T109" fmla="*/ 2147483646 h 1698"/>
              <a:gd name="T110" fmla="*/ 2147483646 w 3137"/>
              <a:gd name="T111" fmla="*/ 2147483646 h 1698"/>
              <a:gd name="T112" fmla="*/ 2147483646 w 3137"/>
              <a:gd name="T113" fmla="*/ 2147483646 h 1698"/>
              <a:gd name="T114" fmla="*/ 2147483646 w 3137"/>
              <a:gd name="T115" fmla="*/ 2147483646 h 1698"/>
              <a:gd name="T116" fmla="*/ 2147483646 w 3137"/>
              <a:gd name="T117" fmla="*/ 2147483646 h 1698"/>
              <a:gd name="T118" fmla="*/ 2147483646 w 3137"/>
              <a:gd name="T119" fmla="*/ 2147483646 h 1698"/>
              <a:gd name="T120" fmla="*/ 2147483646 w 3137"/>
              <a:gd name="T121" fmla="*/ 2147483646 h 1698"/>
              <a:gd name="T122" fmla="*/ 2147483646 w 3137"/>
              <a:gd name="T123" fmla="*/ 2147483646 h 1698"/>
              <a:gd name="T124" fmla="*/ 2147483646 w 3137"/>
              <a:gd name="T125" fmla="*/ 2147483646 h 169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137"/>
              <a:gd name="T190" fmla="*/ 0 h 1698"/>
              <a:gd name="T191" fmla="*/ 3137 w 3137"/>
              <a:gd name="T192" fmla="*/ 1698 h 169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137" h="1698">
                <a:moveTo>
                  <a:pt x="1957" y="1698"/>
                </a:moveTo>
                <a:lnTo>
                  <a:pt x="2009" y="1698"/>
                </a:lnTo>
                <a:lnTo>
                  <a:pt x="2066" y="1698"/>
                </a:lnTo>
                <a:lnTo>
                  <a:pt x="2114" y="1698"/>
                </a:lnTo>
                <a:lnTo>
                  <a:pt x="2163" y="1698"/>
                </a:lnTo>
                <a:lnTo>
                  <a:pt x="2215" y="1698"/>
                </a:lnTo>
                <a:lnTo>
                  <a:pt x="2270" y="1698"/>
                </a:lnTo>
                <a:lnTo>
                  <a:pt x="2322" y="1698"/>
                </a:lnTo>
                <a:lnTo>
                  <a:pt x="2371" y="1698"/>
                </a:lnTo>
                <a:lnTo>
                  <a:pt x="2371" y="1643"/>
                </a:lnTo>
                <a:lnTo>
                  <a:pt x="2382" y="1637"/>
                </a:lnTo>
                <a:lnTo>
                  <a:pt x="2385" y="1601"/>
                </a:lnTo>
                <a:lnTo>
                  <a:pt x="2395" y="1597"/>
                </a:lnTo>
                <a:lnTo>
                  <a:pt x="2404" y="1563"/>
                </a:lnTo>
                <a:lnTo>
                  <a:pt x="2381" y="1540"/>
                </a:lnTo>
                <a:lnTo>
                  <a:pt x="2410" y="1533"/>
                </a:lnTo>
                <a:lnTo>
                  <a:pt x="2440" y="1509"/>
                </a:lnTo>
                <a:lnTo>
                  <a:pt x="2448" y="1490"/>
                </a:lnTo>
                <a:lnTo>
                  <a:pt x="2441" y="1473"/>
                </a:lnTo>
                <a:lnTo>
                  <a:pt x="2459" y="1473"/>
                </a:lnTo>
                <a:lnTo>
                  <a:pt x="2470" y="1440"/>
                </a:lnTo>
                <a:lnTo>
                  <a:pt x="2478" y="1438"/>
                </a:lnTo>
                <a:lnTo>
                  <a:pt x="2494" y="1457"/>
                </a:lnTo>
                <a:lnTo>
                  <a:pt x="2489" y="1428"/>
                </a:lnTo>
                <a:lnTo>
                  <a:pt x="2493" y="1394"/>
                </a:lnTo>
                <a:lnTo>
                  <a:pt x="2528" y="1393"/>
                </a:lnTo>
                <a:lnTo>
                  <a:pt x="2508" y="1387"/>
                </a:lnTo>
                <a:lnTo>
                  <a:pt x="2500" y="1371"/>
                </a:lnTo>
                <a:lnTo>
                  <a:pt x="2503" y="1364"/>
                </a:lnTo>
                <a:lnTo>
                  <a:pt x="2560" y="1366"/>
                </a:lnTo>
                <a:lnTo>
                  <a:pt x="2598" y="1355"/>
                </a:lnTo>
                <a:lnTo>
                  <a:pt x="2605" y="1342"/>
                </a:lnTo>
                <a:lnTo>
                  <a:pt x="2600" y="1306"/>
                </a:lnTo>
                <a:lnTo>
                  <a:pt x="2590" y="1281"/>
                </a:lnTo>
                <a:lnTo>
                  <a:pt x="2580" y="1283"/>
                </a:lnTo>
                <a:lnTo>
                  <a:pt x="2540" y="1251"/>
                </a:lnTo>
                <a:lnTo>
                  <a:pt x="2511" y="1268"/>
                </a:lnTo>
                <a:lnTo>
                  <a:pt x="2521" y="1249"/>
                </a:lnTo>
                <a:lnTo>
                  <a:pt x="2501" y="1242"/>
                </a:lnTo>
                <a:lnTo>
                  <a:pt x="2494" y="1250"/>
                </a:lnTo>
                <a:lnTo>
                  <a:pt x="2492" y="1239"/>
                </a:lnTo>
                <a:lnTo>
                  <a:pt x="2454" y="1221"/>
                </a:lnTo>
                <a:lnTo>
                  <a:pt x="2454" y="1231"/>
                </a:lnTo>
                <a:lnTo>
                  <a:pt x="2447" y="1235"/>
                </a:lnTo>
                <a:lnTo>
                  <a:pt x="2436" y="1222"/>
                </a:lnTo>
                <a:lnTo>
                  <a:pt x="2443" y="1209"/>
                </a:lnTo>
                <a:lnTo>
                  <a:pt x="2517" y="1244"/>
                </a:lnTo>
                <a:lnTo>
                  <a:pt x="2554" y="1235"/>
                </a:lnTo>
                <a:lnTo>
                  <a:pt x="2558" y="1249"/>
                </a:lnTo>
                <a:lnTo>
                  <a:pt x="2604" y="1280"/>
                </a:lnTo>
                <a:lnTo>
                  <a:pt x="2636" y="1254"/>
                </a:lnTo>
                <a:lnTo>
                  <a:pt x="2644" y="1236"/>
                </a:lnTo>
                <a:lnTo>
                  <a:pt x="2637" y="1228"/>
                </a:lnTo>
                <a:lnTo>
                  <a:pt x="2640" y="1217"/>
                </a:lnTo>
                <a:lnTo>
                  <a:pt x="2653" y="1222"/>
                </a:lnTo>
                <a:lnTo>
                  <a:pt x="2649" y="1194"/>
                </a:lnTo>
                <a:lnTo>
                  <a:pt x="2692" y="1216"/>
                </a:lnTo>
                <a:lnTo>
                  <a:pt x="2695" y="1208"/>
                </a:lnTo>
                <a:lnTo>
                  <a:pt x="2718" y="1213"/>
                </a:lnTo>
                <a:lnTo>
                  <a:pt x="2750" y="1191"/>
                </a:lnTo>
                <a:lnTo>
                  <a:pt x="2765" y="1162"/>
                </a:lnTo>
                <a:lnTo>
                  <a:pt x="2765" y="1147"/>
                </a:lnTo>
                <a:lnTo>
                  <a:pt x="2779" y="1140"/>
                </a:lnTo>
                <a:lnTo>
                  <a:pt x="2810" y="1084"/>
                </a:lnTo>
                <a:lnTo>
                  <a:pt x="2817" y="1054"/>
                </a:lnTo>
                <a:lnTo>
                  <a:pt x="2695" y="1036"/>
                </a:lnTo>
                <a:lnTo>
                  <a:pt x="2651" y="982"/>
                </a:lnTo>
                <a:lnTo>
                  <a:pt x="2632" y="971"/>
                </a:lnTo>
                <a:lnTo>
                  <a:pt x="2637" y="958"/>
                </a:lnTo>
                <a:lnTo>
                  <a:pt x="2671" y="960"/>
                </a:lnTo>
                <a:lnTo>
                  <a:pt x="2715" y="986"/>
                </a:lnTo>
                <a:lnTo>
                  <a:pt x="2756" y="1036"/>
                </a:lnTo>
                <a:lnTo>
                  <a:pt x="2805" y="1029"/>
                </a:lnTo>
                <a:lnTo>
                  <a:pt x="2867" y="935"/>
                </a:lnTo>
                <a:lnTo>
                  <a:pt x="2870" y="915"/>
                </a:lnTo>
                <a:lnTo>
                  <a:pt x="2862" y="906"/>
                </a:lnTo>
                <a:lnTo>
                  <a:pt x="2830" y="893"/>
                </a:lnTo>
                <a:lnTo>
                  <a:pt x="2826" y="883"/>
                </a:lnTo>
                <a:lnTo>
                  <a:pt x="2840" y="865"/>
                </a:lnTo>
                <a:lnTo>
                  <a:pt x="2879" y="876"/>
                </a:lnTo>
                <a:lnTo>
                  <a:pt x="2905" y="863"/>
                </a:lnTo>
                <a:lnTo>
                  <a:pt x="2916" y="907"/>
                </a:lnTo>
                <a:lnTo>
                  <a:pt x="2954" y="915"/>
                </a:lnTo>
                <a:lnTo>
                  <a:pt x="2954" y="890"/>
                </a:lnTo>
                <a:lnTo>
                  <a:pt x="2959" y="890"/>
                </a:lnTo>
                <a:lnTo>
                  <a:pt x="2996" y="920"/>
                </a:lnTo>
                <a:lnTo>
                  <a:pt x="2988" y="883"/>
                </a:lnTo>
                <a:lnTo>
                  <a:pt x="2976" y="863"/>
                </a:lnTo>
                <a:lnTo>
                  <a:pt x="2974" y="855"/>
                </a:lnTo>
                <a:lnTo>
                  <a:pt x="2981" y="844"/>
                </a:lnTo>
                <a:lnTo>
                  <a:pt x="3025" y="892"/>
                </a:lnTo>
                <a:lnTo>
                  <a:pt x="3042" y="867"/>
                </a:lnTo>
                <a:lnTo>
                  <a:pt x="3060" y="862"/>
                </a:lnTo>
                <a:lnTo>
                  <a:pt x="3107" y="801"/>
                </a:lnTo>
                <a:lnTo>
                  <a:pt x="3129" y="788"/>
                </a:lnTo>
                <a:lnTo>
                  <a:pt x="3135" y="772"/>
                </a:lnTo>
                <a:lnTo>
                  <a:pt x="3131" y="745"/>
                </a:lnTo>
                <a:lnTo>
                  <a:pt x="3137" y="733"/>
                </a:lnTo>
                <a:lnTo>
                  <a:pt x="3091" y="671"/>
                </a:lnTo>
                <a:lnTo>
                  <a:pt x="3097" y="622"/>
                </a:lnTo>
                <a:lnTo>
                  <a:pt x="3078" y="632"/>
                </a:lnTo>
                <a:lnTo>
                  <a:pt x="3080" y="615"/>
                </a:lnTo>
                <a:lnTo>
                  <a:pt x="3073" y="615"/>
                </a:lnTo>
                <a:lnTo>
                  <a:pt x="3078" y="607"/>
                </a:lnTo>
                <a:lnTo>
                  <a:pt x="3065" y="585"/>
                </a:lnTo>
                <a:lnTo>
                  <a:pt x="3066" y="575"/>
                </a:lnTo>
                <a:lnTo>
                  <a:pt x="3091" y="574"/>
                </a:lnTo>
                <a:lnTo>
                  <a:pt x="3102" y="594"/>
                </a:lnTo>
                <a:lnTo>
                  <a:pt x="3137" y="557"/>
                </a:lnTo>
                <a:lnTo>
                  <a:pt x="3133" y="529"/>
                </a:lnTo>
                <a:lnTo>
                  <a:pt x="3098" y="524"/>
                </a:lnTo>
                <a:lnTo>
                  <a:pt x="3133" y="483"/>
                </a:lnTo>
                <a:lnTo>
                  <a:pt x="3110" y="464"/>
                </a:lnTo>
                <a:lnTo>
                  <a:pt x="3078" y="464"/>
                </a:lnTo>
                <a:lnTo>
                  <a:pt x="3083" y="458"/>
                </a:lnTo>
                <a:lnTo>
                  <a:pt x="3074" y="444"/>
                </a:lnTo>
                <a:lnTo>
                  <a:pt x="3056" y="426"/>
                </a:lnTo>
                <a:lnTo>
                  <a:pt x="3065" y="422"/>
                </a:lnTo>
                <a:lnTo>
                  <a:pt x="3059" y="387"/>
                </a:lnTo>
                <a:lnTo>
                  <a:pt x="3006" y="394"/>
                </a:lnTo>
                <a:lnTo>
                  <a:pt x="2951" y="364"/>
                </a:lnTo>
                <a:lnTo>
                  <a:pt x="2900" y="370"/>
                </a:lnTo>
                <a:lnTo>
                  <a:pt x="2897" y="396"/>
                </a:lnTo>
                <a:lnTo>
                  <a:pt x="2903" y="437"/>
                </a:lnTo>
                <a:lnTo>
                  <a:pt x="2900" y="455"/>
                </a:lnTo>
                <a:lnTo>
                  <a:pt x="2912" y="479"/>
                </a:lnTo>
                <a:lnTo>
                  <a:pt x="2941" y="492"/>
                </a:lnTo>
                <a:lnTo>
                  <a:pt x="2944" y="502"/>
                </a:lnTo>
                <a:lnTo>
                  <a:pt x="2927" y="502"/>
                </a:lnTo>
                <a:lnTo>
                  <a:pt x="2917" y="523"/>
                </a:lnTo>
                <a:lnTo>
                  <a:pt x="2940" y="537"/>
                </a:lnTo>
                <a:lnTo>
                  <a:pt x="2903" y="538"/>
                </a:lnTo>
                <a:lnTo>
                  <a:pt x="2881" y="553"/>
                </a:lnTo>
                <a:lnTo>
                  <a:pt x="2879" y="603"/>
                </a:lnTo>
                <a:lnTo>
                  <a:pt x="2860" y="658"/>
                </a:lnTo>
                <a:lnTo>
                  <a:pt x="2838" y="694"/>
                </a:lnTo>
                <a:lnTo>
                  <a:pt x="2833" y="744"/>
                </a:lnTo>
                <a:lnTo>
                  <a:pt x="2807" y="744"/>
                </a:lnTo>
                <a:lnTo>
                  <a:pt x="2803" y="763"/>
                </a:lnTo>
                <a:lnTo>
                  <a:pt x="2792" y="770"/>
                </a:lnTo>
                <a:lnTo>
                  <a:pt x="2731" y="661"/>
                </a:lnTo>
                <a:lnTo>
                  <a:pt x="2733" y="634"/>
                </a:lnTo>
                <a:lnTo>
                  <a:pt x="2731" y="616"/>
                </a:lnTo>
                <a:lnTo>
                  <a:pt x="2741" y="592"/>
                </a:lnTo>
                <a:lnTo>
                  <a:pt x="2743" y="615"/>
                </a:lnTo>
                <a:lnTo>
                  <a:pt x="2762" y="611"/>
                </a:lnTo>
                <a:lnTo>
                  <a:pt x="2742" y="519"/>
                </a:lnTo>
                <a:lnTo>
                  <a:pt x="2714" y="493"/>
                </a:lnTo>
                <a:lnTo>
                  <a:pt x="2695" y="456"/>
                </a:lnTo>
                <a:lnTo>
                  <a:pt x="2671" y="460"/>
                </a:lnTo>
                <a:lnTo>
                  <a:pt x="2650" y="493"/>
                </a:lnTo>
                <a:lnTo>
                  <a:pt x="2650" y="547"/>
                </a:lnTo>
                <a:lnTo>
                  <a:pt x="2644" y="547"/>
                </a:lnTo>
                <a:lnTo>
                  <a:pt x="2641" y="575"/>
                </a:lnTo>
                <a:lnTo>
                  <a:pt x="2631" y="598"/>
                </a:lnTo>
                <a:lnTo>
                  <a:pt x="2622" y="608"/>
                </a:lnTo>
                <a:lnTo>
                  <a:pt x="2608" y="574"/>
                </a:lnTo>
                <a:lnTo>
                  <a:pt x="2614" y="530"/>
                </a:lnTo>
                <a:lnTo>
                  <a:pt x="2595" y="482"/>
                </a:lnTo>
                <a:lnTo>
                  <a:pt x="2561" y="444"/>
                </a:lnTo>
                <a:lnTo>
                  <a:pt x="2585" y="453"/>
                </a:lnTo>
                <a:lnTo>
                  <a:pt x="2591" y="432"/>
                </a:lnTo>
                <a:lnTo>
                  <a:pt x="2590" y="417"/>
                </a:lnTo>
                <a:lnTo>
                  <a:pt x="2585" y="426"/>
                </a:lnTo>
                <a:lnTo>
                  <a:pt x="2560" y="416"/>
                </a:lnTo>
                <a:lnTo>
                  <a:pt x="2563" y="400"/>
                </a:lnTo>
                <a:lnTo>
                  <a:pt x="2530" y="419"/>
                </a:lnTo>
                <a:lnTo>
                  <a:pt x="2507" y="390"/>
                </a:lnTo>
                <a:lnTo>
                  <a:pt x="2487" y="391"/>
                </a:lnTo>
                <a:lnTo>
                  <a:pt x="2485" y="381"/>
                </a:lnTo>
                <a:lnTo>
                  <a:pt x="2496" y="367"/>
                </a:lnTo>
                <a:lnTo>
                  <a:pt x="2526" y="342"/>
                </a:lnTo>
                <a:lnTo>
                  <a:pt x="2500" y="325"/>
                </a:lnTo>
                <a:lnTo>
                  <a:pt x="2502" y="310"/>
                </a:lnTo>
                <a:lnTo>
                  <a:pt x="2553" y="316"/>
                </a:lnTo>
                <a:lnTo>
                  <a:pt x="2533" y="280"/>
                </a:lnTo>
                <a:lnTo>
                  <a:pt x="2524" y="292"/>
                </a:lnTo>
                <a:lnTo>
                  <a:pt x="2508" y="234"/>
                </a:lnTo>
                <a:lnTo>
                  <a:pt x="2485" y="225"/>
                </a:lnTo>
                <a:lnTo>
                  <a:pt x="2483" y="205"/>
                </a:lnTo>
                <a:lnTo>
                  <a:pt x="2471" y="202"/>
                </a:lnTo>
                <a:lnTo>
                  <a:pt x="2475" y="149"/>
                </a:lnTo>
                <a:lnTo>
                  <a:pt x="2469" y="117"/>
                </a:lnTo>
                <a:lnTo>
                  <a:pt x="2431" y="74"/>
                </a:lnTo>
                <a:lnTo>
                  <a:pt x="2425" y="61"/>
                </a:lnTo>
                <a:lnTo>
                  <a:pt x="2429" y="34"/>
                </a:lnTo>
                <a:lnTo>
                  <a:pt x="2411" y="43"/>
                </a:lnTo>
                <a:lnTo>
                  <a:pt x="2403" y="30"/>
                </a:lnTo>
                <a:lnTo>
                  <a:pt x="2390" y="48"/>
                </a:lnTo>
                <a:lnTo>
                  <a:pt x="2390" y="29"/>
                </a:lnTo>
                <a:lnTo>
                  <a:pt x="2380" y="29"/>
                </a:lnTo>
                <a:lnTo>
                  <a:pt x="2386" y="7"/>
                </a:lnTo>
                <a:lnTo>
                  <a:pt x="2345" y="0"/>
                </a:lnTo>
                <a:lnTo>
                  <a:pt x="2311" y="66"/>
                </a:lnTo>
                <a:lnTo>
                  <a:pt x="2325" y="85"/>
                </a:lnTo>
                <a:lnTo>
                  <a:pt x="2325" y="125"/>
                </a:lnTo>
                <a:lnTo>
                  <a:pt x="2302" y="99"/>
                </a:lnTo>
                <a:lnTo>
                  <a:pt x="2281" y="123"/>
                </a:lnTo>
                <a:lnTo>
                  <a:pt x="2283" y="158"/>
                </a:lnTo>
                <a:lnTo>
                  <a:pt x="2274" y="197"/>
                </a:lnTo>
                <a:lnTo>
                  <a:pt x="2293" y="232"/>
                </a:lnTo>
                <a:lnTo>
                  <a:pt x="2298" y="227"/>
                </a:lnTo>
                <a:lnTo>
                  <a:pt x="2293" y="247"/>
                </a:lnTo>
                <a:lnTo>
                  <a:pt x="2286" y="241"/>
                </a:lnTo>
                <a:lnTo>
                  <a:pt x="2266" y="271"/>
                </a:lnTo>
                <a:lnTo>
                  <a:pt x="2266" y="325"/>
                </a:lnTo>
                <a:lnTo>
                  <a:pt x="2297" y="353"/>
                </a:lnTo>
                <a:lnTo>
                  <a:pt x="2293" y="362"/>
                </a:lnTo>
                <a:lnTo>
                  <a:pt x="2297" y="370"/>
                </a:lnTo>
                <a:lnTo>
                  <a:pt x="2339" y="377"/>
                </a:lnTo>
                <a:lnTo>
                  <a:pt x="2341" y="390"/>
                </a:lnTo>
                <a:lnTo>
                  <a:pt x="2365" y="409"/>
                </a:lnTo>
                <a:lnTo>
                  <a:pt x="2369" y="396"/>
                </a:lnTo>
                <a:lnTo>
                  <a:pt x="2391" y="428"/>
                </a:lnTo>
                <a:lnTo>
                  <a:pt x="2429" y="418"/>
                </a:lnTo>
                <a:lnTo>
                  <a:pt x="2434" y="441"/>
                </a:lnTo>
                <a:lnTo>
                  <a:pt x="2431" y="458"/>
                </a:lnTo>
                <a:lnTo>
                  <a:pt x="2417" y="464"/>
                </a:lnTo>
                <a:lnTo>
                  <a:pt x="2424" y="432"/>
                </a:lnTo>
                <a:lnTo>
                  <a:pt x="2401" y="445"/>
                </a:lnTo>
                <a:lnTo>
                  <a:pt x="2391" y="476"/>
                </a:lnTo>
                <a:lnTo>
                  <a:pt x="2397" y="484"/>
                </a:lnTo>
                <a:lnTo>
                  <a:pt x="2390" y="506"/>
                </a:lnTo>
                <a:lnTo>
                  <a:pt x="2377" y="507"/>
                </a:lnTo>
                <a:lnTo>
                  <a:pt x="2372" y="541"/>
                </a:lnTo>
                <a:lnTo>
                  <a:pt x="2406" y="538"/>
                </a:lnTo>
                <a:lnTo>
                  <a:pt x="2418" y="513"/>
                </a:lnTo>
                <a:lnTo>
                  <a:pt x="2408" y="524"/>
                </a:lnTo>
                <a:lnTo>
                  <a:pt x="2411" y="497"/>
                </a:lnTo>
                <a:lnTo>
                  <a:pt x="2424" y="505"/>
                </a:lnTo>
                <a:lnTo>
                  <a:pt x="2427" y="557"/>
                </a:lnTo>
                <a:lnTo>
                  <a:pt x="2438" y="561"/>
                </a:lnTo>
                <a:lnTo>
                  <a:pt x="2405" y="590"/>
                </a:lnTo>
                <a:lnTo>
                  <a:pt x="2397" y="617"/>
                </a:lnTo>
                <a:lnTo>
                  <a:pt x="2374" y="644"/>
                </a:lnTo>
                <a:lnTo>
                  <a:pt x="2321" y="639"/>
                </a:lnTo>
                <a:lnTo>
                  <a:pt x="2327" y="654"/>
                </a:lnTo>
                <a:lnTo>
                  <a:pt x="2320" y="694"/>
                </a:lnTo>
                <a:lnTo>
                  <a:pt x="2339" y="717"/>
                </a:lnTo>
                <a:lnTo>
                  <a:pt x="2341" y="750"/>
                </a:lnTo>
                <a:lnTo>
                  <a:pt x="2337" y="769"/>
                </a:lnTo>
                <a:lnTo>
                  <a:pt x="2321" y="756"/>
                </a:lnTo>
                <a:lnTo>
                  <a:pt x="2327" y="741"/>
                </a:lnTo>
                <a:lnTo>
                  <a:pt x="2298" y="758"/>
                </a:lnTo>
                <a:lnTo>
                  <a:pt x="2298" y="733"/>
                </a:lnTo>
                <a:lnTo>
                  <a:pt x="2281" y="735"/>
                </a:lnTo>
                <a:lnTo>
                  <a:pt x="2276" y="717"/>
                </a:lnTo>
                <a:lnTo>
                  <a:pt x="2298" y="704"/>
                </a:lnTo>
                <a:lnTo>
                  <a:pt x="2289" y="689"/>
                </a:lnTo>
                <a:lnTo>
                  <a:pt x="2298" y="654"/>
                </a:lnTo>
                <a:lnTo>
                  <a:pt x="2299" y="616"/>
                </a:lnTo>
                <a:lnTo>
                  <a:pt x="2274" y="630"/>
                </a:lnTo>
                <a:lnTo>
                  <a:pt x="2274" y="650"/>
                </a:lnTo>
                <a:lnTo>
                  <a:pt x="2261" y="648"/>
                </a:lnTo>
                <a:lnTo>
                  <a:pt x="2256" y="641"/>
                </a:lnTo>
                <a:lnTo>
                  <a:pt x="2268" y="604"/>
                </a:lnTo>
                <a:lnTo>
                  <a:pt x="2243" y="608"/>
                </a:lnTo>
                <a:lnTo>
                  <a:pt x="2249" y="599"/>
                </a:lnTo>
                <a:lnTo>
                  <a:pt x="2228" y="576"/>
                </a:lnTo>
                <a:lnTo>
                  <a:pt x="2214" y="575"/>
                </a:lnTo>
                <a:lnTo>
                  <a:pt x="2219" y="590"/>
                </a:lnTo>
                <a:lnTo>
                  <a:pt x="2192" y="567"/>
                </a:lnTo>
                <a:lnTo>
                  <a:pt x="2184" y="571"/>
                </a:lnTo>
                <a:lnTo>
                  <a:pt x="2202" y="594"/>
                </a:lnTo>
                <a:lnTo>
                  <a:pt x="2165" y="590"/>
                </a:lnTo>
                <a:lnTo>
                  <a:pt x="2161" y="601"/>
                </a:lnTo>
                <a:lnTo>
                  <a:pt x="2147" y="590"/>
                </a:lnTo>
                <a:lnTo>
                  <a:pt x="2169" y="624"/>
                </a:lnTo>
                <a:lnTo>
                  <a:pt x="2169" y="638"/>
                </a:lnTo>
                <a:lnTo>
                  <a:pt x="2161" y="632"/>
                </a:lnTo>
                <a:lnTo>
                  <a:pt x="2182" y="675"/>
                </a:lnTo>
                <a:lnTo>
                  <a:pt x="2189" y="678"/>
                </a:lnTo>
                <a:lnTo>
                  <a:pt x="2186" y="666"/>
                </a:lnTo>
                <a:lnTo>
                  <a:pt x="2191" y="657"/>
                </a:lnTo>
                <a:lnTo>
                  <a:pt x="2214" y="654"/>
                </a:lnTo>
                <a:lnTo>
                  <a:pt x="2219" y="668"/>
                </a:lnTo>
                <a:lnTo>
                  <a:pt x="2233" y="661"/>
                </a:lnTo>
                <a:lnTo>
                  <a:pt x="2234" y="699"/>
                </a:lnTo>
                <a:lnTo>
                  <a:pt x="2225" y="709"/>
                </a:lnTo>
                <a:lnTo>
                  <a:pt x="2177" y="687"/>
                </a:lnTo>
                <a:lnTo>
                  <a:pt x="2155" y="641"/>
                </a:lnTo>
                <a:lnTo>
                  <a:pt x="2143" y="649"/>
                </a:lnTo>
                <a:lnTo>
                  <a:pt x="2164" y="687"/>
                </a:lnTo>
                <a:lnTo>
                  <a:pt x="2126" y="694"/>
                </a:lnTo>
                <a:lnTo>
                  <a:pt x="2100" y="677"/>
                </a:lnTo>
                <a:lnTo>
                  <a:pt x="2053" y="673"/>
                </a:lnTo>
                <a:lnTo>
                  <a:pt x="2026" y="694"/>
                </a:lnTo>
                <a:lnTo>
                  <a:pt x="2003" y="687"/>
                </a:lnTo>
                <a:lnTo>
                  <a:pt x="1985" y="699"/>
                </a:lnTo>
                <a:lnTo>
                  <a:pt x="1958" y="687"/>
                </a:lnTo>
                <a:lnTo>
                  <a:pt x="1939" y="700"/>
                </a:lnTo>
                <a:lnTo>
                  <a:pt x="1916" y="687"/>
                </a:lnTo>
                <a:lnTo>
                  <a:pt x="1886" y="649"/>
                </a:lnTo>
                <a:lnTo>
                  <a:pt x="1886" y="631"/>
                </a:lnTo>
                <a:lnTo>
                  <a:pt x="1866" y="624"/>
                </a:lnTo>
                <a:lnTo>
                  <a:pt x="1866" y="634"/>
                </a:lnTo>
                <a:lnTo>
                  <a:pt x="1854" y="638"/>
                </a:lnTo>
                <a:lnTo>
                  <a:pt x="1854" y="648"/>
                </a:lnTo>
                <a:lnTo>
                  <a:pt x="1846" y="644"/>
                </a:lnTo>
                <a:lnTo>
                  <a:pt x="1804" y="636"/>
                </a:lnTo>
                <a:lnTo>
                  <a:pt x="1804" y="616"/>
                </a:lnTo>
                <a:lnTo>
                  <a:pt x="1751" y="581"/>
                </a:lnTo>
                <a:lnTo>
                  <a:pt x="1767" y="574"/>
                </a:lnTo>
                <a:lnTo>
                  <a:pt x="1748" y="544"/>
                </a:lnTo>
                <a:lnTo>
                  <a:pt x="1755" y="538"/>
                </a:lnTo>
                <a:lnTo>
                  <a:pt x="1718" y="500"/>
                </a:lnTo>
                <a:lnTo>
                  <a:pt x="1630" y="548"/>
                </a:lnTo>
                <a:lnTo>
                  <a:pt x="1597" y="552"/>
                </a:lnTo>
                <a:lnTo>
                  <a:pt x="1570" y="595"/>
                </a:lnTo>
                <a:lnTo>
                  <a:pt x="1572" y="613"/>
                </a:lnTo>
                <a:lnTo>
                  <a:pt x="1583" y="616"/>
                </a:lnTo>
                <a:lnTo>
                  <a:pt x="1589" y="624"/>
                </a:lnTo>
                <a:lnTo>
                  <a:pt x="1616" y="630"/>
                </a:lnTo>
                <a:lnTo>
                  <a:pt x="1635" y="622"/>
                </a:lnTo>
                <a:lnTo>
                  <a:pt x="1619" y="604"/>
                </a:lnTo>
                <a:lnTo>
                  <a:pt x="1640" y="593"/>
                </a:lnTo>
                <a:lnTo>
                  <a:pt x="1661" y="607"/>
                </a:lnTo>
                <a:lnTo>
                  <a:pt x="1683" y="590"/>
                </a:lnTo>
                <a:lnTo>
                  <a:pt x="1690" y="608"/>
                </a:lnTo>
                <a:lnTo>
                  <a:pt x="1692" y="590"/>
                </a:lnTo>
                <a:lnTo>
                  <a:pt x="1684" y="574"/>
                </a:lnTo>
                <a:lnTo>
                  <a:pt x="1702" y="571"/>
                </a:lnTo>
                <a:lnTo>
                  <a:pt x="1694" y="561"/>
                </a:lnTo>
                <a:lnTo>
                  <a:pt x="1737" y="548"/>
                </a:lnTo>
                <a:lnTo>
                  <a:pt x="1730" y="566"/>
                </a:lnTo>
                <a:lnTo>
                  <a:pt x="1735" y="569"/>
                </a:lnTo>
                <a:lnTo>
                  <a:pt x="1722" y="575"/>
                </a:lnTo>
                <a:lnTo>
                  <a:pt x="1723" y="584"/>
                </a:lnTo>
                <a:lnTo>
                  <a:pt x="1711" y="610"/>
                </a:lnTo>
                <a:lnTo>
                  <a:pt x="1703" y="599"/>
                </a:lnTo>
                <a:lnTo>
                  <a:pt x="1704" y="617"/>
                </a:lnTo>
                <a:lnTo>
                  <a:pt x="1633" y="641"/>
                </a:lnTo>
                <a:lnTo>
                  <a:pt x="1626" y="657"/>
                </a:lnTo>
                <a:lnTo>
                  <a:pt x="1635" y="659"/>
                </a:lnTo>
                <a:lnTo>
                  <a:pt x="1611" y="687"/>
                </a:lnTo>
                <a:lnTo>
                  <a:pt x="1630" y="704"/>
                </a:lnTo>
                <a:lnTo>
                  <a:pt x="1635" y="717"/>
                </a:lnTo>
                <a:lnTo>
                  <a:pt x="1630" y="738"/>
                </a:lnTo>
                <a:lnTo>
                  <a:pt x="1651" y="779"/>
                </a:lnTo>
                <a:lnTo>
                  <a:pt x="1660" y="783"/>
                </a:lnTo>
                <a:lnTo>
                  <a:pt x="1651" y="791"/>
                </a:lnTo>
                <a:lnTo>
                  <a:pt x="1661" y="810"/>
                </a:lnTo>
                <a:lnTo>
                  <a:pt x="1629" y="814"/>
                </a:lnTo>
                <a:lnTo>
                  <a:pt x="1626" y="834"/>
                </a:lnTo>
                <a:lnTo>
                  <a:pt x="1611" y="816"/>
                </a:lnTo>
                <a:lnTo>
                  <a:pt x="1593" y="788"/>
                </a:lnTo>
                <a:lnTo>
                  <a:pt x="1624" y="779"/>
                </a:lnTo>
                <a:lnTo>
                  <a:pt x="1612" y="750"/>
                </a:lnTo>
                <a:lnTo>
                  <a:pt x="1603" y="750"/>
                </a:lnTo>
                <a:lnTo>
                  <a:pt x="1596" y="733"/>
                </a:lnTo>
                <a:lnTo>
                  <a:pt x="1583" y="737"/>
                </a:lnTo>
                <a:lnTo>
                  <a:pt x="1586" y="717"/>
                </a:lnTo>
                <a:lnTo>
                  <a:pt x="1577" y="704"/>
                </a:lnTo>
                <a:lnTo>
                  <a:pt x="1569" y="737"/>
                </a:lnTo>
                <a:lnTo>
                  <a:pt x="1563" y="729"/>
                </a:lnTo>
                <a:lnTo>
                  <a:pt x="1566" y="717"/>
                </a:lnTo>
                <a:lnTo>
                  <a:pt x="1561" y="708"/>
                </a:lnTo>
                <a:lnTo>
                  <a:pt x="1563" y="687"/>
                </a:lnTo>
                <a:lnTo>
                  <a:pt x="1517" y="687"/>
                </a:lnTo>
                <a:lnTo>
                  <a:pt x="1519" y="678"/>
                </a:lnTo>
                <a:lnTo>
                  <a:pt x="1513" y="664"/>
                </a:lnTo>
                <a:lnTo>
                  <a:pt x="1504" y="666"/>
                </a:lnTo>
                <a:lnTo>
                  <a:pt x="1506" y="658"/>
                </a:lnTo>
                <a:lnTo>
                  <a:pt x="1499" y="645"/>
                </a:lnTo>
                <a:lnTo>
                  <a:pt x="1449" y="687"/>
                </a:lnTo>
                <a:lnTo>
                  <a:pt x="1437" y="687"/>
                </a:lnTo>
                <a:lnTo>
                  <a:pt x="1440" y="667"/>
                </a:lnTo>
                <a:lnTo>
                  <a:pt x="1429" y="671"/>
                </a:lnTo>
                <a:lnTo>
                  <a:pt x="1423" y="689"/>
                </a:lnTo>
                <a:lnTo>
                  <a:pt x="1400" y="681"/>
                </a:lnTo>
                <a:lnTo>
                  <a:pt x="1399" y="695"/>
                </a:lnTo>
                <a:lnTo>
                  <a:pt x="1236" y="687"/>
                </a:lnTo>
                <a:lnTo>
                  <a:pt x="1215" y="675"/>
                </a:lnTo>
                <a:lnTo>
                  <a:pt x="1186" y="658"/>
                </a:lnTo>
                <a:lnTo>
                  <a:pt x="1201" y="649"/>
                </a:lnTo>
                <a:lnTo>
                  <a:pt x="1201" y="622"/>
                </a:lnTo>
                <a:lnTo>
                  <a:pt x="1217" y="610"/>
                </a:lnTo>
                <a:lnTo>
                  <a:pt x="1274" y="610"/>
                </a:lnTo>
                <a:lnTo>
                  <a:pt x="1273" y="580"/>
                </a:lnTo>
                <a:lnTo>
                  <a:pt x="1265" y="590"/>
                </a:lnTo>
                <a:lnTo>
                  <a:pt x="1265" y="569"/>
                </a:lnTo>
                <a:lnTo>
                  <a:pt x="1228" y="524"/>
                </a:lnTo>
                <a:lnTo>
                  <a:pt x="1217" y="528"/>
                </a:lnTo>
                <a:lnTo>
                  <a:pt x="1206" y="505"/>
                </a:lnTo>
                <a:lnTo>
                  <a:pt x="1148" y="502"/>
                </a:lnTo>
                <a:lnTo>
                  <a:pt x="1166" y="518"/>
                </a:lnTo>
                <a:lnTo>
                  <a:pt x="1163" y="528"/>
                </a:lnTo>
                <a:lnTo>
                  <a:pt x="1152" y="514"/>
                </a:lnTo>
                <a:lnTo>
                  <a:pt x="1071" y="505"/>
                </a:lnTo>
                <a:lnTo>
                  <a:pt x="1010" y="463"/>
                </a:lnTo>
                <a:lnTo>
                  <a:pt x="910" y="430"/>
                </a:lnTo>
                <a:lnTo>
                  <a:pt x="889" y="402"/>
                </a:lnTo>
                <a:lnTo>
                  <a:pt x="835" y="370"/>
                </a:lnTo>
                <a:lnTo>
                  <a:pt x="760" y="370"/>
                </a:lnTo>
                <a:lnTo>
                  <a:pt x="752" y="417"/>
                </a:lnTo>
                <a:lnTo>
                  <a:pt x="739" y="435"/>
                </a:lnTo>
                <a:lnTo>
                  <a:pt x="716" y="444"/>
                </a:lnTo>
                <a:lnTo>
                  <a:pt x="678" y="442"/>
                </a:lnTo>
                <a:lnTo>
                  <a:pt x="681" y="424"/>
                </a:lnTo>
                <a:lnTo>
                  <a:pt x="706" y="385"/>
                </a:lnTo>
                <a:lnTo>
                  <a:pt x="682" y="384"/>
                </a:lnTo>
                <a:lnTo>
                  <a:pt x="687" y="327"/>
                </a:lnTo>
                <a:lnTo>
                  <a:pt x="683" y="316"/>
                </a:lnTo>
                <a:lnTo>
                  <a:pt x="668" y="319"/>
                </a:lnTo>
                <a:lnTo>
                  <a:pt x="682" y="333"/>
                </a:lnTo>
                <a:lnTo>
                  <a:pt x="670" y="343"/>
                </a:lnTo>
                <a:lnTo>
                  <a:pt x="661" y="329"/>
                </a:lnTo>
                <a:lnTo>
                  <a:pt x="641" y="336"/>
                </a:lnTo>
                <a:lnTo>
                  <a:pt x="645" y="349"/>
                </a:lnTo>
                <a:lnTo>
                  <a:pt x="638" y="372"/>
                </a:lnTo>
                <a:lnTo>
                  <a:pt x="643" y="386"/>
                </a:lnTo>
                <a:lnTo>
                  <a:pt x="624" y="398"/>
                </a:lnTo>
                <a:lnTo>
                  <a:pt x="640" y="414"/>
                </a:lnTo>
                <a:lnTo>
                  <a:pt x="613" y="431"/>
                </a:lnTo>
                <a:lnTo>
                  <a:pt x="603" y="441"/>
                </a:lnTo>
                <a:lnTo>
                  <a:pt x="557" y="399"/>
                </a:lnTo>
                <a:lnTo>
                  <a:pt x="520" y="288"/>
                </a:lnTo>
                <a:lnTo>
                  <a:pt x="476" y="246"/>
                </a:lnTo>
                <a:lnTo>
                  <a:pt x="466" y="270"/>
                </a:lnTo>
                <a:lnTo>
                  <a:pt x="476" y="288"/>
                </a:lnTo>
                <a:lnTo>
                  <a:pt x="499" y="299"/>
                </a:lnTo>
                <a:lnTo>
                  <a:pt x="465" y="317"/>
                </a:lnTo>
                <a:lnTo>
                  <a:pt x="458" y="345"/>
                </a:lnTo>
                <a:lnTo>
                  <a:pt x="414" y="386"/>
                </a:lnTo>
                <a:lnTo>
                  <a:pt x="426" y="363"/>
                </a:lnTo>
                <a:lnTo>
                  <a:pt x="429" y="342"/>
                </a:lnTo>
                <a:lnTo>
                  <a:pt x="346" y="389"/>
                </a:lnTo>
                <a:lnTo>
                  <a:pt x="307" y="468"/>
                </a:lnTo>
                <a:lnTo>
                  <a:pt x="310" y="428"/>
                </a:lnTo>
                <a:lnTo>
                  <a:pt x="304" y="422"/>
                </a:lnTo>
                <a:lnTo>
                  <a:pt x="286" y="445"/>
                </a:lnTo>
                <a:lnTo>
                  <a:pt x="285" y="432"/>
                </a:lnTo>
                <a:lnTo>
                  <a:pt x="277" y="446"/>
                </a:lnTo>
                <a:lnTo>
                  <a:pt x="278" y="431"/>
                </a:lnTo>
                <a:lnTo>
                  <a:pt x="264" y="435"/>
                </a:lnTo>
                <a:lnTo>
                  <a:pt x="264" y="447"/>
                </a:lnTo>
                <a:lnTo>
                  <a:pt x="244" y="470"/>
                </a:lnTo>
                <a:lnTo>
                  <a:pt x="207" y="490"/>
                </a:lnTo>
                <a:lnTo>
                  <a:pt x="199" y="491"/>
                </a:lnTo>
                <a:lnTo>
                  <a:pt x="199" y="482"/>
                </a:lnTo>
                <a:lnTo>
                  <a:pt x="212" y="463"/>
                </a:lnTo>
                <a:lnTo>
                  <a:pt x="218" y="474"/>
                </a:lnTo>
                <a:lnTo>
                  <a:pt x="259" y="416"/>
                </a:lnTo>
                <a:lnTo>
                  <a:pt x="309" y="409"/>
                </a:lnTo>
                <a:lnTo>
                  <a:pt x="386" y="340"/>
                </a:lnTo>
                <a:lnTo>
                  <a:pt x="397" y="326"/>
                </a:lnTo>
                <a:lnTo>
                  <a:pt x="384" y="297"/>
                </a:lnTo>
                <a:lnTo>
                  <a:pt x="360" y="325"/>
                </a:lnTo>
                <a:lnTo>
                  <a:pt x="337" y="311"/>
                </a:lnTo>
                <a:lnTo>
                  <a:pt x="317" y="324"/>
                </a:lnTo>
                <a:lnTo>
                  <a:pt x="303" y="352"/>
                </a:lnTo>
                <a:lnTo>
                  <a:pt x="284" y="345"/>
                </a:lnTo>
                <a:lnTo>
                  <a:pt x="244" y="386"/>
                </a:lnTo>
                <a:lnTo>
                  <a:pt x="221" y="381"/>
                </a:lnTo>
                <a:lnTo>
                  <a:pt x="198" y="400"/>
                </a:lnTo>
                <a:lnTo>
                  <a:pt x="197" y="423"/>
                </a:lnTo>
                <a:lnTo>
                  <a:pt x="188" y="432"/>
                </a:lnTo>
                <a:lnTo>
                  <a:pt x="146" y="447"/>
                </a:lnTo>
                <a:lnTo>
                  <a:pt x="105" y="490"/>
                </a:lnTo>
                <a:lnTo>
                  <a:pt x="130" y="543"/>
                </a:lnTo>
                <a:lnTo>
                  <a:pt x="134" y="560"/>
                </a:lnTo>
                <a:lnTo>
                  <a:pt x="128" y="569"/>
                </a:lnTo>
                <a:lnTo>
                  <a:pt x="95" y="519"/>
                </a:lnTo>
                <a:lnTo>
                  <a:pt x="52" y="515"/>
                </a:lnTo>
                <a:lnTo>
                  <a:pt x="75" y="552"/>
                </a:lnTo>
                <a:lnTo>
                  <a:pt x="61" y="553"/>
                </a:lnTo>
                <a:lnTo>
                  <a:pt x="28" y="523"/>
                </a:lnTo>
                <a:lnTo>
                  <a:pt x="0" y="519"/>
                </a:lnTo>
                <a:lnTo>
                  <a:pt x="0" y="698"/>
                </a:lnTo>
                <a:lnTo>
                  <a:pt x="17" y="728"/>
                </a:lnTo>
                <a:lnTo>
                  <a:pt x="14" y="742"/>
                </a:lnTo>
                <a:lnTo>
                  <a:pt x="21" y="758"/>
                </a:lnTo>
                <a:lnTo>
                  <a:pt x="12" y="778"/>
                </a:lnTo>
                <a:lnTo>
                  <a:pt x="17" y="802"/>
                </a:lnTo>
                <a:lnTo>
                  <a:pt x="148" y="802"/>
                </a:lnTo>
                <a:lnTo>
                  <a:pt x="134" y="809"/>
                </a:lnTo>
                <a:lnTo>
                  <a:pt x="152" y="830"/>
                </a:lnTo>
                <a:lnTo>
                  <a:pt x="147" y="842"/>
                </a:lnTo>
                <a:lnTo>
                  <a:pt x="164" y="866"/>
                </a:lnTo>
                <a:lnTo>
                  <a:pt x="148" y="900"/>
                </a:lnTo>
                <a:lnTo>
                  <a:pt x="164" y="906"/>
                </a:lnTo>
                <a:lnTo>
                  <a:pt x="165" y="922"/>
                </a:lnTo>
                <a:lnTo>
                  <a:pt x="155" y="935"/>
                </a:lnTo>
                <a:lnTo>
                  <a:pt x="162" y="937"/>
                </a:lnTo>
                <a:lnTo>
                  <a:pt x="161" y="949"/>
                </a:lnTo>
                <a:lnTo>
                  <a:pt x="199" y="941"/>
                </a:lnTo>
                <a:lnTo>
                  <a:pt x="197" y="957"/>
                </a:lnTo>
                <a:lnTo>
                  <a:pt x="201" y="958"/>
                </a:lnTo>
                <a:lnTo>
                  <a:pt x="217" y="941"/>
                </a:lnTo>
                <a:lnTo>
                  <a:pt x="232" y="948"/>
                </a:lnTo>
                <a:lnTo>
                  <a:pt x="220" y="966"/>
                </a:lnTo>
                <a:lnTo>
                  <a:pt x="243" y="1001"/>
                </a:lnTo>
                <a:lnTo>
                  <a:pt x="221" y="1043"/>
                </a:lnTo>
                <a:lnTo>
                  <a:pt x="208" y="1051"/>
                </a:lnTo>
                <a:lnTo>
                  <a:pt x="232" y="1073"/>
                </a:lnTo>
                <a:lnTo>
                  <a:pt x="217" y="1105"/>
                </a:lnTo>
                <a:lnTo>
                  <a:pt x="269" y="1143"/>
                </a:lnTo>
                <a:lnTo>
                  <a:pt x="263" y="1165"/>
                </a:lnTo>
                <a:lnTo>
                  <a:pt x="287" y="1153"/>
                </a:lnTo>
                <a:lnTo>
                  <a:pt x="301" y="1158"/>
                </a:lnTo>
                <a:lnTo>
                  <a:pt x="309" y="1170"/>
                </a:lnTo>
                <a:lnTo>
                  <a:pt x="305" y="1179"/>
                </a:lnTo>
                <a:lnTo>
                  <a:pt x="317" y="1190"/>
                </a:lnTo>
                <a:lnTo>
                  <a:pt x="312" y="1197"/>
                </a:lnTo>
                <a:lnTo>
                  <a:pt x="317" y="1208"/>
                </a:lnTo>
                <a:lnTo>
                  <a:pt x="360" y="1239"/>
                </a:lnTo>
                <a:lnTo>
                  <a:pt x="349" y="1253"/>
                </a:lnTo>
                <a:lnTo>
                  <a:pt x="360" y="1251"/>
                </a:lnTo>
                <a:lnTo>
                  <a:pt x="377" y="1281"/>
                </a:lnTo>
                <a:lnTo>
                  <a:pt x="358" y="1308"/>
                </a:lnTo>
                <a:lnTo>
                  <a:pt x="372" y="1317"/>
                </a:lnTo>
                <a:lnTo>
                  <a:pt x="374" y="1329"/>
                </a:lnTo>
                <a:lnTo>
                  <a:pt x="388" y="1334"/>
                </a:lnTo>
                <a:lnTo>
                  <a:pt x="379" y="1357"/>
                </a:lnTo>
                <a:lnTo>
                  <a:pt x="393" y="1382"/>
                </a:lnTo>
                <a:lnTo>
                  <a:pt x="391" y="1393"/>
                </a:lnTo>
                <a:lnTo>
                  <a:pt x="414" y="1405"/>
                </a:lnTo>
                <a:lnTo>
                  <a:pt x="406" y="1412"/>
                </a:lnTo>
                <a:lnTo>
                  <a:pt x="411" y="1417"/>
                </a:lnTo>
                <a:lnTo>
                  <a:pt x="406" y="1425"/>
                </a:lnTo>
                <a:lnTo>
                  <a:pt x="412" y="1438"/>
                </a:lnTo>
                <a:lnTo>
                  <a:pt x="407" y="1445"/>
                </a:lnTo>
                <a:lnTo>
                  <a:pt x="437" y="1457"/>
                </a:lnTo>
                <a:lnTo>
                  <a:pt x="449" y="1449"/>
                </a:lnTo>
                <a:lnTo>
                  <a:pt x="469" y="1482"/>
                </a:lnTo>
                <a:lnTo>
                  <a:pt x="475" y="1482"/>
                </a:lnTo>
                <a:lnTo>
                  <a:pt x="480" y="1500"/>
                </a:lnTo>
                <a:lnTo>
                  <a:pt x="507" y="1523"/>
                </a:lnTo>
                <a:lnTo>
                  <a:pt x="529" y="1528"/>
                </a:lnTo>
                <a:lnTo>
                  <a:pt x="536" y="1562"/>
                </a:lnTo>
                <a:lnTo>
                  <a:pt x="531" y="1574"/>
                </a:lnTo>
                <a:lnTo>
                  <a:pt x="540" y="1576"/>
                </a:lnTo>
                <a:lnTo>
                  <a:pt x="545" y="1611"/>
                </a:lnTo>
                <a:lnTo>
                  <a:pt x="578" y="1609"/>
                </a:lnTo>
                <a:lnTo>
                  <a:pt x="585" y="1599"/>
                </a:lnTo>
                <a:lnTo>
                  <a:pt x="594" y="1606"/>
                </a:lnTo>
                <a:lnTo>
                  <a:pt x="600" y="1596"/>
                </a:lnTo>
                <a:lnTo>
                  <a:pt x="631" y="1609"/>
                </a:lnTo>
                <a:lnTo>
                  <a:pt x="659" y="1600"/>
                </a:lnTo>
                <a:lnTo>
                  <a:pt x="661" y="1586"/>
                </a:lnTo>
                <a:lnTo>
                  <a:pt x="674" y="1588"/>
                </a:lnTo>
                <a:lnTo>
                  <a:pt x="681" y="1607"/>
                </a:lnTo>
                <a:lnTo>
                  <a:pt x="673" y="1622"/>
                </a:lnTo>
                <a:lnTo>
                  <a:pt x="683" y="1643"/>
                </a:lnTo>
                <a:lnTo>
                  <a:pt x="696" y="1646"/>
                </a:lnTo>
                <a:lnTo>
                  <a:pt x="696" y="1660"/>
                </a:lnTo>
                <a:lnTo>
                  <a:pt x="709" y="1688"/>
                </a:lnTo>
                <a:lnTo>
                  <a:pt x="716" y="1698"/>
                </a:lnTo>
                <a:lnTo>
                  <a:pt x="772" y="1698"/>
                </a:lnTo>
                <a:lnTo>
                  <a:pt x="821" y="1698"/>
                </a:lnTo>
                <a:lnTo>
                  <a:pt x="872" y="1698"/>
                </a:lnTo>
                <a:lnTo>
                  <a:pt x="935" y="1698"/>
                </a:lnTo>
                <a:lnTo>
                  <a:pt x="987" y="1698"/>
                </a:lnTo>
                <a:lnTo>
                  <a:pt x="1042" y="1698"/>
                </a:lnTo>
                <a:lnTo>
                  <a:pt x="1092" y="1698"/>
                </a:lnTo>
                <a:lnTo>
                  <a:pt x="1139" y="1698"/>
                </a:lnTo>
                <a:lnTo>
                  <a:pt x="1191" y="1698"/>
                </a:lnTo>
                <a:lnTo>
                  <a:pt x="1247" y="1698"/>
                </a:lnTo>
                <a:lnTo>
                  <a:pt x="1298" y="1698"/>
                </a:lnTo>
                <a:lnTo>
                  <a:pt x="1353" y="1698"/>
                </a:lnTo>
                <a:lnTo>
                  <a:pt x="1404" y="1698"/>
                </a:lnTo>
                <a:lnTo>
                  <a:pt x="1452" y="1698"/>
                </a:lnTo>
                <a:lnTo>
                  <a:pt x="1503" y="1698"/>
                </a:lnTo>
                <a:lnTo>
                  <a:pt x="1555" y="1698"/>
                </a:lnTo>
                <a:lnTo>
                  <a:pt x="1610" y="1698"/>
                </a:lnTo>
                <a:lnTo>
                  <a:pt x="1660" y="1698"/>
                </a:lnTo>
                <a:lnTo>
                  <a:pt x="1707" y="1698"/>
                </a:lnTo>
                <a:lnTo>
                  <a:pt x="1759" y="1698"/>
                </a:lnTo>
                <a:lnTo>
                  <a:pt x="1815" y="1698"/>
                </a:lnTo>
                <a:lnTo>
                  <a:pt x="1866" y="1698"/>
                </a:lnTo>
                <a:lnTo>
                  <a:pt x="1921" y="1698"/>
                </a:lnTo>
                <a:lnTo>
                  <a:pt x="1957" y="1698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2" name="Freeform 74">
            <a:extLst>
              <a:ext uri="{FF2B5EF4-FFF2-40B4-BE49-F238E27FC236}">
                <a16:creationId xmlns:a16="http://schemas.microsoft.com/office/drawing/2014/main" id="{DA95FBE7-E026-4930-B426-BFD81559EA08}"/>
              </a:ext>
            </a:extLst>
          </p:cNvPr>
          <p:cNvSpPr>
            <a:spLocks noChangeAspect="1"/>
          </p:cNvSpPr>
          <p:nvPr/>
        </p:nvSpPr>
        <p:spPr bwMode="auto">
          <a:xfrm>
            <a:off x="4076701" y="1298575"/>
            <a:ext cx="3582988" cy="1557339"/>
          </a:xfrm>
          <a:custGeom>
            <a:avLst/>
            <a:gdLst>
              <a:gd name="T0" fmla="*/ 2147483646 w 3137"/>
              <a:gd name="T1" fmla="*/ 2147483646 h 1698"/>
              <a:gd name="T2" fmla="*/ 2147483646 w 3137"/>
              <a:gd name="T3" fmla="*/ 2147483646 h 1698"/>
              <a:gd name="T4" fmla="*/ 2147483646 w 3137"/>
              <a:gd name="T5" fmla="*/ 2147483646 h 1698"/>
              <a:gd name="T6" fmla="*/ 2147483646 w 3137"/>
              <a:gd name="T7" fmla="*/ 2147483646 h 1698"/>
              <a:gd name="T8" fmla="*/ 2147483646 w 3137"/>
              <a:gd name="T9" fmla="*/ 2147483646 h 1698"/>
              <a:gd name="T10" fmla="*/ 2147483646 w 3137"/>
              <a:gd name="T11" fmla="*/ 2147483646 h 1698"/>
              <a:gd name="T12" fmla="*/ 2147483646 w 3137"/>
              <a:gd name="T13" fmla="*/ 2147483646 h 1698"/>
              <a:gd name="T14" fmla="*/ 2147483646 w 3137"/>
              <a:gd name="T15" fmla="*/ 2147483646 h 1698"/>
              <a:gd name="T16" fmla="*/ 2147483646 w 3137"/>
              <a:gd name="T17" fmla="*/ 2147483646 h 1698"/>
              <a:gd name="T18" fmla="*/ 2147483646 w 3137"/>
              <a:gd name="T19" fmla="*/ 2147483646 h 1698"/>
              <a:gd name="T20" fmla="*/ 2147483646 w 3137"/>
              <a:gd name="T21" fmla="*/ 2147483646 h 1698"/>
              <a:gd name="T22" fmla="*/ 2147483646 w 3137"/>
              <a:gd name="T23" fmla="*/ 2147483646 h 1698"/>
              <a:gd name="T24" fmla="*/ 2147483646 w 3137"/>
              <a:gd name="T25" fmla="*/ 2147483646 h 1698"/>
              <a:gd name="T26" fmla="*/ 2147483646 w 3137"/>
              <a:gd name="T27" fmla="*/ 2147483646 h 1698"/>
              <a:gd name="T28" fmla="*/ 2147483646 w 3137"/>
              <a:gd name="T29" fmla="*/ 2147483646 h 1698"/>
              <a:gd name="T30" fmla="*/ 2147483646 w 3137"/>
              <a:gd name="T31" fmla="*/ 2147483646 h 1698"/>
              <a:gd name="T32" fmla="*/ 2147483646 w 3137"/>
              <a:gd name="T33" fmla="*/ 2147483646 h 1698"/>
              <a:gd name="T34" fmla="*/ 2147483646 w 3137"/>
              <a:gd name="T35" fmla="*/ 2147483646 h 1698"/>
              <a:gd name="T36" fmla="*/ 2147483646 w 3137"/>
              <a:gd name="T37" fmla="*/ 2147483646 h 1698"/>
              <a:gd name="T38" fmla="*/ 2147483646 w 3137"/>
              <a:gd name="T39" fmla="*/ 2147483646 h 1698"/>
              <a:gd name="T40" fmla="*/ 2147483646 w 3137"/>
              <a:gd name="T41" fmla="*/ 2147483646 h 1698"/>
              <a:gd name="T42" fmla="*/ 2147483646 w 3137"/>
              <a:gd name="T43" fmla="*/ 2147483646 h 1698"/>
              <a:gd name="T44" fmla="*/ 2147483646 w 3137"/>
              <a:gd name="T45" fmla="*/ 2147483646 h 1698"/>
              <a:gd name="T46" fmla="*/ 2147483646 w 3137"/>
              <a:gd name="T47" fmla="*/ 2147483646 h 1698"/>
              <a:gd name="T48" fmla="*/ 2147483646 w 3137"/>
              <a:gd name="T49" fmla="*/ 2147483646 h 1698"/>
              <a:gd name="T50" fmla="*/ 2147483646 w 3137"/>
              <a:gd name="T51" fmla="*/ 2147483646 h 1698"/>
              <a:gd name="T52" fmla="*/ 2147483646 w 3137"/>
              <a:gd name="T53" fmla="*/ 2147483646 h 1698"/>
              <a:gd name="T54" fmla="*/ 2147483646 w 3137"/>
              <a:gd name="T55" fmla="*/ 2147483646 h 1698"/>
              <a:gd name="T56" fmla="*/ 2147483646 w 3137"/>
              <a:gd name="T57" fmla="*/ 2147483646 h 1698"/>
              <a:gd name="T58" fmla="*/ 2147483646 w 3137"/>
              <a:gd name="T59" fmla="*/ 2147483646 h 1698"/>
              <a:gd name="T60" fmla="*/ 2147483646 w 3137"/>
              <a:gd name="T61" fmla="*/ 2147483646 h 1698"/>
              <a:gd name="T62" fmla="*/ 2147483646 w 3137"/>
              <a:gd name="T63" fmla="*/ 2147483646 h 1698"/>
              <a:gd name="T64" fmla="*/ 2147483646 w 3137"/>
              <a:gd name="T65" fmla="*/ 2147483646 h 1698"/>
              <a:gd name="T66" fmla="*/ 2147483646 w 3137"/>
              <a:gd name="T67" fmla="*/ 2147483646 h 1698"/>
              <a:gd name="T68" fmla="*/ 2147483646 w 3137"/>
              <a:gd name="T69" fmla="*/ 2147483646 h 1698"/>
              <a:gd name="T70" fmla="*/ 2147483646 w 3137"/>
              <a:gd name="T71" fmla="*/ 2147483646 h 1698"/>
              <a:gd name="T72" fmla="*/ 2147483646 w 3137"/>
              <a:gd name="T73" fmla="*/ 2147483646 h 1698"/>
              <a:gd name="T74" fmla="*/ 2147483646 w 3137"/>
              <a:gd name="T75" fmla="*/ 2147483646 h 1698"/>
              <a:gd name="T76" fmla="*/ 2147483646 w 3137"/>
              <a:gd name="T77" fmla="*/ 2147483646 h 1698"/>
              <a:gd name="T78" fmla="*/ 2147483646 w 3137"/>
              <a:gd name="T79" fmla="*/ 2147483646 h 1698"/>
              <a:gd name="T80" fmla="*/ 2147483646 w 3137"/>
              <a:gd name="T81" fmla="*/ 2147483646 h 1698"/>
              <a:gd name="T82" fmla="*/ 2147483646 w 3137"/>
              <a:gd name="T83" fmla="*/ 2147483646 h 1698"/>
              <a:gd name="T84" fmla="*/ 2147483646 w 3137"/>
              <a:gd name="T85" fmla="*/ 2147483646 h 1698"/>
              <a:gd name="T86" fmla="*/ 2147483646 w 3137"/>
              <a:gd name="T87" fmla="*/ 2147483646 h 1698"/>
              <a:gd name="T88" fmla="*/ 2147483646 w 3137"/>
              <a:gd name="T89" fmla="*/ 2147483646 h 1698"/>
              <a:gd name="T90" fmla="*/ 2147483646 w 3137"/>
              <a:gd name="T91" fmla="*/ 2147483646 h 1698"/>
              <a:gd name="T92" fmla="*/ 2147483646 w 3137"/>
              <a:gd name="T93" fmla="*/ 2147483646 h 1698"/>
              <a:gd name="T94" fmla="*/ 2147483646 w 3137"/>
              <a:gd name="T95" fmla="*/ 2147483646 h 1698"/>
              <a:gd name="T96" fmla="*/ 2147483646 w 3137"/>
              <a:gd name="T97" fmla="*/ 2147483646 h 1698"/>
              <a:gd name="T98" fmla="*/ 2147483646 w 3137"/>
              <a:gd name="T99" fmla="*/ 2147483646 h 1698"/>
              <a:gd name="T100" fmla="*/ 2147483646 w 3137"/>
              <a:gd name="T101" fmla="*/ 2147483646 h 1698"/>
              <a:gd name="T102" fmla="*/ 0 w 3137"/>
              <a:gd name="T103" fmla="*/ 2147483646 h 1698"/>
              <a:gd name="T104" fmla="*/ 2147483646 w 3137"/>
              <a:gd name="T105" fmla="*/ 2147483646 h 1698"/>
              <a:gd name="T106" fmla="*/ 2147483646 w 3137"/>
              <a:gd name="T107" fmla="*/ 2147483646 h 1698"/>
              <a:gd name="T108" fmla="*/ 2147483646 w 3137"/>
              <a:gd name="T109" fmla="*/ 2147483646 h 1698"/>
              <a:gd name="T110" fmla="*/ 2147483646 w 3137"/>
              <a:gd name="T111" fmla="*/ 2147483646 h 1698"/>
              <a:gd name="T112" fmla="*/ 2147483646 w 3137"/>
              <a:gd name="T113" fmla="*/ 2147483646 h 1698"/>
              <a:gd name="T114" fmla="*/ 2147483646 w 3137"/>
              <a:gd name="T115" fmla="*/ 2147483646 h 1698"/>
              <a:gd name="T116" fmla="*/ 2147483646 w 3137"/>
              <a:gd name="T117" fmla="*/ 2147483646 h 1698"/>
              <a:gd name="T118" fmla="*/ 2147483646 w 3137"/>
              <a:gd name="T119" fmla="*/ 2147483646 h 1698"/>
              <a:gd name="T120" fmla="*/ 2147483646 w 3137"/>
              <a:gd name="T121" fmla="*/ 2147483646 h 1698"/>
              <a:gd name="T122" fmla="*/ 2147483646 w 3137"/>
              <a:gd name="T123" fmla="*/ 2147483646 h 1698"/>
              <a:gd name="T124" fmla="*/ 2147483646 w 3137"/>
              <a:gd name="T125" fmla="*/ 2147483646 h 169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137"/>
              <a:gd name="T190" fmla="*/ 0 h 1698"/>
              <a:gd name="T191" fmla="*/ 3137 w 3137"/>
              <a:gd name="T192" fmla="*/ 1698 h 169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137" h="1698">
                <a:moveTo>
                  <a:pt x="1957" y="1698"/>
                </a:moveTo>
                <a:lnTo>
                  <a:pt x="2009" y="1698"/>
                </a:lnTo>
                <a:lnTo>
                  <a:pt x="2066" y="1698"/>
                </a:lnTo>
                <a:lnTo>
                  <a:pt x="2114" y="1698"/>
                </a:lnTo>
                <a:lnTo>
                  <a:pt x="2163" y="1698"/>
                </a:lnTo>
                <a:lnTo>
                  <a:pt x="2215" y="1698"/>
                </a:lnTo>
                <a:lnTo>
                  <a:pt x="2270" y="1698"/>
                </a:lnTo>
                <a:lnTo>
                  <a:pt x="2322" y="1698"/>
                </a:lnTo>
                <a:lnTo>
                  <a:pt x="2371" y="1698"/>
                </a:lnTo>
                <a:lnTo>
                  <a:pt x="2371" y="1643"/>
                </a:lnTo>
                <a:lnTo>
                  <a:pt x="2382" y="1637"/>
                </a:lnTo>
                <a:lnTo>
                  <a:pt x="2385" y="1601"/>
                </a:lnTo>
                <a:lnTo>
                  <a:pt x="2395" y="1597"/>
                </a:lnTo>
                <a:lnTo>
                  <a:pt x="2404" y="1563"/>
                </a:lnTo>
                <a:lnTo>
                  <a:pt x="2381" y="1540"/>
                </a:lnTo>
                <a:lnTo>
                  <a:pt x="2410" y="1533"/>
                </a:lnTo>
                <a:lnTo>
                  <a:pt x="2440" y="1509"/>
                </a:lnTo>
                <a:lnTo>
                  <a:pt x="2448" y="1490"/>
                </a:lnTo>
                <a:lnTo>
                  <a:pt x="2441" y="1473"/>
                </a:lnTo>
                <a:lnTo>
                  <a:pt x="2459" y="1473"/>
                </a:lnTo>
                <a:lnTo>
                  <a:pt x="2470" y="1440"/>
                </a:lnTo>
                <a:lnTo>
                  <a:pt x="2478" y="1438"/>
                </a:lnTo>
                <a:lnTo>
                  <a:pt x="2494" y="1457"/>
                </a:lnTo>
                <a:lnTo>
                  <a:pt x="2489" y="1428"/>
                </a:lnTo>
                <a:lnTo>
                  <a:pt x="2493" y="1394"/>
                </a:lnTo>
                <a:lnTo>
                  <a:pt x="2528" y="1393"/>
                </a:lnTo>
                <a:lnTo>
                  <a:pt x="2508" y="1387"/>
                </a:lnTo>
                <a:lnTo>
                  <a:pt x="2500" y="1371"/>
                </a:lnTo>
                <a:lnTo>
                  <a:pt x="2503" y="1364"/>
                </a:lnTo>
                <a:lnTo>
                  <a:pt x="2560" y="1366"/>
                </a:lnTo>
                <a:lnTo>
                  <a:pt x="2598" y="1355"/>
                </a:lnTo>
                <a:lnTo>
                  <a:pt x="2605" y="1342"/>
                </a:lnTo>
                <a:lnTo>
                  <a:pt x="2600" y="1306"/>
                </a:lnTo>
                <a:lnTo>
                  <a:pt x="2590" y="1281"/>
                </a:lnTo>
                <a:lnTo>
                  <a:pt x="2580" y="1283"/>
                </a:lnTo>
                <a:lnTo>
                  <a:pt x="2540" y="1251"/>
                </a:lnTo>
                <a:lnTo>
                  <a:pt x="2511" y="1268"/>
                </a:lnTo>
                <a:lnTo>
                  <a:pt x="2521" y="1249"/>
                </a:lnTo>
                <a:lnTo>
                  <a:pt x="2501" y="1242"/>
                </a:lnTo>
                <a:lnTo>
                  <a:pt x="2494" y="1250"/>
                </a:lnTo>
                <a:lnTo>
                  <a:pt x="2492" y="1239"/>
                </a:lnTo>
                <a:lnTo>
                  <a:pt x="2454" y="1221"/>
                </a:lnTo>
                <a:lnTo>
                  <a:pt x="2454" y="1231"/>
                </a:lnTo>
                <a:lnTo>
                  <a:pt x="2447" y="1235"/>
                </a:lnTo>
                <a:lnTo>
                  <a:pt x="2436" y="1222"/>
                </a:lnTo>
                <a:lnTo>
                  <a:pt x="2443" y="1209"/>
                </a:lnTo>
                <a:lnTo>
                  <a:pt x="2517" y="1244"/>
                </a:lnTo>
                <a:lnTo>
                  <a:pt x="2554" y="1235"/>
                </a:lnTo>
                <a:lnTo>
                  <a:pt x="2558" y="1249"/>
                </a:lnTo>
                <a:lnTo>
                  <a:pt x="2604" y="1280"/>
                </a:lnTo>
                <a:lnTo>
                  <a:pt x="2636" y="1254"/>
                </a:lnTo>
                <a:lnTo>
                  <a:pt x="2644" y="1236"/>
                </a:lnTo>
                <a:lnTo>
                  <a:pt x="2637" y="1228"/>
                </a:lnTo>
                <a:lnTo>
                  <a:pt x="2640" y="1217"/>
                </a:lnTo>
                <a:lnTo>
                  <a:pt x="2653" y="1222"/>
                </a:lnTo>
                <a:lnTo>
                  <a:pt x="2649" y="1194"/>
                </a:lnTo>
                <a:lnTo>
                  <a:pt x="2692" y="1216"/>
                </a:lnTo>
                <a:lnTo>
                  <a:pt x="2695" y="1208"/>
                </a:lnTo>
                <a:lnTo>
                  <a:pt x="2718" y="1213"/>
                </a:lnTo>
                <a:lnTo>
                  <a:pt x="2750" y="1191"/>
                </a:lnTo>
                <a:lnTo>
                  <a:pt x="2765" y="1162"/>
                </a:lnTo>
                <a:lnTo>
                  <a:pt x="2765" y="1147"/>
                </a:lnTo>
                <a:lnTo>
                  <a:pt x="2779" y="1140"/>
                </a:lnTo>
                <a:lnTo>
                  <a:pt x="2810" y="1084"/>
                </a:lnTo>
                <a:lnTo>
                  <a:pt x="2817" y="1054"/>
                </a:lnTo>
                <a:lnTo>
                  <a:pt x="2695" y="1036"/>
                </a:lnTo>
                <a:lnTo>
                  <a:pt x="2651" y="982"/>
                </a:lnTo>
                <a:lnTo>
                  <a:pt x="2632" y="971"/>
                </a:lnTo>
                <a:lnTo>
                  <a:pt x="2637" y="958"/>
                </a:lnTo>
                <a:lnTo>
                  <a:pt x="2671" y="960"/>
                </a:lnTo>
                <a:lnTo>
                  <a:pt x="2715" y="986"/>
                </a:lnTo>
                <a:lnTo>
                  <a:pt x="2756" y="1036"/>
                </a:lnTo>
                <a:lnTo>
                  <a:pt x="2805" y="1029"/>
                </a:lnTo>
                <a:lnTo>
                  <a:pt x="2867" y="935"/>
                </a:lnTo>
                <a:lnTo>
                  <a:pt x="2870" y="915"/>
                </a:lnTo>
                <a:lnTo>
                  <a:pt x="2862" y="906"/>
                </a:lnTo>
                <a:lnTo>
                  <a:pt x="2830" y="893"/>
                </a:lnTo>
                <a:lnTo>
                  <a:pt x="2826" y="883"/>
                </a:lnTo>
                <a:lnTo>
                  <a:pt x="2840" y="865"/>
                </a:lnTo>
                <a:lnTo>
                  <a:pt x="2879" y="876"/>
                </a:lnTo>
                <a:lnTo>
                  <a:pt x="2905" y="863"/>
                </a:lnTo>
                <a:lnTo>
                  <a:pt x="2916" y="907"/>
                </a:lnTo>
                <a:lnTo>
                  <a:pt x="2954" y="915"/>
                </a:lnTo>
                <a:lnTo>
                  <a:pt x="2954" y="890"/>
                </a:lnTo>
                <a:lnTo>
                  <a:pt x="2959" y="890"/>
                </a:lnTo>
                <a:lnTo>
                  <a:pt x="2996" y="920"/>
                </a:lnTo>
                <a:lnTo>
                  <a:pt x="2988" y="883"/>
                </a:lnTo>
                <a:lnTo>
                  <a:pt x="2976" y="863"/>
                </a:lnTo>
                <a:lnTo>
                  <a:pt x="2974" y="855"/>
                </a:lnTo>
                <a:lnTo>
                  <a:pt x="2981" y="844"/>
                </a:lnTo>
                <a:lnTo>
                  <a:pt x="3025" y="892"/>
                </a:lnTo>
                <a:lnTo>
                  <a:pt x="3042" y="867"/>
                </a:lnTo>
                <a:lnTo>
                  <a:pt x="3060" y="862"/>
                </a:lnTo>
                <a:lnTo>
                  <a:pt x="3107" y="801"/>
                </a:lnTo>
                <a:lnTo>
                  <a:pt x="3129" y="788"/>
                </a:lnTo>
                <a:lnTo>
                  <a:pt x="3135" y="772"/>
                </a:lnTo>
                <a:lnTo>
                  <a:pt x="3131" y="745"/>
                </a:lnTo>
                <a:lnTo>
                  <a:pt x="3137" y="733"/>
                </a:lnTo>
                <a:lnTo>
                  <a:pt x="3091" y="671"/>
                </a:lnTo>
                <a:lnTo>
                  <a:pt x="3097" y="622"/>
                </a:lnTo>
                <a:lnTo>
                  <a:pt x="3078" y="632"/>
                </a:lnTo>
                <a:lnTo>
                  <a:pt x="3080" y="615"/>
                </a:lnTo>
                <a:lnTo>
                  <a:pt x="3073" y="615"/>
                </a:lnTo>
                <a:lnTo>
                  <a:pt x="3078" y="607"/>
                </a:lnTo>
                <a:lnTo>
                  <a:pt x="3065" y="585"/>
                </a:lnTo>
                <a:lnTo>
                  <a:pt x="3066" y="575"/>
                </a:lnTo>
                <a:lnTo>
                  <a:pt x="3091" y="574"/>
                </a:lnTo>
                <a:lnTo>
                  <a:pt x="3102" y="594"/>
                </a:lnTo>
                <a:lnTo>
                  <a:pt x="3137" y="557"/>
                </a:lnTo>
                <a:lnTo>
                  <a:pt x="3133" y="529"/>
                </a:lnTo>
                <a:lnTo>
                  <a:pt x="3098" y="524"/>
                </a:lnTo>
                <a:lnTo>
                  <a:pt x="3133" y="483"/>
                </a:lnTo>
                <a:lnTo>
                  <a:pt x="3110" y="464"/>
                </a:lnTo>
                <a:lnTo>
                  <a:pt x="3078" y="464"/>
                </a:lnTo>
                <a:lnTo>
                  <a:pt x="3083" y="458"/>
                </a:lnTo>
                <a:lnTo>
                  <a:pt x="3074" y="444"/>
                </a:lnTo>
                <a:lnTo>
                  <a:pt x="3056" y="426"/>
                </a:lnTo>
                <a:lnTo>
                  <a:pt x="3065" y="422"/>
                </a:lnTo>
                <a:lnTo>
                  <a:pt x="3059" y="387"/>
                </a:lnTo>
                <a:lnTo>
                  <a:pt x="3006" y="394"/>
                </a:lnTo>
                <a:lnTo>
                  <a:pt x="2951" y="364"/>
                </a:lnTo>
                <a:lnTo>
                  <a:pt x="2900" y="370"/>
                </a:lnTo>
                <a:lnTo>
                  <a:pt x="2897" y="396"/>
                </a:lnTo>
                <a:lnTo>
                  <a:pt x="2903" y="437"/>
                </a:lnTo>
                <a:lnTo>
                  <a:pt x="2900" y="455"/>
                </a:lnTo>
                <a:lnTo>
                  <a:pt x="2912" y="479"/>
                </a:lnTo>
                <a:lnTo>
                  <a:pt x="2941" y="492"/>
                </a:lnTo>
                <a:lnTo>
                  <a:pt x="2944" y="502"/>
                </a:lnTo>
                <a:lnTo>
                  <a:pt x="2927" y="502"/>
                </a:lnTo>
                <a:lnTo>
                  <a:pt x="2917" y="523"/>
                </a:lnTo>
                <a:lnTo>
                  <a:pt x="2940" y="537"/>
                </a:lnTo>
                <a:lnTo>
                  <a:pt x="2903" y="538"/>
                </a:lnTo>
                <a:lnTo>
                  <a:pt x="2881" y="553"/>
                </a:lnTo>
                <a:lnTo>
                  <a:pt x="2879" y="603"/>
                </a:lnTo>
                <a:lnTo>
                  <a:pt x="2860" y="658"/>
                </a:lnTo>
                <a:lnTo>
                  <a:pt x="2838" y="694"/>
                </a:lnTo>
                <a:lnTo>
                  <a:pt x="2833" y="744"/>
                </a:lnTo>
                <a:lnTo>
                  <a:pt x="2807" y="744"/>
                </a:lnTo>
                <a:lnTo>
                  <a:pt x="2803" y="763"/>
                </a:lnTo>
                <a:lnTo>
                  <a:pt x="2792" y="770"/>
                </a:lnTo>
                <a:lnTo>
                  <a:pt x="2731" y="661"/>
                </a:lnTo>
                <a:lnTo>
                  <a:pt x="2733" y="634"/>
                </a:lnTo>
                <a:lnTo>
                  <a:pt x="2731" y="616"/>
                </a:lnTo>
                <a:lnTo>
                  <a:pt x="2741" y="592"/>
                </a:lnTo>
                <a:lnTo>
                  <a:pt x="2743" y="615"/>
                </a:lnTo>
                <a:lnTo>
                  <a:pt x="2762" y="611"/>
                </a:lnTo>
                <a:lnTo>
                  <a:pt x="2742" y="519"/>
                </a:lnTo>
                <a:lnTo>
                  <a:pt x="2714" y="493"/>
                </a:lnTo>
                <a:lnTo>
                  <a:pt x="2695" y="456"/>
                </a:lnTo>
                <a:lnTo>
                  <a:pt x="2671" y="460"/>
                </a:lnTo>
                <a:lnTo>
                  <a:pt x="2650" y="493"/>
                </a:lnTo>
                <a:lnTo>
                  <a:pt x="2650" y="547"/>
                </a:lnTo>
                <a:lnTo>
                  <a:pt x="2644" y="547"/>
                </a:lnTo>
                <a:lnTo>
                  <a:pt x="2641" y="575"/>
                </a:lnTo>
                <a:lnTo>
                  <a:pt x="2631" y="598"/>
                </a:lnTo>
                <a:lnTo>
                  <a:pt x="2622" y="608"/>
                </a:lnTo>
                <a:lnTo>
                  <a:pt x="2608" y="574"/>
                </a:lnTo>
                <a:lnTo>
                  <a:pt x="2614" y="530"/>
                </a:lnTo>
                <a:lnTo>
                  <a:pt x="2595" y="482"/>
                </a:lnTo>
                <a:lnTo>
                  <a:pt x="2561" y="444"/>
                </a:lnTo>
                <a:lnTo>
                  <a:pt x="2585" y="453"/>
                </a:lnTo>
                <a:lnTo>
                  <a:pt x="2591" y="432"/>
                </a:lnTo>
                <a:lnTo>
                  <a:pt x="2590" y="417"/>
                </a:lnTo>
                <a:lnTo>
                  <a:pt x="2585" y="426"/>
                </a:lnTo>
                <a:lnTo>
                  <a:pt x="2560" y="416"/>
                </a:lnTo>
                <a:lnTo>
                  <a:pt x="2563" y="400"/>
                </a:lnTo>
                <a:lnTo>
                  <a:pt x="2530" y="419"/>
                </a:lnTo>
                <a:lnTo>
                  <a:pt x="2507" y="390"/>
                </a:lnTo>
                <a:lnTo>
                  <a:pt x="2487" y="391"/>
                </a:lnTo>
                <a:lnTo>
                  <a:pt x="2485" y="381"/>
                </a:lnTo>
                <a:lnTo>
                  <a:pt x="2496" y="367"/>
                </a:lnTo>
                <a:lnTo>
                  <a:pt x="2526" y="342"/>
                </a:lnTo>
                <a:lnTo>
                  <a:pt x="2500" y="325"/>
                </a:lnTo>
                <a:lnTo>
                  <a:pt x="2502" y="310"/>
                </a:lnTo>
                <a:lnTo>
                  <a:pt x="2553" y="316"/>
                </a:lnTo>
                <a:lnTo>
                  <a:pt x="2533" y="280"/>
                </a:lnTo>
                <a:lnTo>
                  <a:pt x="2524" y="292"/>
                </a:lnTo>
                <a:lnTo>
                  <a:pt x="2508" y="234"/>
                </a:lnTo>
                <a:lnTo>
                  <a:pt x="2485" y="225"/>
                </a:lnTo>
                <a:lnTo>
                  <a:pt x="2483" y="205"/>
                </a:lnTo>
                <a:lnTo>
                  <a:pt x="2471" y="202"/>
                </a:lnTo>
                <a:lnTo>
                  <a:pt x="2475" y="149"/>
                </a:lnTo>
                <a:lnTo>
                  <a:pt x="2469" y="117"/>
                </a:lnTo>
                <a:lnTo>
                  <a:pt x="2431" y="74"/>
                </a:lnTo>
                <a:lnTo>
                  <a:pt x="2425" y="61"/>
                </a:lnTo>
                <a:lnTo>
                  <a:pt x="2429" y="34"/>
                </a:lnTo>
                <a:lnTo>
                  <a:pt x="2411" y="43"/>
                </a:lnTo>
                <a:lnTo>
                  <a:pt x="2403" y="30"/>
                </a:lnTo>
                <a:lnTo>
                  <a:pt x="2390" y="48"/>
                </a:lnTo>
                <a:lnTo>
                  <a:pt x="2390" y="29"/>
                </a:lnTo>
                <a:lnTo>
                  <a:pt x="2380" y="29"/>
                </a:lnTo>
                <a:lnTo>
                  <a:pt x="2386" y="7"/>
                </a:lnTo>
                <a:lnTo>
                  <a:pt x="2345" y="0"/>
                </a:lnTo>
                <a:lnTo>
                  <a:pt x="2311" y="66"/>
                </a:lnTo>
                <a:lnTo>
                  <a:pt x="2325" y="85"/>
                </a:lnTo>
                <a:lnTo>
                  <a:pt x="2325" y="125"/>
                </a:lnTo>
                <a:lnTo>
                  <a:pt x="2302" y="99"/>
                </a:lnTo>
                <a:lnTo>
                  <a:pt x="2281" y="123"/>
                </a:lnTo>
                <a:lnTo>
                  <a:pt x="2283" y="158"/>
                </a:lnTo>
                <a:lnTo>
                  <a:pt x="2274" y="197"/>
                </a:lnTo>
                <a:lnTo>
                  <a:pt x="2293" y="232"/>
                </a:lnTo>
                <a:lnTo>
                  <a:pt x="2298" y="227"/>
                </a:lnTo>
                <a:lnTo>
                  <a:pt x="2293" y="247"/>
                </a:lnTo>
                <a:lnTo>
                  <a:pt x="2286" y="241"/>
                </a:lnTo>
                <a:lnTo>
                  <a:pt x="2266" y="271"/>
                </a:lnTo>
                <a:lnTo>
                  <a:pt x="2266" y="325"/>
                </a:lnTo>
                <a:lnTo>
                  <a:pt x="2297" y="353"/>
                </a:lnTo>
                <a:lnTo>
                  <a:pt x="2293" y="362"/>
                </a:lnTo>
                <a:lnTo>
                  <a:pt x="2297" y="370"/>
                </a:lnTo>
                <a:lnTo>
                  <a:pt x="2339" y="377"/>
                </a:lnTo>
                <a:lnTo>
                  <a:pt x="2341" y="390"/>
                </a:lnTo>
                <a:lnTo>
                  <a:pt x="2365" y="409"/>
                </a:lnTo>
                <a:lnTo>
                  <a:pt x="2369" y="396"/>
                </a:lnTo>
                <a:lnTo>
                  <a:pt x="2391" y="428"/>
                </a:lnTo>
                <a:lnTo>
                  <a:pt x="2429" y="418"/>
                </a:lnTo>
                <a:lnTo>
                  <a:pt x="2434" y="441"/>
                </a:lnTo>
                <a:lnTo>
                  <a:pt x="2431" y="458"/>
                </a:lnTo>
                <a:lnTo>
                  <a:pt x="2417" y="464"/>
                </a:lnTo>
                <a:lnTo>
                  <a:pt x="2424" y="432"/>
                </a:lnTo>
                <a:lnTo>
                  <a:pt x="2401" y="445"/>
                </a:lnTo>
                <a:lnTo>
                  <a:pt x="2391" y="476"/>
                </a:lnTo>
                <a:lnTo>
                  <a:pt x="2397" y="484"/>
                </a:lnTo>
                <a:lnTo>
                  <a:pt x="2390" y="506"/>
                </a:lnTo>
                <a:lnTo>
                  <a:pt x="2377" y="507"/>
                </a:lnTo>
                <a:lnTo>
                  <a:pt x="2372" y="541"/>
                </a:lnTo>
                <a:lnTo>
                  <a:pt x="2406" y="538"/>
                </a:lnTo>
                <a:lnTo>
                  <a:pt x="2418" y="513"/>
                </a:lnTo>
                <a:lnTo>
                  <a:pt x="2408" y="524"/>
                </a:lnTo>
                <a:lnTo>
                  <a:pt x="2411" y="497"/>
                </a:lnTo>
                <a:lnTo>
                  <a:pt x="2424" y="505"/>
                </a:lnTo>
                <a:lnTo>
                  <a:pt x="2427" y="557"/>
                </a:lnTo>
                <a:lnTo>
                  <a:pt x="2438" y="561"/>
                </a:lnTo>
                <a:lnTo>
                  <a:pt x="2405" y="590"/>
                </a:lnTo>
                <a:lnTo>
                  <a:pt x="2397" y="617"/>
                </a:lnTo>
                <a:lnTo>
                  <a:pt x="2374" y="644"/>
                </a:lnTo>
                <a:lnTo>
                  <a:pt x="2321" y="639"/>
                </a:lnTo>
                <a:lnTo>
                  <a:pt x="2327" y="654"/>
                </a:lnTo>
                <a:lnTo>
                  <a:pt x="2320" y="694"/>
                </a:lnTo>
                <a:lnTo>
                  <a:pt x="2339" y="717"/>
                </a:lnTo>
                <a:lnTo>
                  <a:pt x="2341" y="750"/>
                </a:lnTo>
                <a:lnTo>
                  <a:pt x="2337" y="769"/>
                </a:lnTo>
                <a:lnTo>
                  <a:pt x="2321" y="756"/>
                </a:lnTo>
                <a:lnTo>
                  <a:pt x="2327" y="741"/>
                </a:lnTo>
                <a:lnTo>
                  <a:pt x="2298" y="758"/>
                </a:lnTo>
                <a:lnTo>
                  <a:pt x="2298" y="733"/>
                </a:lnTo>
                <a:lnTo>
                  <a:pt x="2281" y="735"/>
                </a:lnTo>
                <a:lnTo>
                  <a:pt x="2276" y="717"/>
                </a:lnTo>
                <a:lnTo>
                  <a:pt x="2298" y="704"/>
                </a:lnTo>
                <a:lnTo>
                  <a:pt x="2289" y="689"/>
                </a:lnTo>
                <a:lnTo>
                  <a:pt x="2298" y="654"/>
                </a:lnTo>
                <a:lnTo>
                  <a:pt x="2299" y="616"/>
                </a:lnTo>
                <a:lnTo>
                  <a:pt x="2274" y="630"/>
                </a:lnTo>
                <a:lnTo>
                  <a:pt x="2274" y="650"/>
                </a:lnTo>
                <a:lnTo>
                  <a:pt x="2261" y="648"/>
                </a:lnTo>
                <a:lnTo>
                  <a:pt x="2256" y="641"/>
                </a:lnTo>
                <a:lnTo>
                  <a:pt x="2268" y="604"/>
                </a:lnTo>
                <a:lnTo>
                  <a:pt x="2243" y="608"/>
                </a:lnTo>
                <a:lnTo>
                  <a:pt x="2249" y="599"/>
                </a:lnTo>
                <a:lnTo>
                  <a:pt x="2228" y="576"/>
                </a:lnTo>
                <a:lnTo>
                  <a:pt x="2214" y="575"/>
                </a:lnTo>
                <a:lnTo>
                  <a:pt x="2219" y="590"/>
                </a:lnTo>
                <a:lnTo>
                  <a:pt x="2192" y="567"/>
                </a:lnTo>
                <a:lnTo>
                  <a:pt x="2184" y="571"/>
                </a:lnTo>
                <a:lnTo>
                  <a:pt x="2202" y="594"/>
                </a:lnTo>
                <a:lnTo>
                  <a:pt x="2165" y="590"/>
                </a:lnTo>
                <a:lnTo>
                  <a:pt x="2161" y="601"/>
                </a:lnTo>
                <a:lnTo>
                  <a:pt x="2147" y="590"/>
                </a:lnTo>
                <a:lnTo>
                  <a:pt x="2169" y="624"/>
                </a:lnTo>
                <a:lnTo>
                  <a:pt x="2169" y="638"/>
                </a:lnTo>
                <a:lnTo>
                  <a:pt x="2161" y="632"/>
                </a:lnTo>
                <a:lnTo>
                  <a:pt x="2182" y="675"/>
                </a:lnTo>
                <a:lnTo>
                  <a:pt x="2189" y="678"/>
                </a:lnTo>
                <a:lnTo>
                  <a:pt x="2186" y="666"/>
                </a:lnTo>
                <a:lnTo>
                  <a:pt x="2191" y="657"/>
                </a:lnTo>
                <a:lnTo>
                  <a:pt x="2214" y="654"/>
                </a:lnTo>
                <a:lnTo>
                  <a:pt x="2219" y="668"/>
                </a:lnTo>
                <a:lnTo>
                  <a:pt x="2233" y="661"/>
                </a:lnTo>
                <a:lnTo>
                  <a:pt x="2234" y="699"/>
                </a:lnTo>
                <a:lnTo>
                  <a:pt x="2225" y="709"/>
                </a:lnTo>
                <a:lnTo>
                  <a:pt x="2177" y="687"/>
                </a:lnTo>
                <a:lnTo>
                  <a:pt x="2155" y="641"/>
                </a:lnTo>
                <a:lnTo>
                  <a:pt x="2143" y="649"/>
                </a:lnTo>
                <a:lnTo>
                  <a:pt x="2164" y="687"/>
                </a:lnTo>
                <a:lnTo>
                  <a:pt x="2126" y="694"/>
                </a:lnTo>
                <a:lnTo>
                  <a:pt x="2100" y="677"/>
                </a:lnTo>
                <a:lnTo>
                  <a:pt x="2053" y="673"/>
                </a:lnTo>
                <a:lnTo>
                  <a:pt x="2026" y="694"/>
                </a:lnTo>
                <a:lnTo>
                  <a:pt x="2003" y="687"/>
                </a:lnTo>
                <a:lnTo>
                  <a:pt x="1985" y="699"/>
                </a:lnTo>
                <a:lnTo>
                  <a:pt x="1958" y="687"/>
                </a:lnTo>
                <a:lnTo>
                  <a:pt x="1939" y="700"/>
                </a:lnTo>
                <a:lnTo>
                  <a:pt x="1916" y="687"/>
                </a:lnTo>
                <a:lnTo>
                  <a:pt x="1886" y="649"/>
                </a:lnTo>
                <a:lnTo>
                  <a:pt x="1886" y="631"/>
                </a:lnTo>
                <a:lnTo>
                  <a:pt x="1866" y="624"/>
                </a:lnTo>
                <a:lnTo>
                  <a:pt x="1866" y="634"/>
                </a:lnTo>
                <a:lnTo>
                  <a:pt x="1854" y="638"/>
                </a:lnTo>
                <a:lnTo>
                  <a:pt x="1854" y="648"/>
                </a:lnTo>
                <a:lnTo>
                  <a:pt x="1846" y="644"/>
                </a:lnTo>
                <a:lnTo>
                  <a:pt x="1804" y="636"/>
                </a:lnTo>
                <a:lnTo>
                  <a:pt x="1804" y="616"/>
                </a:lnTo>
                <a:lnTo>
                  <a:pt x="1751" y="581"/>
                </a:lnTo>
                <a:lnTo>
                  <a:pt x="1767" y="574"/>
                </a:lnTo>
                <a:lnTo>
                  <a:pt x="1748" y="544"/>
                </a:lnTo>
                <a:lnTo>
                  <a:pt x="1755" y="538"/>
                </a:lnTo>
                <a:lnTo>
                  <a:pt x="1718" y="500"/>
                </a:lnTo>
                <a:lnTo>
                  <a:pt x="1630" y="548"/>
                </a:lnTo>
                <a:lnTo>
                  <a:pt x="1597" y="552"/>
                </a:lnTo>
                <a:lnTo>
                  <a:pt x="1570" y="595"/>
                </a:lnTo>
                <a:lnTo>
                  <a:pt x="1572" y="613"/>
                </a:lnTo>
                <a:lnTo>
                  <a:pt x="1583" y="616"/>
                </a:lnTo>
                <a:lnTo>
                  <a:pt x="1589" y="624"/>
                </a:lnTo>
                <a:lnTo>
                  <a:pt x="1616" y="630"/>
                </a:lnTo>
                <a:lnTo>
                  <a:pt x="1635" y="622"/>
                </a:lnTo>
                <a:lnTo>
                  <a:pt x="1619" y="604"/>
                </a:lnTo>
                <a:lnTo>
                  <a:pt x="1640" y="593"/>
                </a:lnTo>
                <a:lnTo>
                  <a:pt x="1661" y="607"/>
                </a:lnTo>
                <a:lnTo>
                  <a:pt x="1683" y="590"/>
                </a:lnTo>
                <a:lnTo>
                  <a:pt x="1690" y="608"/>
                </a:lnTo>
                <a:lnTo>
                  <a:pt x="1692" y="590"/>
                </a:lnTo>
                <a:lnTo>
                  <a:pt x="1684" y="574"/>
                </a:lnTo>
                <a:lnTo>
                  <a:pt x="1702" y="571"/>
                </a:lnTo>
                <a:lnTo>
                  <a:pt x="1694" y="561"/>
                </a:lnTo>
                <a:lnTo>
                  <a:pt x="1737" y="548"/>
                </a:lnTo>
                <a:lnTo>
                  <a:pt x="1730" y="566"/>
                </a:lnTo>
                <a:lnTo>
                  <a:pt x="1735" y="569"/>
                </a:lnTo>
                <a:lnTo>
                  <a:pt x="1722" y="575"/>
                </a:lnTo>
                <a:lnTo>
                  <a:pt x="1723" y="584"/>
                </a:lnTo>
                <a:lnTo>
                  <a:pt x="1711" y="610"/>
                </a:lnTo>
                <a:lnTo>
                  <a:pt x="1703" y="599"/>
                </a:lnTo>
                <a:lnTo>
                  <a:pt x="1704" y="617"/>
                </a:lnTo>
                <a:lnTo>
                  <a:pt x="1633" y="641"/>
                </a:lnTo>
                <a:lnTo>
                  <a:pt x="1626" y="657"/>
                </a:lnTo>
                <a:lnTo>
                  <a:pt x="1635" y="659"/>
                </a:lnTo>
                <a:lnTo>
                  <a:pt x="1611" y="687"/>
                </a:lnTo>
                <a:lnTo>
                  <a:pt x="1630" y="704"/>
                </a:lnTo>
                <a:lnTo>
                  <a:pt x="1635" y="717"/>
                </a:lnTo>
                <a:lnTo>
                  <a:pt x="1630" y="738"/>
                </a:lnTo>
                <a:lnTo>
                  <a:pt x="1651" y="779"/>
                </a:lnTo>
                <a:lnTo>
                  <a:pt x="1660" y="783"/>
                </a:lnTo>
                <a:lnTo>
                  <a:pt x="1651" y="791"/>
                </a:lnTo>
                <a:lnTo>
                  <a:pt x="1661" y="810"/>
                </a:lnTo>
                <a:lnTo>
                  <a:pt x="1629" y="814"/>
                </a:lnTo>
                <a:lnTo>
                  <a:pt x="1626" y="834"/>
                </a:lnTo>
                <a:lnTo>
                  <a:pt x="1611" y="816"/>
                </a:lnTo>
                <a:lnTo>
                  <a:pt x="1593" y="788"/>
                </a:lnTo>
                <a:lnTo>
                  <a:pt x="1624" y="779"/>
                </a:lnTo>
                <a:lnTo>
                  <a:pt x="1612" y="750"/>
                </a:lnTo>
                <a:lnTo>
                  <a:pt x="1603" y="750"/>
                </a:lnTo>
                <a:lnTo>
                  <a:pt x="1596" y="733"/>
                </a:lnTo>
                <a:lnTo>
                  <a:pt x="1583" y="737"/>
                </a:lnTo>
                <a:lnTo>
                  <a:pt x="1586" y="717"/>
                </a:lnTo>
                <a:lnTo>
                  <a:pt x="1577" y="704"/>
                </a:lnTo>
                <a:lnTo>
                  <a:pt x="1569" y="737"/>
                </a:lnTo>
                <a:lnTo>
                  <a:pt x="1563" y="729"/>
                </a:lnTo>
                <a:lnTo>
                  <a:pt x="1566" y="717"/>
                </a:lnTo>
                <a:lnTo>
                  <a:pt x="1561" y="708"/>
                </a:lnTo>
                <a:lnTo>
                  <a:pt x="1563" y="687"/>
                </a:lnTo>
                <a:lnTo>
                  <a:pt x="1517" y="687"/>
                </a:lnTo>
                <a:lnTo>
                  <a:pt x="1519" y="678"/>
                </a:lnTo>
                <a:lnTo>
                  <a:pt x="1513" y="664"/>
                </a:lnTo>
                <a:lnTo>
                  <a:pt x="1504" y="666"/>
                </a:lnTo>
                <a:lnTo>
                  <a:pt x="1506" y="658"/>
                </a:lnTo>
                <a:lnTo>
                  <a:pt x="1499" y="645"/>
                </a:lnTo>
                <a:lnTo>
                  <a:pt x="1449" y="687"/>
                </a:lnTo>
                <a:lnTo>
                  <a:pt x="1437" y="687"/>
                </a:lnTo>
                <a:lnTo>
                  <a:pt x="1440" y="667"/>
                </a:lnTo>
                <a:lnTo>
                  <a:pt x="1429" y="671"/>
                </a:lnTo>
                <a:lnTo>
                  <a:pt x="1423" y="689"/>
                </a:lnTo>
                <a:lnTo>
                  <a:pt x="1400" y="681"/>
                </a:lnTo>
                <a:lnTo>
                  <a:pt x="1399" y="695"/>
                </a:lnTo>
                <a:lnTo>
                  <a:pt x="1236" y="687"/>
                </a:lnTo>
                <a:lnTo>
                  <a:pt x="1215" y="675"/>
                </a:lnTo>
                <a:lnTo>
                  <a:pt x="1186" y="658"/>
                </a:lnTo>
                <a:lnTo>
                  <a:pt x="1201" y="649"/>
                </a:lnTo>
                <a:lnTo>
                  <a:pt x="1201" y="622"/>
                </a:lnTo>
                <a:lnTo>
                  <a:pt x="1217" y="610"/>
                </a:lnTo>
                <a:lnTo>
                  <a:pt x="1274" y="610"/>
                </a:lnTo>
                <a:lnTo>
                  <a:pt x="1273" y="580"/>
                </a:lnTo>
                <a:lnTo>
                  <a:pt x="1265" y="590"/>
                </a:lnTo>
                <a:lnTo>
                  <a:pt x="1265" y="569"/>
                </a:lnTo>
                <a:lnTo>
                  <a:pt x="1228" y="524"/>
                </a:lnTo>
                <a:lnTo>
                  <a:pt x="1217" y="528"/>
                </a:lnTo>
                <a:lnTo>
                  <a:pt x="1206" y="505"/>
                </a:lnTo>
                <a:lnTo>
                  <a:pt x="1148" y="502"/>
                </a:lnTo>
                <a:lnTo>
                  <a:pt x="1166" y="518"/>
                </a:lnTo>
                <a:lnTo>
                  <a:pt x="1163" y="528"/>
                </a:lnTo>
                <a:lnTo>
                  <a:pt x="1152" y="514"/>
                </a:lnTo>
                <a:lnTo>
                  <a:pt x="1071" y="505"/>
                </a:lnTo>
                <a:lnTo>
                  <a:pt x="1010" y="463"/>
                </a:lnTo>
                <a:lnTo>
                  <a:pt x="910" y="430"/>
                </a:lnTo>
                <a:lnTo>
                  <a:pt x="889" y="402"/>
                </a:lnTo>
                <a:lnTo>
                  <a:pt x="835" y="370"/>
                </a:lnTo>
                <a:lnTo>
                  <a:pt x="760" y="370"/>
                </a:lnTo>
                <a:lnTo>
                  <a:pt x="752" y="417"/>
                </a:lnTo>
                <a:lnTo>
                  <a:pt x="739" y="435"/>
                </a:lnTo>
                <a:lnTo>
                  <a:pt x="716" y="444"/>
                </a:lnTo>
                <a:lnTo>
                  <a:pt x="678" y="442"/>
                </a:lnTo>
                <a:lnTo>
                  <a:pt x="681" y="424"/>
                </a:lnTo>
                <a:lnTo>
                  <a:pt x="706" y="385"/>
                </a:lnTo>
                <a:lnTo>
                  <a:pt x="682" y="384"/>
                </a:lnTo>
                <a:lnTo>
                  <a:pt x="687" y="327"/>
                </a:lnTo>
                <a:lnTo>
                  <a:pt x="683" y="316"/>
                </a:lnTo>
                <a:lnTo>
                  <a:pt x="668" y="319"/>
                </a:lnTo>
                <a:lnTo>
                  <a:pt x="682" y="333"/>
                </a:lnTo>
                <a:lnTo>
                  <a:pt x="670" y="343"/>
                </a:lnTo>
                <a:lnTo>
                  <a:pt x="661" y="329"/>
                </a:lnTo>
                <a:lnTo>
                  <a:pt x="641" y="336"/>
                </a:lnTo>
                <a:lnTo>
                  <a:pt x="645" y="349"/>
                </a:lnTo>
                <a:lnTo>
                  <a:pt x="638" y="372"/>
                </a:lnTo>
                <a:lnTo>
                  <a:pt x="643" y="386"/>
                </a:lnTo>
                <a:lnTo>
                  <a:pt x="624" y="398"/>
                </a:lnTo>
                <a:lnTo>
                  <a:pt x="640" y="414"/>
                </a:lnTo>
                <a:lnTo>
                  <a:pt x="613" y="431"/>
                </a:lnTo>
                <a:lnTo>
                  <a:pt x="603" y="441"/>
                </a:lnTo>
                <a:lnTo>
                  <a:pt x="557" y="399"/>
                </a:lnTo>
                <a:lnTo>
                  <a:pt x="520" y="288"/>
                </a:lnTo>
                <a:lnTo>
                  <a:pt x="476" y="246"/>
                </a:lnTo>
                <a:lnTo>
                  <a:pt x="466" y="270"/>
                </a:lnTo>
                <a:lnTo>
                  <a:pt x="476" y="288"/>
                </a:lnTo>
                <a:lnTo>
                  <a:pt x="499" y="299"/>
                </a:lnTo>
                <a:lnTo>
                  <a:pt x="465" y="317"/>
                </a:lnTo>
                <a:lnTo>
                  <a:pt x="458" y="345"/>
                </a:lnTo>
                <a:lnTo>
                  <a:pt x="414" y="386"/>
                </a:lnTo>
                <a:lnTo>
                  <a:pt x="426" y="363"/>
                </a:lnTo>
                <a:lnTo>
                  <a:pt x="429" y="342"/>
                </a:lnTo>
                <a:lnTo>
                  <a:pt x="346" y="389"/>
                </a:lnTo>
                <a:lnTo>
                  <a:pt x="307" y="468"/>
                </a:lnTo>
                <a:lnTo>
                  <a:pt x="310" y="428"/>
                </a:lnTo>
                <a:lnTo>
                  <a:pt x="304" y="422"/>
                </a:lnTo>
                <a:lnTo>
                  <a:pt x="286" y="445"/>
                </a:lnTo>
                <a:lnTo>
                  <a:pt x="285" y="432"/>
                </a:lnTo>
                <a:lnTo>
                  <a:pt x="277" y="446"/>
                </a:lnTo>
                <a:lnTo>
                  <a:pt x="278" y="431"/>
                </a:lnTo>
                <a:lnTo>
                  <a:pt x="264" y="435"/>
                </a:lnTo>
                <a:lnTo>
                  <a:pt x="264" y="447"/>
                </a:lnTo>
                <a:lnTo>
                  <a:pt x="244" y="470"/>
                </a:lnTo>
                <a:lnTo>
                  <a:pt x="207" y="490"/>
                </a:lnTo>
                <a:lnTo>
                  <a:pt x="199" y="491"/>
                </a:lnTo>
                <a:lnTo>
                  <a:pt x="199" y="482"/>
                </a:lnTo>
                <a:lnTo>
                  <a:pt x="212" y="463"/>
                </a:lnTo>
                <a:lnTo>
                  <a:pt x="218" y="474"/>
                </a:lnTo>
                <a:lnTo>
                  <a:pt x="259" y="416"/>
                </a:lnTo>
                <a:lnTo>
                  <a:pt x="309" y="409"/>
                </a:lnTo>
                <a:lnTo>
                  <a:pt x="386" y="340"/>
                </a:lnTo>
                <a:lnTo>
                  <a:pt x="397" y="326"/>
                </a:lnTo>
                <a:lnTo>
                  <a:pt x="384" y="297"/>
                </a:lnTo>
                <a:lnTo>
                  <a:pt x="360" y="325"/>
                </a:lnTo>
                <a:lnTo>
                  <a:pt x="337" y="311"/>
                </a:lnTo>
                <a:lnTo>
                  <a:pt x="317" y="324"/>
                </a:lnTo>
                <a:lnTo>
                  <a:pt x="303" y="352"/>
                </a:lnTo>
                <a:lnTo>
                  <a:pt x="284" y="345"/>
                </a:lnTo>
                <a:lnTo>
                  <a:pt x="244" y="386"/>
                </a:lnTo>
                <a:lnTo>
                  <a:pt x="221" y="381"/>
                </a:lnTo>
                <a:lnTo>
                  <a:pt x="198" y="400"/>
                </a:lnTo>
                <a:lnTo>
                  <a:pt x="197" y="423"/>
                </a:lnTo>
                <a:lnTo>
                  <a:pt x="188" y="432"/>
                </a:lnTo>
                <a:lnTo>
                  <a:pt x="146" y="447"/>
                </a:lnTo>
                <a:lnTo>
                  <a:pt x="105" y="490"/>
                </a:lnTo>
                <a:lnTo>
                  <a:pt x="130" y="543"/>
                </a:lnTo>
                <a:lnTo>
                  <a:pt x="134" y="560"/>
                </a:lnTo>
                <a:lnTo>
                  <a:pt x="128" y="569"/>
                </a:lnTo>
                <a:lnTo>
                  <a:pt x="95" y="519"/>
                </a:lnTo>
                <a:lnTo>
                  <a:pt x="52" y="515"/>
                </a:lnTo>
                <a:lnTo>
                  <a:pt x="75" y="552"/>
                </a:lnTo>
                <a:lnTo>
                  <a:pt x="61" y="553"/>
                </a:lnTo>
                <a:lnTo>
                  <a:pt x="28" y="523"/>
                </a:lnTo>
                <a:lnTo>
                  <a:pt x="0" y="519"/>
                </a:lnTo>
                <a:lnTo>
                  <a:pt x="0" y="698"/>
                </a:lnTo>
                <a:lnTo>
                  <a:pt x="17" y="728"/>
                </a:lnTo>
                <a:lnTo>
                  <a:pt x="14" y="742"/>
                </a:lnTo>
                <a:lnTo>
                  <a:pt x="21" y="758"/>
                </a:lnTo>
                <a:lnTo>
                  <a:pt x="12" y="778"/>
                </a:lnTo>
                <a:lnTo>
                  <a:pt x="17" y="802"/>
                </a:lnTo>
                <a:lnTo>
                  <a:pt x="148" y="802"/>
                </a:lnTo>
                <a:lnTo>
                  <a:pt x="134" y="809"/>
                </a:lnTo>
                <a:lnTo>
                  <a:pt x="152" y="830"/>
                </a:lnTo>
                <a:lnTo>
                  <a:pt x="147" y="842"/>
                </a:lnTo>
                <a:lnTo>
                  <a:pt x="164" y="866"/>
                </a:lnTo>
                <a:lnTo>
                  <a:pt x="148" y="900"/>
                </a:lnTo>
                <a:lnTo>
                  <a:pt x="164" y="906"/>
                </a:lnTo>
                <a:lnTo>
                  <a:pt x="165" y="922"/>
                </a:lnTo>
                <a:lnTo>
                  <a:pt x="155" y="935"/>
                </a:lnTo>
                <a:lnTo>
                  <a:pt x="162" y="937"/>
                </a:lnTo>
                <a:lnTo>
                  <a:pt x="161" y="949"/>
                </a:lnTo>
                <a:lnTo>
                  <a:pt x="199" y="941"/>
                </a:lnTo>
                <a:lnTo>
                  <a:pt x="197" y="957"/>
                </a:lnTo>
                <a:lnTo>
                  <a:pt x="201" y="958"/>
                </a:lnTo>
                <a:lnTo>
                  <a:pt x="217" y="941"/>
                </a:lnTo>
                <a:lnTo>
                  <a:pt x="232" y="948"/>
                </a:lnTo>
                <a:lnTo>
                  <a:pt x="220" y="966"/>
                </a:lnTo>
                <a:lnTo>
                  <a:pt x="243" y="1001"/>
                </a:lnTo>
                <a:lnTo>
                  <a:pt x="221" y="1043"/>
                </a:lnTo>
                <a:lnTo>
                  <a:pt x="208" y="1051"/>
                </a:lnTo>
                <a:lnTo>
                  <a:pt x="232" y="1073"/>
                </a:lnTo>
                <a:lnTo>
                  <a:pt x="217" y="1105"/>
                </a:lnTo>
                <a:lnTo>
                  <a:pt x="269" y="1143"/>
                </a:lnTo>
                <a:lnTo>
                  <a:pt x="263" y="1165"/>
                </a:lnTo>
                <a:lnTo>
                  <a:pt x="287" y="1153"/>
                </a:lnTo>
                <a:lnTo>
                  <a:pt x="301" y="1158"/>
                </a:lnTo>
                <a:lnTo>
                  <a:pt x="309" y="1170"/>
                </a:lnTo>
                <a:lnTo>
                  <a:pt x="305" y="1179"/>
                </a:lnTo>
                <a:lnTo>
                  <a:pt x="317" y="1190"/>
                </a:lnTo>
                <a:lnTo>
                  <a:pt x="312" y="1197"/>
                </a:lnTo>
                <a:lnTo>
                  <a:pt x="317" y="1208"/>
                </a:lnTo>
                <a:lnTo>
                  <a:pt x="360" y="1239"/>
                </a:lnTo>
                <a:lnTo>
                  <a:pt x="349" y="1253"/>
                </a:lnTo>
                <a:lnTo>
                  <a:pt x="360" y="1251"/>
                </a:lnTo>
                <a:lnTo>
                  <a:pt x="377" y="1281"/>
                </a:lnTo>
                <a:lnTo>
                  <a:pt x="358" y="1308"/>
                </a:lnTo>
                <a:lnTo>
                  <a:pt x="372" y="1317"/>
                </a:lnTo>
                <a:lnTo>
                  <a:pt x="374" y="1329"/>
                </a:lnTo>
                <a:lnTo>
                  <a:pt x="388" y="1334"/>
                </a:lnTo>
                <a:lnTo>
                  <a:pt x="379" y="1357"/>
                </a:lnTo>
                <a:lnTo>
                  <a:pt x="393" y="1382"/>
                </a:lnTo>
                <a:lnTo>
                  <a:pt x="391" y="1393"/>
                </a:lnTo>
                <a:lnTo>
                  <a:pt x="414" y="1405"/>
                </a:lnTo>
                <a:lnTo>
                  <a:pt x="406" y="1412"/>
                </a:lnTo>
                <a:lnTo>
                  <a:pt x="411" y="1417"/>
                </a:lnTo>
                <a:lnTo>
                  <a:pt x="406" y="1425"/>
                </a:lnTo>
                <a:lnTo>
                  <a:pt x="412" y="1438"/>
                </a:lnTo>
                <a:lnTo>
                  <a:pt x="407" y="1445"/>
                </a:lnTo>
                <a:lnTo>
                  <a:pt x="437" y="1457"/>
                </a:lnTo>
                <a:lnTo>
                  <a:pt x="449" y="1449"/>
                </a:lnTo>
                <a:lnTo>
                  <a:pt x="469" y="1482"/>
                </a:lnTo>
                <a:lnTo>
                  <a:pt x="475" y="1482"/>
                </a:lnTo>
                <a:lnTo>
                  <a:pt x="480" y="1500"/>
                </a:lnTo>
                <a:lnTo>
                  <a:pt x="507" y="1523"/>
                </a:lnTo>
                <a:lnTo>
                  <a:pt x="529" y="1528"/>
                </a:lnTo>
                <a:lnTo>
                  <a:pt x="536" y="1562"/>
                </a:lnTo>
                <a:lnTo>
                  <a:pt x="531" y="1574"/>
                </a:lnTo>
                <a:lnTo>
                  <a:pt x="540" y="1576"/>
                </a:lnTo>
                <a:lnTo>
                  <a:pt x="545" y="1611"/>
                </a:lnTo>
                <a:lnTo>
                  <a:pt x="578" y="1609"/>
                </a:lnTo>
                <a:lnTo>
                  <a:pt x="585" y="1599"/>
                </a:lnTo>
                <a:lnTo>
                  <a:pt x="594" y="1606"/>
                </a:lnTo>
                <a:lnTo>
                  <a:pt x="600" y="1596"/>
                </a:lnTo>
                <a:lnTo>
                  <a:pt x="631" y="1609"/>
                </a:lnTo>
                <a:lnTo>
                  <a:pt x="659" y="1600"/>
                </a:lnTo>
                <a:lnTo>
                  <a:pt x="661" y="1586"/>
                </a:lnTo>
                <a:lnTo>
                  <a:pt x="674" y="1588"/>
                </a:lnTo>
                <a:lnTo>
                  <a:pt x="681" y="1607"/>
                </a:lnTo>
                <a:lnTo>
                  <a:pt x="673" y="1622"/>
                </a:lnTo>
                <a:lnTo>
                  <a:pt x="683" y="1643"/>
                </a:lnTo>
                <a:lnTo>
                  <a:pt x="696" y="1646"/>
                </a:lnTo>
                <a:lnTo>
                  <a:pt x="696" y="1660"/>
                </a:lnTo>
                <a:lnTo>
                  <a:pt x="709" y="1688"/>
                </a:lnTo>
                <a:lnTo>
                  <a:pt x="716" y="1698"/>
                </a:lnTo>
                <a:lnTo>
                  <a:pt x="772" y="1698"/>
                </a:lnTo>
                <a:lnTo>
                  <a:pt x="821" y="1698"/>
                </a:lnTo>
                <a:lnTo>
                  <a:pt x="872" y="1698"/>
                </a:lnTo>
                <a:lnTo>
                  <a:pt x="935" y="1698"/>
                </a:lnTo>
                <a:lnTo>
                  <a:pt x="987" y="1698"/>
                </a:lnTo>
                <a:lnTo>
                  <a:pt x="1042" y="1698"/>
                </a:lnTo>
                <a:lnTo>
                  <a:pt x="1092" y="1698"/>
                </a:lnTo>
                <a:lnTo>
                  <a:pt x="1139" y="1698"/>
                </a:lnTo>
                <a:lnTo>
                  <a:pt x="1191" y="1698"/>
                </a:lnTo>
                <a:lnTo>
                  <a:pt x="1247" y="1698"/>
                </a:lnTo>
                <a:lnTo>
                  <a:pt x="1298" y="1698"/>
                </a:lnTo>
                <a:lnTo>
                  <a:pt x="1353" y="1698"/>
                </a:lnTo>
                <a:lnTo>
                  <a:pt x="1404" y="1698"/>
                </a:lnTo>
                <a:lnTo>
                  <a:pt x="1452" y="1698"/>
                </a:lnTo>
                <a:lnTo>
                  <a:pt x="1503" y="1698"/>
                </a:lnTo>
                <a:lnTo>
                  <a:pt x="1555" y="1698"/>
                </a:lnTo>
                <a:lnTo>
                  <a:pt x="1610" y="1698"/>
                </a:lnTo>
                <a:lnTo>
                  <a:pt x="1660" y="1698"/>
                </a:lnTo>
                <a:lnTo>
                  <a:pt x="1707" y="1698"/>
                </a:lnTo>
                <a:lnTo>
                  <a:pt x="1759" y="1698"/>
                </a:lnTo>
                <a:lnTo>
                  <a:pt x="1815" y="1698"/>
                </a:lnTo>
                <a:lnTo>
                  <a:pt x="1866" y="1698"/>
                </a:lnTo>
                <a:lnTo>
                  <a:pt x="1921" y="1698"/>
                </a:lnTo>
                <a:lnTo>
                  <a:pt x="1957" y="1698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3" name="Freeform 75">
            <a:extLst>
              <a:ext uri="{FF2B5EF4-FFF2-40B4-BE49-F238E27FC236}">
                <a16:creationId xmlns:a16="http://schemas.microsoft.com/office/drawing/2014/main" id="{E2F919BA-8083-4A0C-9213-69CE4E4A74E3}"/>
              </a:ext>
            </a:extLst>
          </p:cNvPr>
          <p:cNvSpPr>
            <a:spLocks noChangeAspect="1"/>
          </p:cNvSpPr>
          <p:nvPr/>
        </p:nvSpPr>
        <p:spPr bwMode="auto">
          <a:xfrm>
            <a:off x="4146551" y="1647825"/>
            <a:ext cx="101600" cy="101600"/>
          </a:xfrm>
          <a:custGeom>
            <a:avLst/>
            <a:gdLst>
              <a:gd name="T0" fmla="*/ 2147483646 w 84"/>
              <a:gd name="T1" fmla="*/ 2147483646 h 113"/>
              <a:gd name="T2" fmla="*/ 2147483646 w 84"/>
              <a:gd name="T3" fmla="*/ 2147483646 h 113"/>
              <a:gd name="T4" fmla="*/ 2147483646 w 84"/>
              <a:gd name="T5" fmla="*/ 2147483646 h 113"/>
              <a:gd name="T6" fmla="*/ 2147483646 w 84"/>
              <a:gd name="T7" fmla="*/ 2147483646 h 113"/>
              <a:gd name="T8" fmla="*/ 2147483646 w 84"/>
              <a:gd name="T9" fmla="*/ 2147483646 h 113"/>
              <a:gd name="T10" fmla="*/ 2147483646 w 84"/>
              <a:gd name="T11" fmla="*/ 2147483646 h 113"/>
              <a:gd name="T12" fmla="*/ 2147483646 w 84"/>
              <a:gd name="T13" fmla="*/ 2147483646 h 113"/>
              <a:gd name="T14" fmla="*/ 2147483646 w 84"/>
              <a:gd name="T15" fmla="*/ 0 h 113"/>
              <a:gd name="T16" fmla="*/ 2147483646 w 84"/>
              <a:gd name="T17" fmla="*/ 2147483646 h 113"/>
              <a:gd name="T18" fmla="*/ 2147483646 w 84"/>
              <a:gd name="T19" fmla="*/ 2147483646 h 113"/>
              <a:gd name="T20" fmla="*/ 2147483646 w 84"/>
              <a:gd name="T21" fmla="*/ 2147483646 h 113"/>
              <a:gd name="T22" fmla="*/ 2147483646 w 84"/>
              <a:gd name="T23" fmla="*/ 2147483646 h 113"/>
              <a:gd name="T24" fmla="*/ 2147483646 w 84"/>
              <a:gd name="T25" fmla="*/ 2147483646 h 113"/>
              <a:gd name="T26" fmla="*/ 2147483646 w 84"/>
              <a:gd name="T27" fmla="*/ 2147483646 h 113"/>
              <a:gd name="T28" fmla="*/ 2147483646 w 84"/>
              <a:gd name="T29" fmla="*/ 2147483646 h 113"/>
              <a:gd name="T30" fmla="*/ 0 w 84"/>
              <a:gd name="T31" fmla="*/ 2147483646 h 113"/>
              <a:gd name="T32" fmla="*/ 2147483646 w 84"/>
              <a:gd name="T33" fmla="*/ 2147483646 h 1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4"/>
              <a:gd name="T52" fmla="*/ 0 h 113"/>
              <a:gd name="T53" fmla="*/ 84 w 84"/>
              <a:gd name="T54" fmla="*/ 113 h 1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4" h="113">
                <a:moveTo>
                  <a:pt x="19" y="60"/>
                </a:moveTo>
                <a:lnTo>
                  <a:pt x="26" y="57"/>
                </a:lnTo>
                <a:lnTo>
                  <a:pt x="20" y="47"/>
                </a:lnTo>
                <a:lnTo>
                  <a:pt x="47" y="47"/>
                </a:lnTo>
                <a:lnTo>
                  <a:pt x="41" y="38"/>
                </a:lnTo>
                <a:lnTo>
                  <a:pt x="51" y="18"/>
                </a:lnTo>
                <a:lnTo>
                  <a:pt x="46" y="2"/>
                </a:lnTo>
                <a:lnTo>
                  <a:pt x="49" y="0"/>
                </a:lnTo>
                <a:lnTo>
                  <a:pt x="64" y="32"/>
                </a:lnTo>
                <a:lnTo>
                  <a:pt x="84" y="30"/>
                </a:lnTo>
                <a:lnTo>
                  <a:pt x="81" y="50"/>
                </a:lnTo>
                <a:lnTo>
                  <a:pt x="38" y="113"/>
                </a:lnTo>
                <a:lnTo>
                  <a:pt x="19" y="110"/>
                </a:lnTo>
                <a:lnTo>
                  <a:pt x="28" y="99"/>
                </a:lnTo>
                <a:lnTo>
                  <a:pt x="15" y="89"/>
                </a:lnTo>
                <a:lnTo>
                  <a:pt x="0" y="52"/>
                </a:lnTo>
                <a:lnTo>
                  <a:pt x="19" y="6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4" name="Freeform 76">
            <a:extLst>
              <a:ext uri="{FF2B5EF4-FFF2-40B4-BE49-F238E27FC236}">
                <a16:creationId xmlns:a16="http://schemas.microsoft.com/office/drawing/2014/main" id="{20D28AB7-1682-4951-A374-B99DB8A98C04}"/>
              </a:ext>
            </a:extLst>
          </p:cNvPr>
          <p:cNvSpPr>
            <a:spLocks noChangeAspect="1"/>
          </p:cNvSpPr>
          <p:nvPr/>
        </p:nvSpPr>
        <p:spPr bwMode="auto">
          <a:xfrm>
            <a:off x="4146551" y="1647825"/>
            <a:ext cx="101600" cy="101600"/>
          </a:xfrm>
          <a:custGeom>
            <a:avLst/>
            <a:gdLst>
              <a:gd name="T0" fmla="*/ 2147483646 w 84"/>
              <a:gd name="T1" fmla="*/ 2147483646 h 113"/>
              <a:gd name="T2" fmla="*/ 2147483646 w 84"/>
              <a:gd name="T3" fmla="*/ 2147483646 h 113"/>
              <a:gd name="T4" fmla="*/ 2147483646 w 84"/>
              <a:gd name="T5" fmla="*/ 2147483646 h 113"/>
              <a:gd name="T6" fmla="*/ 2147483646 w 84"/>
              <a:gd name="T7" fmla="*/ 2147483646 h 113"/>
              <a:gd name="T8" fmla="*/ 2147483646 w 84"/>
              <a:gd name="T9" fmla="*/ 2147483646 h 113"/>
              <a:gd name="T10" fmla="*/ 2147483646 w 84"/>
              <a:gd name="T11" fmla="*/ 2147483646 h 113"/>
              <a:gd name="T12" fmla="*/ 2147483646 w 84"/>
              <a:gd name="T13" fmla="*/ 2147483646 h 113"/>
              <a:gd name="T14" fmla="*/ 2147483646 w 84"/>
              <a:gd name="T15" fmla="*/ 0 h 113"/>
              <a:gd name="T16" fmla="*/ 2147483646 w 84"/>
              <a:gd name="T17" fmla="*/ 2147483646 h 113"/>
              <a:gd name="T18" fmla="*/ 2147483646 w 84"/>
              <a:gd name="T19" fmla="*/ 2147483646 h 113"/>
              <a:gd name="T20" fmla="*/ 2147483646 w 84"/>
              <a:gd name="T21" fmla="*/ 2147483646 h 113"/>
              <a:gd name="T22" fmla="*/ 2147483646 w 84"/>
              <a:gd name="T23" fmla="*/ 2147483646 h 113"/>
              <a:gd name="T24" fmla="*/ 2147483646 w 84"/>
              <a:gd name="T25" fmla="*/ 2147483646 h 113"/>
              <a:gd name="T26" fmla="*/ 2147483646 w 84"/>
              <a:gd name="T27" fmla="*/ 2147483646 h 113"/>
              <a:gd name="T28" fmla="*/ 2147483646 w 84"/>
              <a:gd name="T29" fmla="*/ 2147483646 h 113"/>
              <a:gd name="T30" fmla="*/ 0 w 84"/>
              <a:gd name="T31" fmla="*/ 2147483646 h 113"/>
              <a:gd name="T32" fmla="*/ 2147483646 w 84"/>
              <a:gd name="T33" fmla="*/ 2147483646 h 1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4"/>
              <a:gd name="T52" fmla="*/ 0 h 113"/>
              <a:gd name="T53" fmla="*/ 84 w 84"/>
              <a:gd name="T54" fmla="*/ 113 h 1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4" h="113">
                <a:moveTo>
                  <a:pt x="19" y="60"/>
                </a:moveTo>
                <a:lnTo>
                  <a:pt x="26" y="57"/>
                </a:lnTo>
                <a:lnTo>
                  <a:pt x="20" y="47"/>
                </a:lnTo>
                <a:lnTo>
                  <a:pt x="47" y="47"/>
                </a:lnTo>
                <a:lnTo>
                  <a:pt x="41" y="38"/>
                </a:lnTo>
                <a:lnTo>
                  <a:pt x="51" y="18"/>
                </a:lnTo>
                <a:lnTo>
                  <a:pt x="46" y="2"/>
                </a:lnTo>
                <a:lnTo>
                  <a:pt x="49" y="0"/>
                </a:lnTo>
                <a:lnTo>
                  <a:pt x="64" y="32"/>
                </a:lnTo>
                <a:lnTo>
                  <a:pt x="84" y="30"/>
                </a:lnTo>
                <a:lnTo>
                  <a:pt x="81" y="50"/>
                </a:lnTo>
                <a:lnTo>
                  <a:pt x="38" y="113"/>
                </a:lnTo>
                <a:lnTo>
                  <a:pt x="19" y="110"/>
                </a:lnTo>
                <a:lnTo>
                  <a:pt x="28" y="99"/>
                </a:lnTo>
                <a:lnTo>
                  <a:pt x="15" y="89"/>
                </a:lnTo>
                <a:lnTo>
                  <a:pt x="0" y="52"/>
                </a:lnTo>
                <a:lnTo>
                  <a:pt x="19" y="60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5" name="Freeform 77">
            <a:extLst>
              <a:ext uri="{FF2B5EF4-FFF2-40B4-BE49-F238E27FC236}">
                <a16:creationId xmlns:a16="http://schemas.microsoft.com/office/drawing/2014/main" id="{D1D7CFB3-B2A7-425E-8932-672EA11BF392}"/>
              </a:ext>
            </a:extLst>
          </p:cNvPr>
          <p:cNvSpPr>
            <a:spLocks noChangeAspect="1"/>
          </p:cNvSpPr>
          <p:nvPr/>
        </p:nvSpPr>
        <p:spPr bwMode="auto">
          <a:xfrm>
            <a:off x="4105275" y="1714500"/>
            <a:ext cx="71439" cy="49213"/>
          </a:xfrm>
          <a:custGeom>
            <a:avLst/>
            <a:gdLst>
              <a:gd name="T0" fmla="*/ 2147483646 w 55"/>
              <a:gd name="T1" fmla="*/ 2147483646 h 52"/>
              <a:gd name="T2" fmla="*/ 0 w 55"/>
              <a:gd name="T3" fmla="*/ 2147483646 h 52"/>
              <a:gd name="T4" fmla="*/ 2147483646 w 55"/>
              <a:gd name="T5" fmla="*/ 2147483646 h 52"/>
              <a:gd name="T6" fmla="*/ 2147483646 w 55"/>
              <a:gd name="T7" fmla="*/ 2147483646 h 52"/>
              <a:gd name="T8" fmla="*/ 2147483646 w 55"/>
              <a:gd name="T9" fmla="*/ 0 h 52"/>
              <a:gd name="T10" fmla="*/ 2147483646 w 55"/>
              <a:gd name="T11" fmla="*/ 2147483646 h 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5"/>
              <a:gd name="T19" fmla="*/ 0 h 52"/>
              <a:gd name="T20" fmla="*/ 55 w 55"/>
              <a:gd name="T21" fmla="*/ 52 h 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5" h="52">
                <a:moveTo>
                  <a:pt x="2" y="4"/>
                </a:moveTo>
                <a:lnTo>
                  <a:pt x="0" y="23"/>
                </a:lnTo>
                <a:lnTo>
                  <a:pt x="12" y="38"/>
                </a:lnTo>
                <a:lnTo>
                  <a:pt x="55" y="52"/>
                </a:lnTo>
                <a:lnTo>
                  <a:pt x="12" y="0"/>
                </a:lnTo>
                <a:lnTo>
                  <a:pt x="2" y="4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6" name="Freeform 78">
            <a:extLst>
              <a:ext uri="{FF2B5EF4-FFF2-40B4-BE49-F238E27FC236}">
                <a16:creationId xmlns:a16="http://schemas.microsoft.com/office/drawing/2014/main" id="{6BEADD15-E326-4938-B57D-D9B15D9A8F0C}"/>
              </a:ext>
            </a:extLst>
          </p:cNvPr>
          <p:cNvSpPr>
            <a:spLocks noChangeAspect="1"/>
          </p:cNvSpPr>
          <p:nvPr/>
        </p:nvSpPr>
        <p:spPr bwMode="auto">
          <a:xfrm>
            <a:off x="4105275" y="1714500"/>
            <a:ext cx="71439" cy="49213"/>
          </a:xfrm>
          <a:custGeom>
            <a:avLst/>
            <a:gdLst>
              <a:gd name="T0" fmla="*/ 2147483646 w 55"/>
              <a:gd name="T1" fmla="*/ 2147483646 h 52"/>
              <a:gd name="T2" fmla="*/ 0 w 55"/>
              <a:gd name="T3" fmla="*/ 2147483646 h 52"/>
              <a:gd name="T4" fmla="*/ 2147483646 w 55"/>
              <a:gd name="T5" fmla="*/ 2147483646 h 52"/>
              <a:gd name="T6" fmla="*/ 2147483646 w 55"/>
              <a:gd name="T7" fmla="*/ 2147483646 h 52"/>
              <a:gd name="T8" fmla="*/ 2147483646 w 55"/>
              <a:gd name="T9" fmla="*/ 0 h 52"/>
              <a:gd name="T10" fmla="*/ 2147483646 w 55"/>
              <a:gd name="T11" fmla="*/ 2147483646 h 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5"/>
              <a:gd name="T19" fmla="*/ 0 h 52"/>
              <a:gd name="T20" fmla="*/ 55 w 55"/>
              <a:gd name="T21" fmla="*/ 52 h 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5" h="52">
                <a:moveTo>
                  <a:pt x="2" y="4"/>
                </a:moveTo>
                <a:lnTo>
                  <a:pt x="0" y="23"/>
                </a:lnTo>
                <a:lnTo>
                  <a:pt x="12" y="38"/>
                </a:lnTo>
                <a:lnTo>
                  <a:pt x="55" y="52"/>
                </a:lnTo>
                <a:lnTo>
                  <a:pt x="12" y="0"/>
                </a:lnTo>
                <a:lnTo>
                  <a:pt x="2" y="4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7" name="Freeform 139">
            <a:extLst>
              <a:ext uri="{FF2B5EF4-FFF2-40B4-BE49-F238E27FC236}">
                <a16:creationId xmlns:a16="http://schemas.microsoft.com/office/drawing/2014/main" id="{3BD4F53B-FE53-4542-B13C-27E31BA92EB5}"/>
              </a:ext>
            </a:extLst>
          </p:cNvPr>
          <p:cNvSpPr>
            <a:spLocks noChangeAspect="1"/>
          </p:cNvSpPr>
          <p:nvPr/>
        </p:nvSpPr>
        <p:spPr bwMode="auto">
          <a:xfrm>
            <a:off x="7292976" y="1855788"/>
            <a:ext cx="30163" cy="76200"/>
          </a:xfrm>
          <a:custGeom>
            <a:avLst/>
            <a:gdLst>
              <a:gd name="T0" fmla="*/ 2147483646 w 25"/>
              <a:gd name="T1" fmla="*/ 2147483646 h 84"/>
              <a:gd name="T2" fmla="*/ 2147483646 w 25"/>
              <a:gd name="T3" fmla="*/ 2147483646 h 84"/>
              <a:gd name="T4" fmla="*/ 2147483646 w 25"/>
              <a:gd name="T5" fmla="*/ 2147483646 h 84"/>
              <a:gd name="T6" fmla="*/ 0 w 25"/>
              <a:gd name="T7" fmla="*/ 2147483646 h 84"/>
              <a:gd name="T8" fmla="*/ 2147483646 w 25"/>
              <a:gd name="T9" fmla="*/ 2147483646 h 84"/>
              <a:gd name="T10" fmla="*/ 2147483646 w 25"/>
              <a:gd name="T11" fmla="*/ 0 h 84"/>
              <a:gd name="T12" fmla="*/ 2147483646 w 25"/>
              <a:gd name="T13" fmla="*/ 2147483646 h 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"/>
              <a:gd name="T22" fmla="*/ 0 h 84"/>
              <a:gd name="T23" fmla="*/ 25 w 25"/>
              <a:gd name="T24" fmla="*/ 84 h 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" h="84">
                <a:moveTo>
                  <a:pt x="17" y="9"/>
                </a:moveTo>
                <a:lnTo>
                  <a:pt x="25" y="67"/>
                </a:lnTo>
                <a:lnTo>
                  <a:pt x="21" y="84"/>
                </a:lnTo>
                <a:lnTo>
                  <a:pt x="0" y="67"/>
                </a:lnTo>
                <a:lnTo>
                  <a:pt x="1" y="13"/>
                </a:lnTo>
                <a:lnTo>
                  <a:pt x="8" y="0"/>
                </a:lnTo>
                <a:lnTo>
                  <a:pt x="17" y="9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8" name="Freeform 140">
            <a:extLst>
              <a:ext uri="{FF2B5EF4-FFF2-40B4-BE49-F238E27FC236}">
                <a16:creationId xmlns:a16="http://schemas.microsoft.com/office/drawing/2014/main" id="{B7BB530C-9FE5-4A94-892B-CA9DE5FA537C}"/>
              </a:ext>
            </a:extLst>
          </p:cNvPr>
          <p:cNvSpPr>
            <a:spLocks noChangeAspect="1"/>
          </p:cNvSpPr>
          <p:nvPr/>
        </p:nvSpPr>
        <p:spPr bwMode="auto">
          <a:xfrm>
            <a:off x="7292976" y="1855788"/>
            <a:ext cx="30163" cy="76200"/>
          </a:xfrm>
          <a:custGeom>
            <a:avLst/>
            <a:gdLst>
              <a:gd name="T0" fmla="*/ 2147483646 w 25"/>
              <a:gd name="T1" fmla="*/ 2147483646 h 84"/>
              <a:gd name="T2" fmla="*/ 2147483646 w 25"/>
              <a:gd name="T3" fmla="*/ 2147483646 h 84"/>
              <a:gd name="T4" fmla="*/ 2147483646 w 25"/>
              <a:gd name="T5" fmla="*/ 2147483646 h 84"/>
              <a:gd name="T6" fmla="*/ 0 w 25"/>
              <a:gd name="T7" fmla="*/ 2147483646 h 84"/>
              <a:gd name="T8" fmla="*/ 2147483646 w 25"/>
              <a:gd name="T9" fmla="*/ 2147483646 h 84"/>
              <a:gd name="T10" fmla="*/ 2147483646 w 25"/>
              <a:gd name="T11" fmla="*/ 0 h 84"/>
              <a:gd name="T12" fmla="*/ 2147483646 w 25"/>
              <a:gd name="T13" fmla="*/ 2147483646 h 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"/>
              <a:gd name="T22" fmla="*/ 0 h 84"/>
              <a:gd name="T23" fmla="*/ 25 w 25"/>
              <a:gd name="T24" fmla="*/ 84 h 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" h="84">
                <a:moveTo>
                  <a:pt x="17" y="9"/>
                </a:moveTo>
                <a:lnTo>
                  <a:pt x="25" y="67"/>
                </a:lnTo>
                <a:lnTo>
                  <a:pt x="21" y="84"/>
                </a:lnTo>
                <a:lnTo>
                  <a:pt x="0" y="67"/>
                </a:lnTo>
                <a:lnTo>
                  <a:pt x="1" y="13"/>
                </a:lnTo>
                <a:lnTo>
                  <a:pt x="8" y="0"/>
                </a:lnTo>
                <a:lnTo>
                  <a:pt x="17" y="9"/>
                </a:lnTo>
              </a:path>
            </a:pathLst>
          </a:custGeom>
          <a:solidFill>
            <a:schemeClr val="bg1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29" name="Freeform 141">
            <a:extLst>
              <a:ext uri="{FF2B5EF4-FFF2-40B4-BE49-F238E27FC236}">
                <a16:creationId xmlns:a16="http://schemas.microsoft.com/office/drawing/2014/main" id="{FF5B93B8-A2DB-476C-AD93-6483F71EC0ED}"/>
              </a:ext>
            </a:extLst>
          </p:cNvPr>
          <p:cNvSpPr>
            <a:spLocks noChangeAspect="1"/>
          </p:cNvSpPr>
          <p:nvPr/>
        </p:nvSpPr>
        <p:spPr bwMode="auto">
          <a:xfrm>
            <a:off x="7451726" y="2151063"/>
            <a:ext cx="71439" cy="63500"/>
          </a:xfrm>
          <a:custGeom>
            <a:avLst/>
            <a:gdLst>
              <a:gd name="T0" fmla="*/ 2147483646 w 64"/>
              <a:gd name="T1" fmla="*/ 2147483646 h 68"/>
              <a:gd name="T2" fmla="*/ 2147483646 w 64"/>
              <a:gd name="T3" fmla="*/ 2147483646 h 68"/>
              <a:gd name="T4" fmla="*/ 2147483646 w 64"/>
              <a:gd name="T5" fmla="*/ 2147483646 h 68"/>
              <a:gd name="T6" fmla="*/ 2147483646 w 64"/>
              <a:gd name="T7" fmla="*/ 2147483646 h 68"/>
              <a:gd name="T8" fmla="*/ 0 w 64"/>
              <a:gd name="T9" fmla="*/ 0 h 68"/>
              <a:gd name="T10" fmla="*/ 2147483646 w 64"/>
              <a:gd name="T11" fmla="*/ 2147483646 h 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4"/>
              <a:gd name="T19" fmla="*/ 0 h 68"/>
              <a:gd name="T20" fmla="*/ 64 w 64"/>
              <a:gd name="T21" fmla="*/ 68 h 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4" h="68">
                <a:moveTo>
                  <a:pt x="33" y="21"/>
                </a:moveTo>
                <a:lnTo>
                  <a:pt x="64" y="68"/>
                </a:lnTo>
                <a:lnTo>
                  <a:pt x="41" y="64"/>
                </a:lnTo>
                <a:lnTo>
                  <a:pt x="22" y="44"/>
                </a:lnTo>
                <a:lnTo>
                  <a:pt x="0" y="0"/>
                </a:lnTo>
                <a:lnTo>
                  <a:pt x="33" y="21"/>
                </a:lnTo>
                <a:close/>
              </a:path>
            </a:pathLst>
          </a:custGeom>
          <a:solidFill>
            <a:srgbClr val="FFC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30" name="Freeform 145">
            <a:extLst>
              <a:ext uri="{FF2B5EF4-FFF2-40B4-BE49-F238E27FC236}">
                <a16:creationId xmlns:a16="http://schemas.microsoft.com/office/drawing/2014/main" id="{EC1D4B23-7ECE-4828-8BCB-3AD2F14468F3}"/>
              </a:ext>
            </a:extLst>
          </p:cNvPr>
          <p:cNvSpPr>
            <a:spLocks noChangeAspect="1"/>
          </p:cNvSpPr>
          <p:nvPr/>
        </p:nvSpPr>
        <p:spPr bwMode="auto">
          <a:xfrm>
            <a:off x="4146551" y="1647825"/>
            <a:ext cx="101600" cy="101600"/>
          </a:xfrm>
          <a:custGeom>
            <a:avLst/>
            <a:gdLst>
              <a:gd name="T0" fmla="*/ 2147483646 w 84"/>
              <a:gd name="T1" fmla="*/ 2147483646 h 113"/>
              <a:gd name="T2" fmla="*/ 2147483646 w 84"/>
              <a:gd name="T3" fmla="*/ 2147483646 h 113"/>
              <a:gd name="T4" fmla="*/ 2147483646 w 84"/>
              <a:gd name="T5" fmla="*/ 2147483646 h 113"/>
              <a:gd name="T6" fmla="*/ 2147483646 w 84"/>
              <a:gd name="T7" fmla="*/ 2147483646 h 113"/>
              <a:gd name="T8" fmla="*/ 2147483646 w 84"/>
              <a:gd name="T9" fmla="*/ 2147483646 h 113"/>
              <a:gd name="T10" fmla="*/ 2147483646 w 84"/>
              <a:gd name="T11" fmla="*/ 2147483646 h 113"/>
              <a:gd name="T12" fmla="*/ 2147483646 w 84"/>
              <a:gd name="T13" fmla="*/ 2147483646 h 113"/>
              <a:gd name="T14" fmla="*/ 2147483646 w 84"/>
              <a:gd name="T15" fmla="*/ 0 h 113"/>
              <a:gd name="T16" fmla="*/ 2147483646 w 84"/>
              <a:gd name="T17" fmla="*/ 2147483646 h 113"/>
              <a:gd name="T18" fmla="*/ 2147483646 w 84"/>
              <a:gd name="T19" fmla="*/ 2147483646 h 113"/>
              <a:gd name="T20" fmla="*/ 2147483646 w 84"/>
              <a:gd name="T21" fmla="*/ 2147483646 h 113"/>
              <a:gd name="T22" fmla="*/ 2147483646 w 84"/>
              <a:gd name="T23" fmla="*/ 2147483646 h 113"/>
              <a:gd name="T24" fmla="*/ 2147483646 w 84"/>
              <a:gd name="T25" fmla="*/ 2147483646 h 113"/>
              <a:gd name="T26" fmla="*/ 2147483646 w 84"/>
              <a:gd name="T27" fmla="*/ 2147483646 h 113"/>
              <a:gd name="T28" fmla="*/ 2147483646 w 84"/>
              <a:gd name="T29" fmla="*/ 2147483646 h 113"/>
              <a:gd name="T30" fmla="*/ 0 w 84"/>
              <a:gd name="T31" fmla="*/ 2147483646 h 113"/>
              <a:gd name="T32" fmla="*/ 2147483646 w 84"/>
              <a:gd name="T33" fmla="*/ 2147483646 h 1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4"/>
              <a:gd name="T52" fmla="*/ 0 h 113"/>
              <a:gd name="T53" fmla="*/ 84 w 84"/>
              <a:gd name="T54" fmla="*/ 113 h 1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4" h="113">
                <a:moveTo>
                  <a:pt x="19" y="60"/>
                </a:moveTo>
                <a:lnTo>
                  <a:pt x="26" y="57"/>
                </a:lnTo>
                <a:lnTo>
                  <a:pt x="20" y="47"/>
                </a:lnTo>
                <a:lnTo>
                  <a:pt x="47" y="47"/>
                </a:lnTo>
                <a:lnTo>
                  <a:pt x="41" y="38"/>
                </a:lnTo>
                <a:lnTo>
                  <a:pt x="51" y="18"/>
                </a:lnTo>
                <a:lnTo>
                  <a:pt x="46" y="2"/>
                </a:lnTo>
                <a:lnTo>
                  <a:pt x="49" y="0"/>
                </a:lnTo>
                <a:lnTo>
                  <a:pt x="64" y="32"/>
                </a:lnTo>
                <a:lnTo>
                  <a:pt x="84" y="30"/>
                </a:lnTo>
                <a:lnTo>
                  <a:pt x="81" y="50"/>
                </a:lnTo>
                <a:lnTo>
                  <a:pt x="38" y="113"/>
                </a:lnTo>
                <a:lnTo>
                  <a:pt x="19" y="110"/>
                </a:lnTo>
                <a:lnTo>
                  <a:pt x="28" y="99"/>
                </a:lnTo>
                <a:lnTo>
                  <a:pt x="15" y="89"/>
                </a:lnTo>
                <a:lnTo>
                  <a:pt x="0" y="52"/>
                </a:lnTo>
                <a:lnTo>
                  <a:pt x="19" y="6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31" name="Freeform 146">
            <a:extLst>
              <a:ext uri="{FF2B5EF4-FFF2-40B4-BE49-F238E27FC236}">
                <a16:creationId xmlns:a16="http://schemas.microsoft.com/office/drawing/2014/main" id="{386E6C6D-CFAD-409C-BA83-B0F7851A633B}"/>
              </a:ext>
            </a:extLst>
          </p:cNvPr>
          <p:cNvSpPr>
            <a:spLocks noChangeAspect="1"/>
          </p:cNvSpPr>
          <p:nvPr/>
        </p:nvSpPr>
        <p:spPr bwMode="auto">
          <a:xfrm>
            <a:off x="4146551" y="1647825"/>
            <a:ext cx="101600" cy="101600"/>
          </a:xfrm>
          <a:custGeom>
            <a:avLst/>
            <a:gdLst>
              <a:gd name="T0" fmla="*/ 2147483646 w 84"/>
              <a:gd name="T1" fmla="*/ 2147483646 h 113"/>
              <a:gd name="T2" fmla="*/ 2147483646 w 84"/>
              <a:gd name="T3" fmla="*/ 2147483646 h 113"/>
              <a:gd name="T4" fmla="*/ 2147483646 w 84"/>
              <a:gd name="T5" fmla="*/ 2147483646 h 113"/>
              <a:gd name="T6" fmla="*/ 2147483646 w 84"/>
              <a:gd name="T7" fmla="*/ 2147483646 h 113"/>
              <a:gd name="T8" fmla="*/ 2147483646 w 84"/>
              <a:gd name="T9" fmla="*/ 2147483646 h 113"/>
              <a:gd name="T10" fmla="*/ 2147483646 w 84"/>
              <a:gd name="T11" fmla="*/ 2147483646 h 113"/>
              <a:gd name="T12" fmla="*/ 2147483646 w 84"/>
              <a:gd name="T13" fmla="*/ 2147483646 h 113"/>
              <a:gd name="T14" fmla="*/ 2147483646 w 84"/>
              <a:gd name="T15" fmla="*/ 0 h 113"/>
              <a:gd name="T16" fmla="*/ 2147483646 w 84"/>
              <a:gd name="T17" fmla="*/ 2147483646 h 113"/>
              <a:gd name="T18" fmla="*/ 2147483646 w 84"/>
              <a:gd name="T19" fmla="*/ 2147483646 h 113"/>
              <a:gd name="T20" fmla="*/ 2147483646 w 84"/>
              <a:gd name="T21" fmla="*/ 2147483646 h 113"/>
              <a:gd name="T22" fmla="*/ 2147483646 w 84"/>
              <a:gd name="T23" fmla="*/ 2147483646 h 113"/>
              <a:gd name="T24" fmla="*/ 2147483646 w 84"/>
              <a:gd name="T25" fmla="*/ 2147483646 h 113"/>
              <a:gd name="T26" fmla="*/ 2147483646 w 84"/>
              <a:gd name="T27" fmla="*/ 2147483646 h 113"/>
              <a:gd name="T28" fmla="*/ 2147483646 w 84"/>
              <a:gd name="T29" fmla="*/ 2147483646 h 113"/>
              <a:gd name="T30" fmla="*/ 0 w 84"/>
              <a:gd name="T31" fmla="*/ 2147483646 h 113"/>
              <a:gd name="T32" fmla="*/ 2147483646 w 84"/>
              <a:gd name="T33" fmla="*/ 2147483646 h 1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4"/>
              <a:gd name="T52" fmla="*/ 0 h 113"/>
              <a:gd name="T53" fmla="*/ 84 w 84"/>
              <a:gd name="T54" fmla="*/ 113 h 1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4" h="113">
                <a:moveTo>
                  <a:pt x="19" y="60"/>
                </a:moveTo>
                <a:lnTo>
                  <a:pt x="26" y="57"/>
                </a:lnTo>
                <a:lnTo>
                  <a:pt x="20" y="47"/>
                </a:lnTo>
                <a:lnTo>
                  <a:pt x="47" y="47"/>
                </a:lnTo>
                <a:lnTo>
                  <a:pt x="41" y="38"/>
                </a:lnTo>
                <a:lnTo>
                  <a:pt x="51" y="18"/>
                </a:lnTo>
                <a:lnTo>
                  <a:pt x="46" y="2"/>
                </a:lnTo>
                <a:lnTo>
                  <a:pt x="49" y="0"/>
                </a:lnTo>
                <a:lnTo>
                  <a:pt x="64" y="32"/>
                </a:lnTo>
                <a:lnTo>
                  <a:pt x="84" y="30"/>
                </a:lnTo>
                <a:lnTo>
                  <a:pt x="81" y="50"/>
                </a:lnTo>
                <a:lnTo>
                  <a:pt x="38" y="113"/>
                </a:lnTo>
                <a:lnTo>
                  <a:pt x="19" y="110"/>
                </a:lnTo>
                <a:lnTo>
                  <a:pt x="28" y="99"/>
                </a:lnTo>
                <a:lnTo>
                  <a:pt x="15" y="89"/>
                </a:lnTo>
                <a:lnTo>
                  <a:pt x="0" y="52"/>
                </a:lnTo>
                <a:lnTo>
                  <a:pt x="19" y="60"/>
                </a:lnTo>
              </a:path>
            </a:pathLst>
          </a:custGeom>
          <a:solidFill>
            <a:srgbClr val="FF99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32" name="Freeform 147">
            <a:extLst>
              <a:ext uri="{FF2B5EF4-FFF2-40B4-BE49-F238E27FC236}">
                <a16:creationId xmlns:a16="http://schemas.microsoft.com/office/drawing/2014/main" id="{BEE39681-5CAD-4785-9379-5D2B23009E04}"/>
              </a:ext>
            </a:extLst>
          </p:cNvPr>
          <p:cNvSpPr>
            <a:spLocks noChangeAspect="1"/>
          </p:cNvSpPr>
          <p:nvPr/>
        </p:nvSpPr>
        <p:spPr bwMode="auto">
          <a:xfrm>
            <a:off x="4105275" y="1714500"/>
            <a:ext cx="71439" cy="49213"/>
          </a:xfrm>
          <a:custGeom>
            <a:avLst/>
            <a:gdLst>
              <a:gd name="T0" fmla="*/ 2147483646 w 55"/>
              <a:gd name="T1" fmla="*/ 2147483646 h 52"/>
              <a:gd name="T2" fmla="*/ 0 w 55"/>
              <a:gd name="T3" fmla="*/ 2147483646 h 52"/>
              <a:gd name="T4" fmla="*/ 2147483646 w 55"/>
              <a:gd name="T5" fmla="*/ 2147483646 h 52"/>
              <a:gd name="T6" fmla="*/ 2147483646 w 55"/>
              <a:gd name="T7" fmla="*/ 2147483646 h 52"/>
              <a:gd name="T8" fmla="*/ 2147483646 w 55"/>
              <a:gd name="T9" fmla="*/ 0 h 52"/>
              <a:gd name="T10" fmla="*/ 2147483646 w 55"/>
              <a:gd name="T11" fmla="*/ 2147483646 h 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5"/>
              <a:gd name="T19" fmla="*/ 0 h 52"/>
              <a:gd name="T20" fmla="*/ 55 w 55"/>
              <a:gd name="T21" fmla="*/ 52 h 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5" h="52">
                <a:moveTo>
                  <a:pt x="2" y="4"/>
                </a:moveTo>
                <a:lnTo>
                  <a:pt x="0" y="23"/>
                </a:lnTo>
                <a:lnTo>
                  <a:pt x="12" y="38"/>
                </a:lnTo>
                <a:lnTo>
                  <a:pt x="55" y="52"/>
                </a:lnTo>
                <a:lnTo>
                  <a:pt x="12" y="0"/>
                </a:lnTo>
                <a:lnTo>
                  <a:pt x="2" y="4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33" name="Freeform 148">
            <a:extLst>
              <a:ext uri="{FF2B5EF4-FFF2-40B4-BE49-F238E27FC236}">
                <a16:creationId xmlns:a16="http://schemas.microsoft.com/office/drawing/2014/main" id="{ED269060-6E94-48E9-B3A0-A7D114A09BCA}"/>
              </a:ext>
            </a:extLst>
          </p:cNvPr>
          <p:cNvSpPr>
            <a:spLocks noChangeAspect="1"/>
          </p:cNvSpPr>
          <p:nvPr/>
        </p:nvSpPr>
        <p:spPr bwMode="auto">
          <a:xfrm>
            <a:off x="4105275" y="1714500"/>
            <a:ext cx="71439" cy="49213"/>
          </a:xfrm>
          <a:custGeom>
            <a:avLst/>
            <a:gdLst>
              <a:gd name="T0" fmla="*/ 2147483646 w 55"/>
              <a:gd name="T1" fmla="*/ 2147483646 h 52"/>
              <a:gd name="T2" fmla="*/ 0 w 55"/>
              <a:gd name="T3" fmla="*/ 2147483646 h 52"/>
              <a:gd name="T4" fmla="*/ 2147483646 w 55"/>
              <a:gd name="T5" fmla="*/ 2147483646 h 52"/>
              <a:gd name="T6" fmla="*/ 2147483646 w 55"/>
              <a:gd name="T7" fmla="*/ 2147483646 h 52"/>
              <a:gd name="T8" fmla="*/ 2147483646 w 55"/>
              <a:gd name="T9" fmla="*/ 0 h 52"/>
              <a:gd name="T10" fmla="*/ 2147483646 w 55"/>
              <a:gd name="T11" fmla="*/ 2147483646 h 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5"/>
              <a:gd name="T19" fmla="*/ 0 h 52"/>
              <a:gd name="T20" fmla="*/ 55 w 55"/>
              <a:gd name="T21" fmla="*/ 52 h 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5" h="52">
                <a:moveTo>
                  <a:pt x="2" y="4"/>
                </a:moveTo>
                <a:lnTo>
                  <a:pt x="0" y="23"/>
                </a:lnTo>
                <a:lnTo>
                  <a:pt x="12" y="38"/>
                </a:lnTo>
                <a:lnTo>
                  <a:pt x="55" y="52"/>
                </a:lnTo>
                <a:lnTo>
                  <a:pt x="12" y="0"/>
                </a:lnTo>
                <a:lnTo>
                  <a:pt x="2" y="4"/>
                </a:lnTo>
              </a:path>
            </a:pathLst>
          </a:custGeom>
          <a:solidFill>
            <a:srgbClr val="FF99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Freeform 149">
            <a:extLst>
              <a:ext uri="{FF2B5EF4-FFF2-40B4-BE49-F238E27FC236}">
                <a16:creationId xmlns:a16="http://schemas.microsoft.com/office/drawing/2014/main" id="{ECB70B01-B07D-482E-8467-126BEC663CC1}"/>
              </a:ext>
            </a:extLst>
          </p:cNvPr>
          <p:cNvSpPr>
            <a:spLocks noChangeAspect="1"/>
          </p:cNvSpPr>
          <p:nvPr/>
        </p:nvSpPr>
        <p:spPr bwMode="auto">
          <a:xfrm>
            <a:off x="4454525" y="3419476"/>
            <a:ext cx="25400" cy="15875"/>
          </a:xfrm>
          <a:custGeom>
            <a:avLst/>
            <a:gdLst>
              <a:gd name="T0" fmla="*/ 0 w 20"/>
              <a:gd name="T1" fmla="*/ 2147483647 h 23"/>
              <a:gd name="T2" fmla="*/ 2147483647 w 20"/>
              <a:gd name="T3" fmla="*/ 0 h 23"/>
              <a:gd name="T4" fmla="*/ 2147483647 w 20"/>
              <a:gd name="T5" fmla="*/ 2147483647 h 23"/>
              <a:gd name="T6" fmla="*/ 2147483647 w 20"/>
              <a:gd name="T7" fmla="*/ 2147483647 h 23"/>
              <a:gd name="T8" fmla="*/ 0 w 20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23"/>
              <a:gd name="T17" fmla="*/ 20 w 20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23">
                <a:moveTo>
                  <a:pt x="0" y="13"/>
                </a:moveTo>
                <a:lnTo>
                  <a:pt x="10" y="0"/>
                </a:lnTo>
                <a:lnTo>
                  <a:pt x="20" y="17"/>
                </a:lnTo>
                <a:lnTo>
                  <a:pt x="14" y="23"/>
                </a:lnTo>
                <a:lnTo>
                  <a:pt x="0" y="1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17" name="Freeform 150">
            <a:extLst>
              <a:ext uri="{FF2B5EF4-FFF2-40B4-BE49-F238E27FC236}">
                <a16:creationId xmlns:a16="http://schemas.microsoft.com/office/drawing/2014/main" id="{F74D7EA7-201A-419E-A987-DAD073CA2AED}"/>
              </a:ext>
            </a:extLst>
          </p:cNvPr>
          <p:cNvSpPr>
            <a:spLocks noChangeAspect="1"/>
          </p:cNvSpPr>
          <p:nvPr/>
        </p:nvSpPr>
        <p:spPr bwMode="auto">
          <a:xfrm>
            <a:off x="4454525" y="3419476"/>
            <a:ext cx="25400" cy="15875"/>
          </a:xfrm>
          <a:custGeom>
            <a:avLst/>
            <a:gdLst>
              <a:gd name="T0" fmla="*/ 0 w 20"/>
              <a:gd name="T1" fmla="*/ 2147483647 h 23"/>
              <a:gd name="T2" fmla="*/ 2147483647 w 20"/>
              <a:gd name="T3" fmla="*/ 0 h 23"/>
              <a:gd name="T4" fmla="*/ 2147483647 w 20"/>
              <a:gd name="T5" fmla="*/ 2147483647 h 23"/>
              <a:gd name="T6" fmla="*/ 2147483647 w 20"/>
              <a:gd name="T7" fmla="*/ 2147483647 h 23"/>
              <a:gd name="T8" fmla="*/ 0 w 20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23"/>
              <a:gd name="T17" fmla="*/ 20 w 20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23">
                <a:moveTo>
                  <a:pt x="0" y="13"/>
                </a:moveTo>
                <a:lnTo>
                  <a:pt x="10" y="0"/>
                </a:lnTo>
                <a:lnTo>
                  <a:pt x="20" y="17"/>
                </a:lnTo>
                <a:lnTo>
                  <a:pt x="14" y="23"/>
                </a:lnTo>
                <a:lnTo>
                  <a:pt x="0" y="13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18" name="Freeform 151">
            <a:extLst>
              <a:ext uri="{FF2B5EF4-FFF2-40B4-BE49-F238E27FC236}">
                <a16:creationId xmlns:a16="http://schemas.microsoft.com/office/drawing/2014/main" id="{0C79853A-18A0-43DB-93A6-C3CE228F227E}"/>
              </a:ext>
            </a:extLst>
          </p:cNvPr>
          <p:cNvSpPr>
            <a:spLocks noChangeAspect="1"/>
          </p:cNvSpPr>
          <p:nvPr/>
        </p:nvSpPr>
        <p:spPr bwMode="auto">
          <a:xfrm>
            <a:off x="4465639" y="3455989"/>
            <a:ext cx="46037" cy="41275"/>
          </a:xfrm>
          <a:custGeom>
            <a:avLst/>
            <a:gdLst>
              <a:gd name="T0" fmla="*/ 0 w 40"/>
              <a:gd name="T1" fmla="*/ 0 h 43"/>
              <a:gd name="T2" fmla="*/ 2147483647 w 40"/>
              <a:gd name="T3" fmla="*/ 2147483647 h 43"/>
              <a:gd name="T4" fmla="*/ 2147483647 w 40"/>
              <a:gd name="T5" fmla="*/ 2147483647 h 43"/>
              <a:gd name="T6" fmla="*/ 0 w 40"/>
              <a:gd name="T7" fmla="*/ 0 h 43"/>
              <a:gd name="T8" fmla="*/ 0 60000 65536"/>
              <a:gd name="T9" fmla="*/ 0 60000 65536"/>
              <a:gd name="T10" fmla="*/ 0 60000 65536"/>
              <a:gd name="T11" fmla="*/ 0 60000 65536"/>
              <a:gd name="T12" fmla="*/ 0 w 40"/>
              <a:gd name="T13" fmla="*/ 0 h 43"/>
              <a:gd name="T14" fmla="*/ 40 w 40"/>
              <a:gd name="T15" fmla="*/ 43 h 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" h="43">
                <a:moveTo>
                  <a:pt x="0" y="0"/>
                </a:moveTo>
                <a:lnTo>
                  <a:pt x="27" y="14"/>
                </a:lnTo>
                <a:lnTo>
                  <a:pt x="40" y="43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19" name="Freeform 152">
            <a:extLst>
              <a:ext uri="{FF2B5EF4-FFF2-40B4-BE49-F238E27FC236}">
                <a16:creationId xmlns:a16="http://schemas.microsoft.com/office/drawing/2014/main" id="{347E9D42-BABD-4E68-882B-4D12D7AC1F00}"/>
              </a:ext>
            </a:extLst>
          </p:cNvPr>
          <p:cNvSpPr>
            <a:spLocks noChangeAspect="1"/>
          </p:cNvSpPr>
          <p:nvPr/>
        </p:nvSpPr>
        <p:spPr bwMode="auto">
          <a:xfrm>
            <a:off x="4465639" y="3455989"/>
            <a:ext cx="46037" cy="41275"/>
          </a:xfrm>
          <a:custGeom>
            <a:avLst/>
            <a:gdLst>
              <a:gd name="T0" fmla="*/ 0 w 40"/>
              <a:gd name="T1" fmla="*/ 0 h 43"/>
              <a:gd name="T2" fmla="*/ 2147483647 w 40"/>
              <a:gd name="T3" fmla="*/ 2147483647 h 43"/>
              <a:gd name="T4" fmla="*/ 2147483647 w 40"/>
              <a:gd name="T5" fmla="*/ 2147483647 h 43"/>
              <a:gd name="T6" fmla="*/ 0 w 40"/>
              <a:gd name="T7" fmla="*/ 0 h 43"/>
              <a:gd name="T8" fmla="*/ 0 60000 65536"/>
              <a:gd name="T9" fmla="*/ 0 60000 65536"/>
              <a:gd name="T10" fmla="*/ 0 60000 65536"/>
              <a:gd name="T11" fmla="*/ 0 60000 65536"/>
              <a:gd name="T12" fmla="*/ 0 w 40"/>
              <a:gd name="T13" fmla="*/ 0 h 43"/>
              <a:gd name="T14" fmla="*/ 40 w 40"/>
              <a:gd name="T15" fmla="*/ 43 h 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" h="43">
                <a:moveTo>
                  <a:pt x="0" y="0"/>
                </a:moveTo>
                <a:lnTo>
                  <a:pt x="27" y="14"/>
                </a:lnTo>
                <a:lnTo>
                  <a:pt x="40" y="43"/>
                </a:lnTo>
                <a:lnTo>
                  <a:pt x="0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20" name="Freeform 153">
            <a:extLst>
              <a:ext uri="{FF2B5EF4-FFF2-40B4-BE49-F238E27FC236}">
                <a16:creationId xmlns:a16="http://schemas.microsoft.com/office/drawing/2014/main" id="{7A5CE69F-D543-41F1-A63C-A9948C989B86}"/>
              </a:ext>
            </a:extLst>
          </p:cNvPr>
          <p:cNvSpPr>
            <a:spLocks noChangeAspect="1"/>
          </p:cNvSpPr>
          <p:nvPr/>
        </p:nvSpPr>
        <p:spPr bwMode="auto">
          <a:xfrm>
            <a:off x="4481514" y="3435352"/>
            <a:ext cx="46037" cy="61913"/>
          </a:xfrm>
          <a:custGeom>
            <a:avLst/>
            <a:gdLst>
              <a:gd name="T0" fmla="*/ 2147483647 w 41"/>
              <a:gd name="T1" fmla="*/ 2147483647 h 64"/>
              <a:gd name="T2" fmla="*/ 2147483647 w 41"/>
              <a:gd name="T3" fmla="*/ 2147483647 h 64"/>
              <a:gd name="T4" fmla="*/ 2147483647 w 41"/>
              <a:gd name="T5" fmla="*/ 2147483647 h 64"/>
              <a:gd name="T6" fmla="*/ 2147483647 w 41"/>
              <a:gd name="T7" fmla="*/ 2147483647 h 64"/>
              <a:gd name="T8" fmla="*/ 0 w 41"/>
              <a:gd name="T9" fmla="*/ 2147483647 h 64"/>
              <a:gd name="T10" fmla="*/ 2147483647 w 41"/>
              <a:gd name="T11" fmla="*/ 0 h 64"/>
              <a:gd name="T12" fmla="*/ 2147483647 w 41"/>
              <a:gd name="T13" fmla="*/ 2147483647 h 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1"/>
              <a:gd name="T22" fmla="*/ 0 h 64"/>
              <a:gd name="T23" fmla="*/ 41 w 41"/>
              <a:gd name="T24" fmla="*/ 64 h 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1" h="64">
                <a:moveTo>
                  <a:pt x="24" y="23"/>
                </a:moveTo>
                <a:lnTo>
                  <a:pt x="41" y="42"/>
                </a:lnTo>
                <a:lnTo>
                  <a:pt x="37" y="64"/>
                </a:lnTo>
                <a:lnTo>
                  <a:pt x="10" y="13"/>
                </a:lnTo>
                <a:lnTo>
                  <a:pt x="0" y="2"/>
                </a:lnTo>
                <a:lnTo>
                  <a:pt x="5" y="0"/>
                </a:lnTo>
                <a:lnTo>
                  <a:pt x="24" y="2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21" name="Freeform 154">
            <a:extLst>
              <a:ext uri="{FF2B5EF4-FFF2-40B4-BE49-F238E27FC236}">
                <a16:creationId xmlns:a16="http://schemas.microsoft.com/office/drawing/2014/main" id="{F646C693-39F3-4982-B0E5-86565207BD5D}"/>
              </a:ext>
            </a:extLst>
          </p:cNvPr>
          <p:cNvSpPr>
            <a:spLocks noChangeAspect="1"/>
          </p:cNvSpPr>
          <p:nvPr/>
        </p:nvSpPr>
        <p:spPr bwMode="auto">
          <a:xfrm>
            <a:off x="4481514" y="3435352"/>
            <a:ext cx="46037" cy="61913"/>
          </a:xfrm>
          <a:custGeom>
            <a:avLst/>
            <a:gdLst>
              <a:gd name="T0" fmla="*/ 2147483647 w 41"/>
              <a:gd name="T1" fmla="*/ 2147483647 h 64"/>
              <a:gd name="T2" fmla="*/ 2147483647 w 41"/>
              <a:gd name="T3" fmla="*/ 2147483647 h 64"/>
              <a:gd name="T4" fmla="*/ 2147483647 w 41"/>
              <a:gd name="T5" fmla="*/ 2147483647 h 64"/>
              <a:gd name="T6" fmla="*/ 2147483647 w 41"/>
              <a:gd name="T7" fmla="*/ 2147483647 h 64"/>
              <a:gd name="T8" fmla="*/ 0 w 41"/>
              <a:gd name="T9" fmla="*/ 2147483647 h 64"/>
              <a:gd name="T10" fmla="*/ 2147483647 w 41"/>
              <a:gd name="T11" fmla="*/ 0 h 64"/>
              <a:gd name="T12" fmla="*/ 2147483647 w 41"/>
              <a:gd name="T13" fmla="*/ 2147483647 h 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1"/>
              <a:gd name="T22" fmla="*/ 0 h 64"/>
              <a:gd name="T23" fmla="*/ 41 w 41"/>
              <a:gd name="T24" fmla="*/ 64 h 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1" h="64">
                <a:moveTo>
                  <a:pt x="24" y="23"/>
                </a:moveTo>
                <a:lnTo>
                  <a:pt x="41" y="42"/>
                </a:lnTo>
                <a:lnTo>
                  <a:pt x="37" y="64"/>
                </a:lnTo>
                <a:lnTo>
                  <a:pt x="10" y="13"/>
                </a:lnTo>
                <a:lnTo>
                  <a:pt x="0" y="2"/>
                </a:lnTo>
                <a:lnTo>
                  <a:pt x="5" y="0"/>
                </a:lnTo>
                <a:lnTo>
                  <a:pt x="24" y="23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22" name="Freeform 155">
            <a:extLst>
              <a:ext uri="{FF2B5EF4-FFF2-40B4-BE49-F238E27FC236}">
                <a16:creationId xmlns:a16="http://schemas.microsoft.com/office/drawing/2014/main" id="{07F9CC62-1ADC-4C3E-B186-E790574D50EE}"/>
              </a:ext>
            </a:extLst>
          </p:cNvPr>
          <p:cNvSpPr>
            <a:spLocks noChangeAspect="1"/>
          </p:cNvSpPr>
          <p:nvPr/>
        </p:nvSpPr>
        <p:spPr bwMode="auto">
          <a:xfrm>
            <a:off x="4546602" y="3524251"/>
            <a:ext cx="17463" cy="26988"/>
          </a:xfrm>
          <a:custGeom>
            <a:avLst/>
            <a:gdLst>
              <a:gd name="T0" fmla="*/ 2147483647 w 14"/>
              <a:gd name="T1" fmla="*/ 0 h 28"/>
              <a:gd name="T2" fmla="*/ 2147483647 w 14"/>
              <a:gd name="T3" fmla="*/ 2147483647 h 28"/>
              <a:gd name="T4" fmla="*/ 0 w 14"/>
              <a:gd name="T5" fmla="*/ 2147483647 h 28"/>
              <a:gd name="T6" fmla="*/ 2147483647 w 14"/>
              <a:gd name="T7" fmla="*/ 0 h 28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28"/>
              <a:gd name="T14" fmla="*/ 14 w 14"/>
              <a:gd name="T15" fmla="*/ 28 h 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28">
                <a:moveTo>
                  <a:pt x="1" y="0"/>
                </a:moveTo>
                <a:lnTo>
                  <a:pt x="14" y="28"/>
                </a:lnTo>
                <a:lnTo>
                  <a:pt x="0" y="9"/>
                </a:lnTo>
                <a:lnTo>
                  <a:pt x="1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23" name="Freeform 156">
            <a:extLst>
              <a:ext uri="{FF2B5EF4-FFF2-40B4-BE49-F238E27FC236}">
                <a16:creationId xmlns:a16="http://schemas.microsoft.com/office/drawing/2014/main" id="{EDEB2A2F-90DC-466E-9135-CECDF5A23F9F}"/>
              </a:ext>
            </a:extLst>
          </p:cNvPr>
          <p:cNvSpPr>
            <a:spLocks noChangeAspect="1"/>
          </p:cNvSpPr>
          <p:nvPr/>
        </p:nvSpPr>
        <p:spPr bwMode="auto">
          <a:xfrm>
            <a:off x="4546602" y="3524251"/>
            <a:ext cx="17463" cy="26988"/>
          </a:xfrm>
          <a:custGeom>
            <a:avLst/>
            <a:gdLst>
              <a:gd name="T0" fmla="*/ 2147483647 w 14"/>
              <a:gd name="T1" fmla="*/ 0 h 28"/>
              <a:gd name="T2" fmla="*/ 2147483647 w 14"/>
              <a:gd name="T3" fmla="*/ 2147483647 h 28"/>
              <a:gd name="T4" fmla="*/ 0 w 14"/>
              <a:gd name="T5" fmla="*/ 2147483647 h 28"/>
              <a:gd name="T6" fmla="*/ 2147483647 w 14"/>
              <a:gd name="T7" fmla="*/ 0 h 28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28"/>
              <a:gd name="T14" fmla="*/ 14 w 14"/>
              <a:gd name="T15" fmla="*/ 28 h 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28">
                <a:moveTo>
                  <a:pt x="1" y="0"/>
                </a:moveTo>
                <a:lnTo>
                  <a:pt x="14" y="28"/>
                </a:lnTo>
                <a:lnTo>
                  <a:pt x="0" y="9"/>
                </a:lnTo>
                <a:lnTo>
                  <a:pt x="1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24" name="Freeform 157">
            <a:extLst>
              <a:ext uri="{FF2B5EF4-FFF2-40B4-BE49-F238E27FC236}">
                <a16:creationId xmlns:a16="http://schemas.microsoft.com/office/drawing/2014/main" id="{35C299C7-9ADE-4A3E-9B2F-32727611E0EA}"/>
              </a:ext>
            </a:extLst>
          </p:cNvPr>
          <p:cNvSpPr>
            <a:spLocks noChangeAspect="1"/>
          </p:cNvSpPr>
          <p:nvPr/>
        </p:nvSpPr>
        <p:spPr bwMode="auto">
          <a:xfrm>
            <a:off x="4606926" y="3690939"/>
            <a:ext cx="328613" cy="204787"/>
          </a:xfrm>
          <a:custGeom>
            <a:avLst/>
            <a:gdLst>
              <a:gd name="T0" fmla="*/ 2147483647 w 287"/>
              <a:gd name="T1" fmla="*/ 2147483647 h 221"/>
              <a:gd name="T2" fmla="*/ 2147483647 w 287"/>
              <a:gd name="T3" fmla="*/ 2147483647 h 221"/>
              <a:gd name="T4" fmla="*/ 2147483647 w 287"/>
              <a:gd name="T5" fmla="*/ 2147483647 h 221"/>
              <a:gd name="T6" fmla="*/ 2147483647 w 287"/>
              <a:gd name="T7" fmla="*/ 2147483647 h 221"/>
              <a:gd name="T8" fmla="*/ 0 w 287"/>
              <a:gd name="T9" fmla="*/ 2147483647 h 221"/>
              <a:gd name="T10" fmla="*/ 2147483647 w 287"/>
              <a:gd name="T11" fmla="*/ 2147483647 h 221"/>
              <a:gd name="T12" fmla="*/ 2147483647 w 287"/>
              <a:gd name="T13" fmla="*/ 0 h 221"/>
              <a:gd name="T14" fmla="*/ 2147483647 w 287"/>
              <a:gd name="T15" fmla="*/ 2147483647 h 221"/>
              <a:gd name="T16" fmla="*/ 2147483647 w 287"/>
              <a:gd name="T17" fmla="*/ 2147483647 h 221"/>
              <a:gd name="T18" fmla="*/ 2147483647 w 287"/>
              <a:gd name="T19" fmla="*/ 2147483647 h 221"/>
              <a:gd name="T20" fmla="*/ 2147483647 w 287"/>
              <a:gd name="T21" fmla="*/ 2147483647 h 221"/>
              <a:gd name="T22" fmla="*/ 2147483647 w 287"/>
              <a:gd name="T23" fmla="*/ 2147483647 h 221"/>
              <a:gd name="T24" fmla="*/ 2147483647 w 287"/>
              <a:gd name="T25" fmla="*/ 2147483647 h 221"/>
              <a:gd name="T26" fmla="*/ 2147483647 w 287"/>
              <a:gd name="T27" fmla="*/ 2147483647 h 221"/>
              <a:gd name="T28" fmla="*/ 2147483647 w 287"/>
              <a:gd name="T29" fmla="*/ 2147483647 h 221"/>
              <a:gd name="T30" fmla="*/ 2147483647 w 287"/>
              <a:gd name="T31" fmla="*/ 2147483647 h 221"/>
              <a:gd name="T32" fmla="*/ 2147483647 w 287"/>
              <a:gd name="T33" fmla="*/ 2147483647 h 221"/>
              <a:gd name="T34" fmla="*/ 2147483647 w 287"/>
              <a:gd name="T35" fmla="*/ 2147483647 h 221"/>
              <a:gd name="T36" fmla="*/ 2147483647 w 287"/>
              <a:gd name="T37" fmla="*/ 2147483647 h 221"/>
              <a:gd name="T38" fmla="*/ 2147483647 w 287"/>
              <a:gd name="T39" fmla="*/ 2147483647 h 221"/>
              <a:gd name="T40" fmla="*/ 2147483647 w 287"/>
              <a:gd name="T41" fmla="*/ 2147483647 h 221"/>
              <a:gd name="T42" fmla="*/ 2147483647 w 287"/>
              <a:gd name="T43" fmla="*/ 2147483647 h 221"/>
              <a:gd name="T44" fmla="*/ 2147483647 w 287"/>
              <a:gd name="T45" fmla="*/ 2147483647 h 221"/>
              <a:gd name="T46" fmla="*/ 2147483647 w 287"/>
              <a:gd name="T47" fmla="*/ 2147483647 h 221"/>
              <a:gd name="T48" fmla="*/ 2147483647 w 287"/>
              <a:gd name="T49" fmla="*/ 2147483647 h 221"/>
              <a:gd name="T50" fmla="*/ 2147483647 w 287"/>
              <a:gd name="T51" fmla="*/ 2147483647 h 221"/>
              <a:gd name="T52" fmla="*/ 2147483647 w 287"/>
              <a:gd name="T53" fmla="*/ 2147483647 h 221"/>
              <a:gd name="T54" fmla="*/ 2147483647 w 287"/>
              <a:gd name="T55" fmla="*/ 2147483647 h 221"/>
              <a:gd name="T56" fmla="*/ 2147483647 w 287"/>
              <a:gd name="T57" fmla="*/ 2147483647 h 221"/>
              <a:gd name="T58" fmla="*/ 2147483647 w 287"/>
              <a:gd name="T59" fmla="*/ 2147483647 h 221"/>
              <a:gd name="T60" fmla="*/ 2147483647 w 287"/>
              <a:gd name="T61" fmla="*/ 2147483647 h 221"/>
              <a:gd name="T62" fmla="*/ 2147483647 w 287"/>
              <a:gd name="T63" fmla="*/ 2147483647 h 221"/>
              <a:gd name="T64" fmla="*/ 2147483647 w 287"/>
              <a:gd name="T65" fmla="*/ 2147483647 h 221"/>
              <a:gd name="T66" fmla="*/ 2147483647 w 287"/>
              <a:gd name="T67" fmla="*/ 2147483647 h 221"/>
              <a:gd name="T68" fmla="*/ 2147483647 w 287"/>
              <a:gd name="T69" fmla="*/ 2147483647 h 221"/>
              <a:gd name="T70" fmla="*/ 2147483647 w 287"/>
              <a:gd name="T71" fmla="*/ 2147483647 h 221"/>
              <a:gd name="T72" fmla="*/ 2147483647 w 287"/>
              <a:gd name="T73" fmla="*/ 2147483647 h 221"/>
              <a:gd name="T74" fmla="*/ 2147483647 w 287"/>
              <a:gd name="T75" fmla="*/ 2147483647 h 221"/>
              <a:gd name="T76" fmla="*/ 2147483647 w 287"/>
              <a:gd name="T77" fmla="*/ 2147483647 h 221"/>
              <a:gd name="T78" fmla="*/ 2147483647 w 287"/>
              <a:gd name="T79" fmla="*/ 2147483647 h 221"/>
              <a:gd name="T80" fmla="*/ 2147483647 w 287"/>
              <a:gd name="T81" fmla="*/ 2147483647 h 22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287"/>
              <a:gd name="T124" fmla="*/ 0 h 221"/>
              <a:gd name="T125" fmla="*/ 287 w 287"/>
              <a:gd name="T126" fmla="*/ 221 h 22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287" h="221">
                <a:moveTo>
                  <a:pt x="49" y="42"/>
                </a:moveTo>
                <a:lnTo>
                  <a:pt x="49" y="22"/>
                </a:lnTo>
                <a:lnTo>
                  <a:pt x="21" y="14"/>
                </a:lnTo>
                <a:lnTo>
                  <a:pt x="14" y="27"/>
                </a:lnTo>
                <a:lnTo>
                  <a:pt x="0" y="18"/>
                </a:lnTo>
                <a:lnTo>
                  <a:pt x="3" y="7"/>
                </a:lnTo>
                <a:lnTo>
                  <a:pt x="18" y="0"/>
                </a:lnTo>
                <a:lnTo>
                  <a:pt x="155" y="48"/>
                </a:lnTo>
                <a:lnTo>
                  <a:pt x="197" y="100"/>
                </a:lnTo>
                <a:lnTo>
                  <a:pt x="202" y="119"/>
                </a:lnTo>
                <a:lnTo>
                  <a:pt x="259" y="156"/>
                </a:lnTo>
                <a:lnTo>
                  <a:pt x="275" y="194"/>
                </a:lnTo>
                <a:lnTo>
                  <a:pt x="281" y="193"/>
                </a:lnTo>
                <a:lnTo>
                  <a:pt x="287" y="208"/>
                </a:lnTo>
                <a:lnTo>
                  <a:pt x="267" y="221"/>
                </a:lnTo>
                <a:lnTo>
                  <a:pt x="206" y="196"/>
                </a:lnTo>
                <a:lnTo>
                  <a:pt x="211" y="180"/>
                </a:lnTo>
                <a:lnTo>
                  <a:pt x="199" y="189"/>
                </a:lnTo>
                <a:lnTo>
                  <a:pt x="188" y="178"/>
                </a:lnTo>
                <a:lnTo>
                  <a:pt x="198" y="165"/>
                </a:lnTo>
                <a:lnTo>
                  <a:pt x="160" y="168"/>
                </a:lnTo>
                <a:lnTo>
                  <a:pt x="150" y="159"/>
                </a:lnTo>
                <a:lnTo>
                  <a:pt x="164" y="157"/>
                </a:lnTo>
                <a:lnTo>
                  <a:pt x="150" y="141"/>
                </a:lnTo>
                <a:lnTo>
                  <a:pt x="110" y="128"/>
                </a:lnTo>
                <a:lnTo>
                  <a:pt x="105" y="115"/>
                </a:lnTo>
                <a:lnTo>
                  <a:pt x="134" y="108"/>
                </a:lnTo>
                <a:lnTo>
                  <a:pt x="115" y="105"/>
                </a:lnTo>
                <a:lnTo>
                  <a:pt x="111" y="96"/>
                </a:lnTo>
                <a:lnTo>
                  <a:pt x="105" y="101"/>
                </a:lnTo>
                <a:lnTo>
                  <a:pt x="83" y="82"/>
                </a:lnTo>
                <a:lnTo>
                  <a:pt x="76" y="88"/>
                </a:lnTo>
                <a:lnTo>
                  <a:pt x="68" y="82"/>
                </a:lnTo>
                <a:lnTo>
                  <a:pt x="73" y="67"/>
                </a:lnTo>
                <a:lnTo>
                  <a:pt x="63" y="62"/>
                </a:lnTo>
                <a:lnTo>
                  <a:pt x="59" y="73"/>
                </a:lnTo>
                <a:lnTo>
                  <a:pt x="53" y="62"/>
                </a:lnTo>
                <a:lnTo>
                  <a:pt x="32" y="67"/>
                </a:lnTo>
                <a:lnTo>
                  <a:pt x="33" y="50"/>
                </a:lnTo>
                <a:lnTo>
                  <a:pt x="26" y="37"/>
                </a:lnTo>
                <a:lnTo>
                  <a:pt x="49" y="42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71328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i="1" dirty="0">
              <a:solidFill>
                <a:srgbClr val="00499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25" name="Freeform 158">
            <a:extLst>
              <a:ext uri="{FF2B5EF4-FFF2-40B4-BE49-F238E27FC236}">
                <a16:creationId xmlns:a16="http://schemas.microsoft.com/office/drawing/2014/main" id="{F5C7F523-F601-4794-BFB0-0016A5F8C87A}"/>
              </a:ext>
            </a:extLst>
          </p:cNvPr>
          <p:cNvSpPr>
            <a:spLocks noChangeAspect="1"/>
          </p:cNvSpPr>
          <p:nvPr/>
        </p:nvSpPr>
        <p:spPr bwMode="auto">
          <a:xfrm>
            <a:off x="4606926" y="3690939"/>
            <a:ext cx="328613" cy="204787"/>
          </a:xfrm>
          <a:custGeom>
            <a:avLst/>
            <a:gdLst>
              <a:gd name="T0" fmla="*/ 2147483647 w 287"/>
              <a:gd name="T1" fmla="*/ 2147483647 h 221"/>
              <a:gd name="T2" fmla="*/ 2147483647 w 287"/>
              <a:gd name="T3" fmla="*/ 2147483647 h 221"/>
              <a:gd name="T4" fmla="*/ 2147483647 w 287"/>
              <a:gd name="T5" fmla="*/ 2147483647 h 221"/>
              <a:gd name="T6" fmla="*/ 2147483647 w 287"/>
              <a:gd name="T7" fmla="*/ 2147483647 h 221"/>
              <a:gd name="T8" fmla="*/ 0 w 287"/>
              <a:gd name="T9" fmla="*/ 2147483647 h 221"/>
              <a:gd name="T10" fmla="*/ 2147483647 w 287"/>
              <a:gd name="T11" fmla="*/ 2147483647 h 221"/>
              <a:gd name="T12" fmla="*/ 2147483647 w 287"/>
              <a:gd name="T13" fmla="*/ 0 h 221"/>
              <a:gd name="T14" fmla="*/ 2147483647 w 287"/>
              <a:gd name="T15" fmla="*/ 2147483647 h 221"/>
              <a:gd name="T16" fmla="*/ 2147483647 w 287"/>
              <a:gd name="T17" fmla="*/ 2147483647 h 221"/>
              <a:gd name="T18" fmla="*/ 2147483647 w 287"/>
              <a:gd name="T19" fmla="*/ 2147483647 h 221"/>
              <a:gd name="T20" fmla="*/ 2147483647 w 287"/>
              <a:gd name="T21" fmla="*/ 2147483647 h 221"/>
              <a:gd name="T22" fmla="*/ 2147483647 w 287"/>
              <a:gd name="T23" fmla="*/ 2147483647 h 221"/>
              <a:gd name="T24" fmla="*/ 2147483647 w 287"/>
              <a:gd name="T25" fmla="*/ 2147483647 h 221"/>
              <a:gd name="T26" fmla="*/ 2147483647 w 287"/>
              <a:gd name="T27" fmla="*/ 2147483647 h 221"/>
              <a:gd name="T28" fmla="*/ 2147483647 w 287"/>
              <a:gd name="T29" fmla="*/ 2147483647 h 221"/>
              <a:gd name="T30" fmla="*/ 2147483647 w 287"/>
              <a:gd name="T31" fmla="*/ 2147483647 h 221"/>
              <a:gd name="T32" fmla="*/ 2147483647 w 287"/>
              <a:gd name="T33" fmla="*/ 2147483647 h 221"/>
              <a:gd name="T34" fmla="*/ 2147483647 w 287"/>
              <a:gd name="T35" fmla="*/ 2147483647 h 221"/>
              <a:gd name="T36" fmla="*/ 2147483647 w 287"/>
              <a:gd name="T37" fmla="*/ 2147483647 h 221"/>
              <a:gd name="T38" fmla="*/ 2147483647 w 287"/>
              <a:gd name="T39" fmla="*/ 2147483647 h 221"/>
              <a:gd name="T40" fmla="*/ 2147483647 w 287"/>
              <a:gd name="T41" fmla="*/ 2147483647 h 221"/>
              <a:gd name="T42" fmla="*/ 2147483647 w 287"/>
              <a:gd name="T43" fmla="*/ 2147483647 h 221"/>
              <a:gd name="T44" fmla="*/ 2147483647 w 287"/>
              <a:gd name="T45" fmla="*/ 2147483647 h 221"/>
              <a:gd name="T46" fmla="*/ 2147483647 w 287"/>
              <a:gd name="T47" fmla="*/ 2147483647 h 221"/>
              <a:gd name="T48" fmla="*/ 2147483647 w 287"/>
              <a:gd name="T49" fmla="*/ 2147483647 h 221"/>
              <a:gd name="T50" fmla="*/ 2147483647 w 287"/>
              <a:gd name="T51" fmla="*/ 2147483647 h 221"/>
              <a:gd name="T52" fmla="*/ 2147483647 w 287"/>
              <a:gd name="T53" fmla="*/ 2147483647 h 221"/>
              <a:gd name="T54" fmla="*/ 2147483647 w 287"/>
              <a:gd name="T55" fmla="*/ 2147483647 h 221"/>
              <a:gd name="T56" fmla="*/ 2147483647 w 287"/>
              <a:gd name="T57" fmla="*/ 2147483647 h 221"/>
              <a:gd name="T58" fmla="*/ 2147483647 w 287"/>
              <a:gd name="T59" fmla="*/ 2147483647 h 221"/>
              <a:gd name="T60" fmla="*/ 2147483647 w 287"/>
              <a:gd name="T61" fmla="*/ 2147483647 h 221"/>
              <a:gd name="T62" fmla="*/ 2147483647 w 287"/>
              <a:gd name="T63" fmla="*/ 2147483647 h 221"/>
              <a:gd name="T64" fmla="*/ 2147483647 w 287"/>
              <a:gd name="T65" fmla="*/ 2147483647 h 221"/>
              <a:gd name="T66" fmla="*/ 2147483647 w 287"/>
              <a:gd name="T67" fmla="*/ 2147483647 h 221"/>
              <a:gd name="T68" fmla="*/ 2147483647 w 287"/>
              <a:gd name="T69" fmla="*/ 2147483647 h 221"/>
              <a:gd name="T70" fmla="*/ 2147483647 w 287"/>
              <a:gd name="T71" fmla="*/ 2147483647 h 221"/>
              <a:gd name="T72" fmla="*/ 2147483647 w 287"/>
              <a:gd name="T73" fmla="*/ 2147483647 h 221"/>
              <a:gd name="T74" fmla="*/ 2147483647 w 287"/>
              <a:gd name="T75" fmla="*/ 2147483647 h 221"/>
              <a:gd name="T76" fmla="*/ 2147483647 w 287"/>
              <a:gd name="T77" fmla="*/ 2147483647 h 221"/>
              <a:gd name="T78" fmla="*/ 2147483647 w 287"/>
              <a:gd name="T79" fmla="*/ 2147483647 h 221"/>
              <a:gd name="T80" fmla="*/ 2147483647 w 287"/>
              <a:gd name="T81" fmla="*/ 2147483647 h 22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287"/>
              <a:gd name="T124" fmla="*/ 0 h 221"/>
              <a:gd name="T125" fmla="*/ 287 w 287"/>
              <a:gd name="T126" fmla="*/ 221 h 22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287" h="221">
                <a:moveTo>
                  <a:pt x="49" y="42"/>
                </a:moveTo>
                <a:lnTo>
                  <a:pt x="49" y="22"/>
                </a:lnTo>
                <a:lnTo>
                  <a:pt x="21" y="14"/>
                </a:lnTo>
                <a:lnTo>
                  <a:pt x="14" y="27"/>
                </a:lnTo>
                <a:lnTo>
                  <a:pt x="0" y="18"/>
                </a:lnTo>
                <a:lnTo>
                  <a:pt x="3" y="7"/>
                </a:lnTo>
                <a:lnTo>
                  <a:pt x="18" y="0"/>
                </a:lnTo>
                <a:lnTo>
                  <a:pt x="155" y="48"/>
                </a:lnTo>
                <a:lnTo>
                  <a:pt x="197" y="100"/>
                </a:lnTo>
                <a:lnTo>
                  <a:pt x="202" y="119"/>
                </a:lnTo>
                <a:lnTo>
                  <a:pt x="259" y="156"/>
                </a:lnTo>
                <a:lnTo>
                  <a:pt x="275" y="194"/>
                </a:lnTo>
                <a:lnTo>
                  <a:pt x="281" y="193"/>
                </a:lnTo>
                <a:lnTo>
                  <a:pt x="287" y="208"/>
                </a:lnTo>
                <a:lnTo>
                  <a:pt x="267" y="221"/>
                </a:lnTo>
                <a:lnTo>
                  <a:pt x="206" y="196"/>
                </a:lnTo>
                <a:lnTo>
                  <a:pt x="211" y="180"/>
                </a:lnTo>
                <a:lnTo>
                  <a:pt x="199" y="189"/>
                </a:lnTo>
                <a:lnTo>
                  <a:pt x="188" y="178"/>
                </a:lnTo>
                <a:lnTo>
                  <a:pt x="198" y="165"/>
                </a:lnTo>
                <a:lnTo>
                  <a:pt x="160" y="168"/>
                </a:lnTo>
                <a:lnTo>
                  <a:pt x="150" y="159"/>
                </a:lnTo>
                <a:lnTo>
                  <a:pt x="164" y="157"/>
                </a:lnTo>
                <a:lnTo>
                  <a:pt x="150" y="141"/>
                </a:lnTo>
                <a:lnTo>
                  <a:pt x="110" y="128"/>
                </a:lnTo>
                <a:lnTo>
                  <a:pt x="105" y="115"/>
                </a:lnTo>
                <a:lnTo>
                  <a:pt x="134" y="108"/>
                </a:lnTo>
                <a:lnTo>
                  <a:pt x="115" y="105"/>
                </a:lnTo>
                <a:lnTo>
                  <a:pt x="111" y="96"/>
                </a:lnTo>
                <a:lnTo>
                  <a:pt x="105" y="101"/>
                </a:lnTo>
                <a:lnTo>
                  <a:pt x="83" y="82"/>
                </a:lnTo>
                <a:lnTo>
                  <a:pt x="76" y="88"/>
                </a:lnTo>
                <a:lnTo>
                  <a:pt x="68" y="82"/>
                </a:lnTo>
                <a:lnTo>
                  <a:pt x="73" y="67"/>
                </a:lnTo>
                <a:lnTo>
                  <a:pt x="63" y="62"/>
                </a:lnTo>
                <a:lnTo>
                  <a:pt x="59" y="73"/>
                </a:lnTo>
                <a:lnTo>
                  <a:pt x="53" y="62"/>
                </a:lnTo>
                <a:lnTo>
                  <a:pt x="32" y="67"/>
                </a:lnTo>
                <a:lnTo>
                  <a:pt x="33" y="50"/>
                </a:lnTo>
                <a:lnTo>
                  <a:pt x="26" y="37"/>
                </a:lnTo>
                <a:lnTo>
                  <a:pt x="49" y="42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544" name="Freeform 159">
            <a:extLst>
              <a:ext uri="{FF2B5EF4-FFF2-40B4-BE49-F238E27FC236}">
                <a16:creationId xmlns:a16="http://schemas.microsoft.com/office/drawing/2014/main" id="{0D83D780-79F2-49EF-94AD-3646544880A3}"/>
              </a:ext>
            </a:extLst>
          </p:cNvPr>
          <p:cNvSpPr>
            <a:spLocks noChangeAspect="1"/>
          </p:cNvSpPr>
          <p:nvPr/>
        </p:nvSpPr>
        <p:spPr bwMode="auto">
          <a:xfrm>
            <a:off x="2384426" y="2036763"/>
            <a:ext cx="34925" cy="30163"/>
          </a:xfrm>
          <a:custGeom>
            <a:avLst/>
            <a:gdLst>
              <a:gd name="T0" fmla="*/ 2147483646 w 29"/>
              <a:gd name="T1" fmla="*/ 2147483646 h 30"/>
              <a:gd name="T2" fmla="*/ 2147483646 w 29"/>
              <a:gd name="T3" fmla="*/ 0 h 30"/>
              <a:gd name="T4" fmla="*/ 2147483646 w 29"/>
              <a:gd name="T5" fmla="*/ 2147483646 h 30"/>
              <a:gd name="T6" fmla="*/ 2147483646 w 29"/>
              <a:gd name="T7" fmla="*/ 2147483646 h 30"/>
              <a:gd name="T8" fmla="*/ 0 w 29"/>
              <a:gd name="T9" fmla="*/ 2147483646 h 30"/>
              <a:gd name="T10" fmla="*/ 2147483646 w 29"/>
              <a:gd name="T11" fmla="*/ 2147483646 h 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9"/>
              <a:gd name="T19" fmla="*/ 0 h 30"/>
              <a:gd name="T20" fmla="*/ 29 w 29"/>
              <a:gd name="T21" fmla="*/ 30 h 3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9" h="30">
                <a:moveTo>
                  <a:pt x="4" y="3"/>
                </a:moveTo>
                <a:lnTo>
                  <a:pt x="14" y="0"/>
                </a:lnTo>
                <a:lnTo>
                  <a:pt x="29" y="29"/>
                </a:lnTo>
                <a:lnTo>
                  <a:pt x="10" y="30"/>
                </a:lnTo>
                <a:lnTo>
                  <a:pt x="0" y="14"/>
                </a:lnTo>
                <a:lnTo>
                  <a:pt x="4" y="3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45" name="Freeform 160">
            <a:extLst>
              <a:ext uri="{FF2B5EF4-FFF2-40B4-BE49-F238E27FC236}">
                <a16:creationId xmlns:a16="http://schemas.microsoft.com/office/drawing/2014/main" id="{758F23FF-0374-420F-8593-2A64D4C8BB6A}"/>
              </a:ext>
            </a:extLst>
          </p:cNvPr>
          <p:cNvSpPr>
            <a:spLocks noChangeAspect="1"/>
          </p:cNvSpPr>
          <p:nvPr/>
        </p:nvSpPr>
        <p:spPr bwMode="auto">
          <a:xfrm>
            <a:off x="2384426" y="2036763"/>
            <a:ext cx="34925" cy="30163"/>
          </a:xfrm>
          <a:custGeom>
            <a:avLst/>
            <a:gdLst>
              <a:gd name="T0" fmla="*/ 2147483646 w 29"/>
              <a:gd name="T1" fmla="*/ 2147483646 h 30"/>
              <a:gd name="T2" fmla="*/ 2147483646 w 29"/>
              <a:gd name="T3" fmla="*/ 0 h 30"/>
              <a:gd name="T4" fmla="*/ 2147483646 w 29"/>
              <a:gd name="T5" fmla="*/ 2147483646 h 30"/>
              <a:gd name="T6" fmla="*/ 2147483646 w 29"/>
              <a:gd name="T7" fmla="*/ 2147483646 h 30"/>
              <a:gd name="T8" fmla="*/ 0 w 29"/>
              <a:gd name="T9" fmla="*/ 2147483646 h 30"/>
              <a:gd name="T10" fmla="*/ 2147483646 w 29"/>
              <a:gd name="T11" fmla="*/ 2147483646 h 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9"/>
              <a:gd name="T19" fmla="*/ 0 h 30"/>
              <a:gd name="T20" fmla="*/ 29 w 29"/>
              <a:gd name="T21" fmla="*/ 30 h 3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9" h="30">
                <a:moveTo>
                  <a:pt x="4" y="3"/>
                </a:moveTo>
                <a:lnTo>
                  <a:pt x="14" y="0"/>
                </a:lnTo>
                <a:lnTo>
                  <a:pt x="29" y="29"/>
                </a:lnTo>
                <a:lnTo>
                  <a:pt x="10" y="30"/>
                </a:lnTo>
                <a:lnTo>
                  <a:pt x="0" y="14"/>
                </a:lnTo>
                <a:lnTo>
                  <a:pt x="4" y="3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Freeform 161">
            <a:extLst>
              <a:ext uri="{FF2B5EF4-FFF2-40B4-BE49-F238E27FC236}">
                <a16:creationId xmlns:a16="http://schemas.microsoft.com/office/drawing/2014/main" id="{8852DDEE-374E-4291-BF6A-598595A26D82}"/>
              </a:ext>
            </a:extLst>
          </p:cNvPr>
          <p:cNvSpPr>
            <a:spLocks noChangeAspect="1"/>
          </p:cNvSpPr>
          <p:nvPr/>
        </p:nvSpPr>
        <p:spPr bwMode="auto">
          <a:xfrm>
            <a:off x="4133851" y="3100388"/>
            <a:ext cx="60325" cy="122237"/>
          </a:xfrm>
          <a:custGeom>
            <a:avLst/>
            <a:gdLst>
              <a:gd name="T0" fmla="*/ 2147483647 w 55"/>
              <a:gd name="T1" fmla="*/ 2147483647 h 137"/>
              <a:gd name="T2" fmla="*/ 2147483647 w 55"/>
              <a:gd name="T3" fmla="*/ 2147483647 h 137"/>
              <a:gd name="T4" fmla="*/ 2147483647 w 55"/>
              <a:gd name="T5" fmla="*/ 2147483647 h 137"/>
              <a:gd name="T6" fmla="*/ 2147483647 w 55"/>
              <a:gd name="T7" fmla="*/ 2147483647 h 137"/>
              <a:gd name="T8" fmla="*/ 2147483647 w 55"/>
              <a:gd name="T9" fmla="*/ 2147483647 h 137"/>
              <a:gd name="T10" fmla="*/ 2147483647 w 55"/>
              <a:gd name="T11" fmla="*/ 2147483647 h 137"/>
              <a:gd name="T12" fmla="*/ 2147483647 w 55"/>
              <a:gd name="T13" fmla="*/ 2147483647 h 137"/>
              <a:gd name="T14" fmla="*/ 2147483647 w 55"/>
              <a:gd name="T15" fmla="*/ 2147483647 h 137"/>
              <a:gd name="T16" fmla="*/ 2147483647 w 55"/>
              <a:gd name="T17" fmla="*/ 2147483647 h 137"/>
              <a:gd name="T18" fmla="*/ 0 w 55"/>
              <a:gd name="T19" fmla="*/ 2147483647 h 137"/>
              <a:gd name="T20" fmla="*/ 2147483647 w 55"/>
              <a:gd name="T21" fmla="*/ 0 h 137"/>
              <a:gd name="T22" fmla="*/ 2147483647 w 55"/>
              <a:gd name="T23" fmla="*/ 2147483647 h 1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55"/>
              <a:gd name="T37" fmla="*/ 0 h 137"/>
              <a:gd name="T38" fmla="*/ 55 w 55"/>
              <a:gd name="T39" fmla="*/ 137 h 13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55" h="137">
                <a:moveTo>
                  <a:pt x="41" y="27"/>
                </a:moveTo>
                <a:lnTo>
                  <a:pt x="55" y="99"/>
                </a:lnTo>
                <a:lnTo>
                  <a:pt x="50" y="137"/>
                </a:lnTo>
                <a:lnTo>
                  <a:pt x="45" y="137"/>
                </a:lnTo>
                <a:lnTo>
                  <a:pt x="35" y="100"/>
                </a:lnTo>
                <a:lnTo>
                  <a:pt x="42" y="73"/>
                </a:lnTo>
                <a:lnTo>
                  <a:pt x="32" y="86"/>
                </a:lnTo>
                <a:lnTo>
                  <a:pt x="16" y="68"/>
                </a:lnTo>
                <a:lnTo>
                  <a:pt x="21" y="48"/>
                </a:lnTo>
                <a:lnTo>
                  <a:pt x="0" y="19"/>
                </a:lnTo>
                <a:lnTo>
                  <a:pt x="8" y="0"/>
                </a:lnTo>
                <a:lnTo>
                  <a:pt x="41" y="27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29" name="Freeform 162">
            <a:extLst>
              <a:ext uri="{FF2B5EF4-FFF2-40B4-BE49-F238E27FC236}">
                <a16:creationId xmlns:a16="http://schemas.microsoft.com/office/drawing/2014/main" id="{9C915F05-1277-4E5F-AB3E-2DBB835366DB}"/>
              </a:ext>
            </a:extLst>
          </p:cNvPr>
          <p:cNvSpPr>
            <a:spLocks noChangeAspect="1"/>
          </p:cNvSpPr>
          <p:nvPr/>
        </p:nvSpPr>
        <p:spPr bwMode="auto">
          <a:xfrm>
            <a:off x="4133851" y="3100388"/>
            <a:ext cx="60325" cy="122237"/>
          </a:xfrm>
          <a:custGeom>
            <a:avLst/>
            <a:gdLst>
              <a:gd name="T0" fmla="*/ 2147483647 w 55"/>
              <a:gd name="T1" fmla="*/ 2147483647 h 137"/>
              <a:gd name="T2" fmla="*/ 2147483647 w 55"/>
              <a:gd name="T3" fmla="*/ 2147483647 h 137"/>
              <a:gd name="T4" fmla="*/ 2147483647 w 55"/>
              <a:gd name="T5" fmla="*/ 2147483647 h 137"/>
              <a:gd name="T6" fmla="*/ 2147483647 w 55"/>
              <a:gd name="T7" fmla="*/ 2147483647 h 137"/>
              <a:gd name="T8" fmla="*/ 2147483647 w 55"/>
              <a:gd name="T9" fmla="*/ 2147483647 h 137"/>
              <a:gd name="T10" fmla="*/ 2147483647 w 55"/>
              <a:gd name="T11" fmla="*/ 2147483647 h 137"/>
              <a:gd name="T12" fmla="*/ 2147483647 w 55"/>
              <a:gd name="T13" fmla="*/ 2147483647 h 137"/>
              <a:gd name="T14" fmla="*/ 2147483647 w 55"/>
              <a:gd name="T15" fmla="*/ 2147483647 h 137"/>
              <a:gd name="T16" fmla="*/ 2147483647 w 55"/>
              <a:gd name="T17" fmla="*/ 2147483647 h 137"/>
              <a:gd name="T18" fmla="*/ 0 w 55"/>
              <a:gd name="T19" fmla="*/ 2147483647 h 137"/>
              <a:gd name="T20" fmla="*/ 2147483647 w 55"/>
              <a:gd name="T21" fmla="*/ 0 h 137"/>
              <a:gd name="T22" fmla="*/ 2147483647 w 55"/>
              <a:gd name="T23" fmla="*/ 2147483647 h 1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55"/>
              <a:gd name="T37" fmla="*/ 0 h 137"/>
              <a:gd name="T38" fmla="*/ 55 w 55"/>
              <a:gd name="T39" fmla="*/ 137 h 13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55" h="137">
                <a:moveTo>
                  <a:pt x="41" y="27"/>
                </a:moveTo>
                <a:lnTo>
                  <a:pt x="55" y="99"/>
                </a:lnTo>
                <a:lnTo>
                  <a:pt x="50" y="137"/>
                </a:lnTo>
                <a:lnTo>
                  <a:pt x="45" y="137"/>
                </a:lnTo>
                <a:lnTo>
                  <a:pt x="35" y="100"/>
                </a:lnTo>
                <a:lnTo>
                  <a:pt x="42" y="73"/>
                </a:lnTo>
                <a:lnTo>
                  <a:pt x="32" y="86"/>
                </a:lnTo>
                <a:lnTo>
                  <a:pt x="16" y="68"/>
                </a:lnTo>
                <a:lnTo>
                  <a:pt x="21" y="48"/>
                </a:lnTo>
                <a:lnTo>
                  <a:pt x="0" y="19"/>
                </a:lnTo>
                <a:lnTo>
                  <a:pt x="8" y="0"/>
                </a:lnTo>
                <a:lnTo>
                  <a:pt x="41" y="27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0" name="Freeform 163">
            <a:extLst>
              <a:ext uri="{FF2B5EF4-FFF2-40B4-BE49-F238E27FC236}">
                <a16:creationId xmlns:a16="http://schemas.microsoft.com/office/drawing/2014/main" id="{6ECB063C-5E0F-4FF0-8AC2-4A281FBADDE0}"/>
              </a:ext>
            </a:extLst>
          </p:cNvPr>
          <p:cNvSpPr>
            <a:spLocks noChangeAspect="1"/>
          </p:cNvSpPr>
          <p:nvPr/>
        </p:nvSpPr>
        <p:spPr bwMode="auto">
          <a:xfrm>
            <a:off x="4186239" y="3036888"/>
            <a:ext cx="65087" cy="106363"/>
          </a:xfrm>
          <a:custGeom>
            <a:avLst/>
            <a:gdLst>
              <a:gd name="T0" fmla="*/ 2147483647 w 54"/>
              <a:gd name="T1" fmla="*/ 2147483647 h 116"/>
              <a:gd name="T2" fmla="*/ 0 w 54"/>
              <a:gd name="T3" fmla="*/ 2147483647 h 116"/>
              <a:gd name="T4" fmla="*/ 2147483647 w 54"/>
              <a:gd name="T5" fmla="*/ 0 h 116"/>
              <a:gd name="T6" fmla="*/ 2147483647 w 54"/>
              <a:gd name="T7" fmla="*/ 0 h 116"/>
              <a:gd name="T8" fmla="*/ 2147483647 w 54"/>
              <a:gd name="T9" fmla="*/ 2147483647 h 116"/>
              <a:gd name="T10" fmla="*/ 2147483647 w 54"/>
              <a:gd name="T11" fmla="*/ 2147483647 h 116"/>
              <a:gd name="T12" fmla="*/ 2147483647 w 54"/>
              <a:gd name="T13" fmla="*/ 2147483647 h 116"/>
              <a:gd name="T14" fmla="*/ 2147483647 w 54"/>
              <a:gd name="T15" fmla="*/ 2147483647 h 116"/>
              <a:gd name="T16" fmla="*/ 2147483647 w 54"/>
              <a:gd name="T17" fmla="*/ 2147483647 h 116"/>
              <a:gd name="T18" fmla="*/ 2147483647 w 54"/>
              <a:gd name="T19" fmla="*/ 2147483647 h 116"/>
              <a:gd name="T20" fmla="*/ 2147483647 w 54"/>
              <a:gd name="T21" fmla="*/ 2147483647 h 116"/>
              <a:gd name="T22" fmla="*/ 2147483647 w 54"/>
              <a:gd name="T23" fmla="*/ 2147483647 h 116"/>
              <a:gd name="T24" fmla="*/ 2147483647 w 54"/>
              <a:gd name="T25" fmla="*/ 2147483647 h 116"/>
              <a:gd name="T26" fmla="*/ 2147483647 w 54"/>
              <a:gd name="T27" fmla="*/ 2147483647 h 116"/>
              <a:gd name="T28" fmla="*/ 2147483647 w 54"/>
              <a:gd name="T29" fmla="*/ 2147483647 h 116"/>
              <a:gd name="T30" fmla="*/ 2147483647 w 54"/>
              <a:gd name="T31" fmla="*/ 2147483647 h 116"/>
              <a:gd name="T32" fmla="*/ 2147483647 w 54"/>
              <a:gd name="T33" fmla="*/ 2147483647 h 116"/>
              <a:gd name="T34" fmla="*/ 2147483647 w 54"/>
              <a:gd name="T35" fmla="*/ 2147483647 h 116"/>
              <a:gd name="T36" fmla="*/ 2147483647 w 54"/>
              <a:gd name="T37" fmla="*/ 2147483647 h 116"/>
              <a:gd name="T38" fmla="*/ 2147483647 w 54"/>
              <a:gd name="T39" fmla="*/ 2147483647 h 116"/>
              <a:gd name="T40" fmla="*/ 2147483647 w 54"/>
              <a:gd name="T41" fmla="*/ 2147483647 h 116"/>
              <a:gd name="T42" fmla="*/ 2147483647 w 54"/>
              <a:gd name="T43" fmla="*/ 2147483647 h 11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54"/>
              <a:gd name="T67" fmla="*/ 0 h 116"/>
              <a:gd name="T68" fmla="*/ 54 w 54"/>
              <a:gd name="T69" fmla="*/ 116 h 11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54" h="116">
                <a:moveTo>
                  <a:pt x="11" y="60"/>
                </a:moveTo>
                <a:lnTo>
                  <a:pt x="0" y="11"/>
                </a:lnTo>
                <a:lnTo>
                  <a:pt x="5" y="0"/>
                </a:lnTo>
                <a:lnTo>
                  <a:pt x="21" y="0"/>
                </a:lnTo>
                <a:lnTo>
                  <a:pt x="30" y="1"/>
                </a:lnTo>
                <a:lnTo>
                  <a:pt x="46" y="30"/>
                </a:lnTo>
                <a:lnTo>
                  <a:pt x="54" y="62"/>
                </a:lnTo>
                <a:lnTo>
                  <a:pt x="29" y="11"/>
                </a:lnTo>
                <a:lnTo>
                  <a:pt x="29" y="34"/>
                </a:lnTo>
                <a:lnTo>
                  <a:pt x="49" y="70"/>
                </a:lnTo>
                <a:lnTo>
                  <a:pt x="40" y="72"/>
                </a:lnTo>
                <a:lnTo>
                  <a:pt x="48" y="85"/>
                </a:lnTo>
                <a:lnTo>
                  <a:pt x="35" y="83"/>
                </a:lnTo>
                <a:lnTo>
                  <a:pt x="34" y="102"/>
                </a:lnTo>
                <a:lnTo>
                  <a:pt x="29" y="94"/>
                </a:lnTo>
                <a:lnTo>
                  <a:pt x="14" y="116"/>
                </a:lnTo>
                <a:lnTo>
                  <a:pt x="9" y="111"/>
                </a:lnTo>
                <a:lnTo>
                  <a:pt x="12" y="85"/>
                </a:lnTo>
                <a:lnTo>
                  <a:pt x="23" y="80"/>
                </a:lnTo>
                <a:lnTo>
                  <a:pt x="14" y="71"/>
                </a:lnTo>
                <a:lnTo>
                  <a:pt x="24" y="62"/>
                </a:lnTo>
                <a:lnTo>
                  <a:pt x="11" y="6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1" name="Freeform 164">
            <a:extLst>
              <a:ext uri="{FF2B5EF4-FFF2-40B4-BE49-F238E27FC236}">
                <a16:creationId xmlns:a16="http://schemas.microsoft.com/office/drawing/2014/main" id="{85956467-CDB9-4FE6-86C0-BF5AFFA36170}"/>
              </a:ext>
            </a:extLst>
          </p:cNvPr>
          <p:cNvSpPr>
            <a:spLocks noChangeAspect="1"/>
          </p:cNvSpPr>
          <p:nvPr/>
        </p:nvSpPr>
        <p:spPr bwMode="auto">
          <a:xfrm>
            <a:off x="4186239" y="3036888"/>
            <a:ext cx="65087" cy="106363"/>
          </a:xfrm>
          <a:custGeom>
            <a:avLst/>
            <a:gdLst>
              <a:gd name="T0" fmla="*/ 2147483647 w 54"/>
              <a:gd name="T1" fmla="*/ 2147483647 h 116"/>
              <a:gd name="T2" fmla="*/ 0 w 54"/>
              <a:gd name="T3" fmla="*/ 2147483647 h 116"/>
              <a:gd name="T4" fmla="*/ 2147483647 w 54"/>
              <a:gd name="T5" fmla="*/ 0 h 116"/>
              <a:gd name="T6" fmla="*/ 2147483647 w 54"/>
              <a:gd name="T7" fmla="*/ 0 h 116"/>
              <a:gd name="T8" fmla="*/ 2147483647 w 54"/>
              <a:gd name="T9" fmla="*/ 2147483647 h 116"/>
              <a:gd name="T10" fmla="*/ 2147483647 w 54"/>
              <a:gd name="T11" fmla="*/ 2147483647 h 116"/>
              <a:gd name="T12" fmla="*/ 2147483647 w 54"/>
              <a:gd name="T13" fmla="*/ 2147483647 h 116"/>
              <a:gd name="T14" fmla="*/ 2147483647 w 54"/>
              <a:gd name="T15" fmla="*/ 2147483647 h 116"/>
              <a:gd name="T16" fmla="*/ 2147483647 w 54"/>
              <a:gd name="T17" fmla="*/ 2147483647 h 116"/>
              <a:gd name="T18" fmla="*/ 2147483647 w 54"/>
              <a:gd name="T19" fmla="*/ 2147483647 h 116"/>
              <a:gd name="T20" fmla="*/ 2147483647 w 54"/>
              <a:gd name="T21" fmla="*/ 2147483647 h 116"/>
              <a:gd name="T22" fmla="*/ 2147483647 w 54"/>
              <a:gd name="T23" fmla="*/ 2147483647 h 116"/>
              <a:gd name="T24" fmla="*/ 2147483647 w 54"/>
              <a:gd name="T25" fmla="*/ 2147483647 h 116"/>
              <a:gd name="T26" fmla="*/ 2147483647 w 54"/>
              <a:gd name="T27" fmla="*/ 2147483647 h 116"/>
              <a:gd name="T28" fmla="*/ 2147483647 w 54"/>
              <a:gd name="T29" fmla="*/ 2147483647 h 116"/>
              <a:gd name="T30" fmla="*/ 2147483647 w 54"/>
              <a:gd name="T31" fmla="*/ 2147483647 h 116"/>
              <a:gd name="T32" fmla="*/ 2147483647 w 54"/>
              <a:gd name="T33" fmla="*/ 2147483647 h 116"/>
              <a:gd name="T34" fmla="*/ 2147483647 w 54"/>
              <a:gd name="T35" fmla="*/ 2147483647 h 116"/>
              <a:gd name="T36" fmla="*/ 2147483647 w 54"/>
              <a:gd name="T37" fmla="*/ 2147483647 h 116"/>
              <a:gd name="T38" fmla="*/ 2147483647 w 54"/>
              <a:gd name="T39" fmla="*/ 2147483647 h 116"/>
              <a:gd name="T40" fmla="*/ 2147483647 w 54"/>
              <a:gd name="T41" fmla="*/ 2147483647 h 116"/>
              <a:gd name="T42" fmla="*/ 2147483647 w 54"/>
              <a:gd name="T43" fmla="*/ 2147483647 h 11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54"/>
              <a:gd name="T67" fmla="*/ 0 h 116"/>
              <a:gd name="T68" fmla="*/ 54 w 54"/>
              <a:gd name="T69" fmla="*/ 116 h 11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54" h="116">
                <a:moveTo>
                  <a:pt x="11" y="60"/>
                </a:moveTo>
                <a:lnTo>
                  <a:pt x="0" y="11"/>
                </a:lnTo>
                <a:lnTo>
                  <a:pt x="5" y="0"/>
                </a:lnTo>
                <a:lnTo>
                  <a:pt x="21" y="0"/>
                </a:lnTo>
                <a:lnTo>
                  <a:pt x="30" y="1"/>
                </a:lnTo>
                <a:lnTo>
                  <a:pt x="46" y="30"/>
                </a:lnTo>
                <a:lnTo>
                  <a:pt x="54" y="62"/>
                </a:lnTo>
                <a:lnTo>
                  <a:pt x="29" y="11"/>
                </a:lnTo>
                <a:lnTo>
                  <a:pt x="29" y="34"/>
                </a:lnTo>
                <a:lnTo>
                  <a:pt x="49" y="70"/>
                </a:lnTo>
                <a:lnTo>
                  <a:pt x="40" y="72"/>
                </a:lnTo>
                <a:lnTo>
                  <a:pt x="48" y="85"/>
                </a:lnTo>
                <a:lnTo>
                  <a:pt x="35" y="83"/>
                </a:lnTo>
                <a:lnTo>
                  <a:pt x="34" y="102"/>
                </a:lnTo>
                <a:lnTo>
                  <a:pt x="29" y="94"/>
                </a:lnTo>
                <a:lnTo>
                  <a:pt x="14" y="116"/>
                </a:lnTo>
                <a:lnTo>
                  <a:pt x="9" y="111"/>
                </a:lnTo>
                <a:lnTo>
                  <a:pt x="12" y="85"/>
                </a:lnTo>
                <a:lnTo>
                  <a:pt x="23" y="80"/>
                </a:lnTo>
                <a:lnTo>
                  <a:pt x="14" y="71"/>
                </a:lnTo>
                <a:lnTo>
                  <a:pt x="24" y="62"/>
                </a:lnTo>
                <a:lnTo>
                  <a:pt x="11" y="6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2" name="Freeform 165">
            <a:extLst>
              <a:ext uri="{FF2B5EF4-FFF2-40B4-BE49-F238E27FC236}">
                <a16:creationId xmlns:a16="http://schemas.microsoft.com/office/drawing/2014/main" id="{10C8991C-7308-4860-AB76-CFBB703EFE49}"/>
              </a:ext>
            </a:extLst>
          </p:cNvPr>
          <p:cNvSpPr>
            <a:spLocks noChangeAspect="1"/>
          </p:cNvSpPr>
          <p:nvPr/>
        </p:nvSpPr>
        <p:spPr bwMode="auto">
          <a:xfrm>
            <a:off x="4206875" y="3157540"/>
            <a:ext cx="44451" cy="73025"/>
          </a:xfrm>
          <a:custGeom>
            <a:avLst/>
            <a:gdLst>
              <a:gd name="T0" fmla="*/ 2147483647 w 33"/>
              <a:gd name="T1" fmla="*/ 2147483647 h 81"/>
              <a:gd name="T2" fmla="*/ 0 w 33"/>
              <a:gd name="T3" fmla="*/ 2147483647 h 81"/>
              <a:gd name="T4" fmla="*/ 0 w 33"/>
              <a:gd name="T5" fmla="*/ 2147483647 h 81"/>
              <a:gd name="T6" fmla="*/ 2147483647 w 33"/>
              <a:gd name="T7" fmla="*/ 0 h 81"/>
              <a:gd name="T8" fmla="*/ 2147483647 w 33"/>
              <a:gd name="T9" fmla="*/ 2147483647 h 81"/>
              <a:gd name="T10" fmla="*/ 2147483647 w 33"/>
              <a:gd name="T11" fmla="*/ 2147483647 h 81"/>
              <a:gd name="T12" fmla="*/ 2147483647 w 33"/>
              <a:gd name="T13" fmla="*/ 2147483647 h 81"/>
              <a:gd name="T14" fmla="*/ 2147483647 w 33"/>
              <a:gd name="T15" fmla="*/ 2147483647 h 81"/>
              <a:gd name="T16" fmla="*/ 2147483647 w 33"/>
              <a:gd name="T17" fmla="*/ 2147483647 h 81"/>
              <a:gd name="T18" fmla="*/ 2147483647 w 33"/>
              <a:gd name="T19" fmla="*/ 2147483647 h 81"/>
              <a:gd name="T20" fmla="*/ 2147483647 w 33"/>
              <a:gd name="T21" fmla="*/ 2147483647 h 81"/>
              <a:gd name="T22" fmla="*/ 2147483647 w 33"/>
              <a:gd name="T23" fmla="*/ 2147483647 h 81"/>
              <a:gd name="T24" fmla="*/ 2147483647 w 33"/>
              <a:gd name="T25" fmla="*/ 2147483647 h 81"/>
              <a:gd name="T26" fmla="*/ 2147483647 w 33"/>
              <a:gd name="T27" fmla="*/ 2147483647 h 81"/>
              <a:gd name="T28" fmla="*/ 2147483647 w 33"/>
              <a:gd name="T29" fmla="*/ 2147483647 h 8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3"/>
              <a:gd name="T46" fmla="*/ 0 h 81"/>
              <a:gd name="T47" fmla="*/ 33 w 33"/>
              <a:gd name="T48" fmla="*/ 81 h 81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3" h="81">
                <a:moveTo>
                  <a:pt x="13" y="29"/>
                </a:moveTo>
                <a:lnTo>
                  <a:pt x="0" y="17"/>
                </a:lnTo>
                <a:lnTo>
                  <a:pt x="0" y="6"/>
                </a:lnTo>
                <a:lnTo>
                  <a:pt x="11" y="0"/>
                </a:lnTo>
                <a:lnTo>
                  <a:pt x="22" y="14"/>
                </a:lnTo>
                <a:lnTo>
                  <a:pt x="32" y="12"/>
                </a:lnTo>
                <a:lnTo>
                  <a:pt x="33" y="29"/>
                </a:lnTo>
                <a:lnTo>
                  <a:pt x="23" y="27"/>
                </a:lnTo>
                <a:lnTo>
                  <a:pt x="26" y="81"/>
                </a:lnTo>
                <a:lnTo>
                  <a:pt x="22" y="68"/>
                </a:lnTo>
                <a:lnTo>
                  <a:pt x="11" y="66"/>
                </a:lnTo>
                <a:lnTo>
                  <a:pt x="9" y="49"/>
                </a:lnTo>
                <a:lnTo>
                  <a:pt x="21" y="39"/>
                </a:lnTo>
                <a:lnTo>
                  <a:pt x="9" y="31"/>
                </a:lnTo>
                <a:lnTo>
                  <a:pt x="13" y="29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3" name="Freeform 166">
            <a:extLst>
              <a:ext uri="{FF2B5EF4-FFF2-40B4-BE49-F238E27FC236}">
                <a16:creationId xmlns:a16="http://schemas.microsoft.com/office/drawing/2014/main" id="{8F0D9F86-CED4-40C0-BCCD-456EE49B1E84}"/>
              </a:ext>
            </a:extLst>
          </p:cNvPr>
          <p:cNvSpPr>
            <a:spLocks noChangeAspect="1"/>
          </p:cNvSpPr>
          <p:nvPr/>
        </p:nvSpPr>
        <p:spPr bwMode="auto">
          <a:xfrm>
            <a:off x="4206875" y="3157540"/>
            <a:ext cx="44451" cy="73025"/>
          </a:xfrm>
          <a:custGeom>
            <a:avLst/>
            <a:gdLst>
              <a:gd name="T0" fmla="*/ 2147483647 w 33"/>
              <a:gd name="T1" fmla="*/ 2147483647 h 81"/>
              <a:gd name="T2" fmla="*/ 0 w 33"/>
              <a:gd name="T3" fmla="*/ 2147483647 h 81"/>
              <a:gd name="T4" fmla="*/ 0 w 33"/>
              <a:gd name="T5" fmla="*/ 2147483647 h 81"/>
              <a:gd name="T6" fmla="*/ 2147483647 w 33"/>
              <a:gd name="T7" fmla="*/ 0 h 81"/>
              <a:gd name="T8" fmla="*/ 2147483647 w 33"/>
              <a:gd name="T9" fmla="*/ 2147483647 h 81"/>
              <a:gd name="T10" fmla="*/ 2147483647 w 33"/>
              <a:gd name="T11" fmla="*/ 2147483647 h 81"/>
              <a:gd name="T12" fmla="*/ 2147483647 w 33"/>
              <a:gd name="T13" fmla="*/ 2147483647 h 81"/>
              <a:gd name="T14" fmla="*/ 2147483647 w 33"/>
              <a:gd name="T15" fmla="*/ 2147483647 h 81"/>
              <a:gd name="T16" fmla="*/ 2147483647 w 33"/>
              <a:gd name="T17" fmla="*/ 2147483647 h 81"/>
              <a:gd name="T18" fmla="*/ 2147483647 w 33"/>
              <a:gd name="T19" fmla="*/ 2147483647 h 81"/>
              <a:gd name="T20" fmla="*/ 2147483647 w 33"/>
              <a:gd name="T21" fmla="*/ 2147483647 h 81"/>
              <a:gd name="T22" fmla="*/ 2147483647 w 33"/>
              <a:gd name="T23" fmla="*/ 2147483647 h 81"/>
              <a:gd name="T24" fmla="*/ 2147483647 w 33"/>
              <a:gd name="T25" fmla="*/ 2147483647 h 81"/>
              <a:gd name="T26" fmla="*/ 2147483647 w 33"/>
              <a:gd name="T27" fmla="*/ 2147483647 h 81"/>
              <a:gd name="T28" fmla="*/ 2147483647 w 33"/>
              <a:gd name="T29" fmla="*/ 2147483647 h 8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3"/>
              <a:gd name="T46" fmla="*/ 0 h 81"/>
              <a:gd name="T47" fmla="*/ 33 w 33"/>
              <a:gd name="T48" fmla="*/ 81 h 81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3" h="81">
                <a:moveTo>
                  <a:pt x="13" y="29"/>
                </a:moveTo>
                <a:lnTo>
                  <a:pt x="0" y="17"/>
                </a:lnTo>
                <a:lnTo>
                  <a:pt x="0" y="6"/>
                </a:lnTo>
                <a:lnTo>
                  <a:pt x="11" y="0"/>
                </a:lnTo>
                <a:lnTo>
                  <a:pt x="22" y="14"/>
                </a:lnTo>
                <a:lnTo>
                  <a:pt x="32" y="12"/>
                </a:lnTo>
                <a:lnTo>
                  <a:pt x="33" y="29"/>
                </a:lnTo>
                <a:lnTo>
                  <a:pt x="23" y="27"/>
                </a:lnTo>
                <a:lnTo>
                  <a:pt x="26" y="81"/>
                </a:lnTo>
                <a:lnTo>
                  <a:pt x="22" y="68"/>
                </a:lnTo>
                <a:lnTo>
                  <a:pt x="11" y="66"/>
                </a:lnTo>
                <a:lnTo>
                  <a:pt x="9" y="49"/>
                </a:lnTo>
                <a:lnTo>
                  <a:pt x="21" y="39"/>
                </a:lnTo>
                <a:lnTo>
                  <a:pt x="9" y="31"/>
                </a:lnTo>
                <a:lnTo>
                  <a:pt x="13" y="29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4" name="Freeform 167">
            <a:extLst>
              <a:ext uri="{FF2B5EF4-FFF2-40B4-BE49-F238E27FC236}">
                <a16:creationId xmlns:a16="http://schemas.microsoft.com/office/drawing/2014/main" id="{17F34C85-E34C-4C8A-9BD9-58C58FDF50D5}"/>
              </a:ext>
            </a:extLst>
          </p:cNvPr>
          <p:cNvSpPr>
            <a:spLocks noChangeAspect="1"/>
          </p:cNvSpPr>
          <p:nvPr/>
        </p:nvSpPr>
        <p:spPr bwMode="auto">
          <a:xfrm>
            <a:off x="4237039" y="3140075"/>
            <a:ext cx="63500" cy="63500"/>
          </a:xfrm>
          <a:custGeom>
            <a:avLst/>
            <a:gdLst>
              <a:gd name="T0" fmla="*/ 0 w 56"/>
              <a:gd name="T1" fmla="*/ 2147483647 h 66"/>
              <a:gd name="T2" fmla="*/ 2147483647 w 56"/>
              <a:gd name="T3" fmla="*/ 0 h 66"/>
              <a:gd name="T4" fmla="*/ 2147483647 w 56"/>
              <a:gd name="T5" fmla="*/ 2147483647 h 66"/>
              <a:gd name="T6" fmla="*/ 2147483647 w 56"/>
              <a:gd name="T7" fmla="*/ 2147483647 h 66"/>
              <a:gd name="T8" fmla="*/ 2147483647 w 56"/>
              <a:gd name="T9" fmla="*/ 2147483647 h 66"/>
              <a:gd name="T10" fmla="*/ 2147483647 w 56"/>
              <a:gd name="T11" fmla="*/ 2147483647 h 66"/>
              <a:gd name="T12" fmla="*/ 2147483647 w 56"/>
              <a:gd name="T13" fmla="*/ 2147483647 h 66"/>
              <a:gd name="T14" fmla="*/ 2147483647 w 56"/>
              <a:gd name="T15" fmla="*/ 2147483647 h 66"/>
              <a:gd name="T16" fmla="*/ 2147483647 w 56"/>
              <a:gd name="T17" fmla="*/ 2147483647 h 66"/>
              <a:gd name="T18" fmla="*/ 0 w 56"/>
              <a:gd name="T19" fmla="*/ 2147483647 h 6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6"/>
              <a:gd name="T31" fmla="*/ 0 h 66"/>
              <a:gd name="T32" fmla="*/ 56 w 56"/>
              <a:gd name="T33" fmla="*/ 66 h 6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6" h="66">
                <a:moveTo>
                  <a:pt x="0" y="5"/>
                </a:moveTo>
                <a:lnTo>
                  <a:pt x="5" y="0"/>
                </a:lnTo>
                <a:lnTo>
                  <a:pt x="50" y="12"/>
                </a:lnTo>
                <a:lnTo>
                  <a:pt x="56" y="46"/>
                </a:lnTo>
                <a:lnTo>
                  <a:pt x="37" y="28"/>
                </a:lnTo>
                <a:lnTo>
                  <a:pt x="49" y="64"/>
                </a:lnTo>
                <a:lnTo>
                  <a:pt x="26" y="66"/>
                </a:lnTo>
                <a:lnTo>
                  <a:pt x="19" y="24"/>
                </a:lnTo>
                <a:lnTo>
                  <a:pt x="8" y="22"/>
                </a:lnTo>
                <a:lnTo>
                  <a:pt x="0" y="5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5" name="Freeform 168">
            <a:extLst>
              <a:ext uri="{FF2B5EF4-FFF2-40B4-BE49-F238E27FC236}">
                <a16:creationId xmlns:a16="http://schemas.microsoft.com/office/drawing/2014/main" id="{13806D99-2C98-4463-9691-867349F57172}"/>
              </a:ext>
            </a:extLst>
          </p:cNvPr>
          <p:cNvSpPr>
            <a:spLocks noChangeAspect="1"/>
          </p:cNvSpPr>
          <p:nvPr/>
        </p:nvSpPr>
        <p:spPr bwMode="auto">
          <a:xfrm>
            <a:off x="4237039" y="3140075"/>
            <a:ext cx="63500" cy="63500"/>
          </a:xfrm>
          <a:custGeom>
            <a:avLst/>
            <a:gdLst>
              <a:gd name="T0" fmla="*/ 0 w 56"/>
              <a:gd name="T1" fmla="*/ 2147483647 h 66"/>
              <a:gd name="T2" fmla="*/ 2147483647 w 56"/>
              <a:gd name="T3" fmla="*/ 0 h 66"/>
              <a:gd name="T4" fmla="*/ 2147483647 w 56"/>
              <a:gd name="T5" fmla="*/ 2147483647 h 66"/>
              <a:gd name="T6" fmla="*/ 2147483647 w 56"/>
              <a:gd name="T7" fmla="*/ 2147483647 h 66"/>
              <a:gd name="T8" fmla="*/ 2147483647 w 56"/>
              <a:gd name="T9" fmla="*/ 2147483647 h 66"/>
              <a:gd name="T10" fmla="*/ 2147483647 w 56"/>
              <a:gd name="T11" fmla="*/ 2147483647 h 66"/>
              <a:gd name="T12" fmla="*/ 2147483647 w 56"/>
              <a:gd name="T13" fmla="*/ 2147483647 h 66"/>
              <a:gd name="T14" fmla="*/ 2147483647 w 56"/>
              <a:gd name="T15" fmla="*/ 2147483647 h 66"/>
              <a:gd name="T16" fmla="*/ 2147483647 w 56"/>
              <a:gd name="T17" fmla="*/ 2147483647 h 66"/>
              <a:gd name="T18" fmla="*/ 0 w 56"/>
              <a:gd name="T19" fmla="*/ 2147483647 h 6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6"/>
              <a:gd name="T31" fmla="*/ 0 h 66"/>
              <a:gd name="T32" fmla="*/ 56 w 56"/>
              <a:gd name="T33" fmla="*/ 66 h 6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6" h="66">
                <a:moveTo>
                  <a:pt x="0" y="5"/>
                </a:moveTo>
                <a:lnTo>
                  <a:pt x="5" y="0"/>
                </a:lnTo>
                <a:lnTo>
                  <a:pt x="50" y="12"/>
                </a:lnTo>
                <a:lnTo>
                  <a:pt x="56" y="46"/>
                </a:lnTo>
                <a:lnTo>
                  <a:pt x="37" y="28"/>
                </a:lnTo>
                <a:lnTo>
                  <a:pt x="49" y="64"/>
                </a:lnTo>
                <a:lnTo>
                  <a:pt x="26" y="66"/>
                </a:lnTo>
                <a:lnTo>
                  <a:pt x="19" y="24"/>
                </a:lnTo>
                <a:lnTo>
                  <a:pt x="8" y="22"/>
                </a:lnTo>
                <a:lnTo>
                  <a:pt x="0" y="5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6" name="Freeform 169">
            <a:extLst>
              <a:ext uri="{FF2B5EF4-FFF2-40B4-BE49-F238E27FC236}">
                <a16:creationId xmlns:a16="http://schemas.microsoft.com/office/drawing/2014/main" id="{C68F11EE-941E-40C0-8183-25AAC3540F4A}"/>
              </a:ext>
            </a:extLst>
          </p:cNvPr>
          <p:cNvSpPr>
            <a:spLocks noChangeAspect="1"/>
          </p:cNvSpPr>
          <p:nvPr/>
        </p:nvSpPr>
        <p:spPr bwMode="auto">
          <a:xfrm>
            <a:off x="4313239" y="3171825"/>
            <a:ext cx="11112" cy="19051"/>
          </a:xfrm>
          <a:custGeom>
            <a:avLst/>
            <a:gdLst>
              <a:gd name="T0" fmla="*/ 2147483647 w 15"/>
              <a:gd name="T1" fmla="*/ 2147483647 h 24"/>
              <a:gd name="T2" fmla="*/ 2147483647 w 15"/>
              <a:gd name="T3" fmla="*/ 2147483647 h 24"/>
              <a:gd name="T4" fmla="*/ 2147483647 w 15"/>
              <a:gd name="T5" fmla="*/ 2147483647 h 24"/>
              <a:gd name="T6" fmla="*/ 0 w 15"/>
              <a:gd name="T7" fmla="*/ 0 h 24"/>
              <a:gd name="T8" fmla="*/ 2147483647 w 15"/>
              <a:gd name="T9" fmla="*/ 2147483647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24"/>
              <a:gd name="T17" fmla="*/ 15 w 1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24">
                <a:moveTo>
                  <a:pt x="4" y="1"/>
                </a:moveTo>
                <a:lnTo>
                  <a:pt x="15" y="24"/>
                </a:lnTo>
                <a:lnTo>
                  <a:pt x="1" y="21"/>
                </a:lnTo>
                <a:lnTo>
                  <a:pt x="0" y="0"/>
                </a:lnTo>
                <a:lnTo>
                  <a:pt x="4" y="1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7" name="Freeform 170">
            <a:extLst>
              <a:ext uri="{FF2B5EF4-FFF2-40B4-BE49-F238E27FC236}">
                <a16:creationId xmlns:a16="http://schemas.microsoft.com/office/drawing/2014/main" id="{32375BA0-D35B-47C3-91CD-B563C9394C52}"/>
              </a:ext>
            </a:extLst>
          </p:cNvPr>
          <p:cNvSpPr>
            <a:spLocks noChangeAspect="1"/>
          </p:cNvSpPr>
          <p:nvPr/>
        </p:nvSpPr>
        <p:spPr bwMode="auto">
          <a:xfrm>
            <a:off x="4313239" y="3171825"/>
            <a:ext cx="11112" cy="19051"/>
          </a:xfrm>
          <a:custGeom>
            <a:avLst/>
            <a:gdLst>
              <a:gd name="T0" fmla="*/ 2147483647 w 15"/>
              <a:gd name="T1" fmla="*/ 2147483647 h 24"/>
              <a:gd name="T2" fmla="*/ 2147483647 w 15"/>
              <a:gd name="T3" fmla="*/ 2147483647 h 24"/>
              <a:gd name="T4" fmla="*/ 2147483647 w 15"/>
              <a:gd name="T5" fmla="*/ 2147483647 h 24"/>
              <a:gd name="T6" fmla="*/ 0 w 15"/>
              <a:gd name="T7" fmla="*/ 0 h 24"/>
              <a:gd name="T8" fmla="*/ 2147483647 w 15"/>
              <a:gd name="T9" fmla="*/ 2147483647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24"/>
              <a:gd name="T17" fmla="*/ 15 w 1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24">
                <a:moveTo>
                  <a:pt x="4" y="1"/>
                </a:moveTo>
                <a:lnTo>
                  <a:pt x="15" y="24"/>
                </a:lnTo>
                <a:lnTo>
                  <a:pt x="1" y="21"/>
                </a:lnTo>
                <a:lnTo>
                  <a:pt x="0" y="0"/>
                </a:lnTo>
                <a:lnTo>
                  <a:pt x="4" y="1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8" name="Freeform 171">
            <a:extLst>
              <a:ext uri="{FF2B5EF4-FFF2-40B4-BE49-F238E27FC236}">
                <a16:creationId xmlns:a16="http://schemas.microsoft.com/office/drawing/2014/main" id="{2075D458-CF92-4DC9-A86C-8BBACD916C15}"/>
              </a:ext>
            </a:extLst>
          </p:cNvPr>
          <p:cNvSpPr>
            <a:spLocks noChangeAspect="1"/>
          </p:cNvSpPr>
          <p:nvPr/>
        </p:nvSpPr>
        <p:spPr bwMode="auto">
          <a:xfrm>
            <a:off x="4294190" y="3206752"/>
            <a:ext cx="28575" cy="11113"/>
          </a:xfrm>
          <a:custGeom>
            <a:avLst/>
            <a:gdLst>
              <a:gd name="T0" fmla="*/ 2147483647 w 20"/>
              <a:gd name="T1" fmla="*/ 0 h 15"/>
              <a:gd name="T2" fmla="*/ 2147483647 w 20"/>
              <a:gd name="T3" fmla="*/ 2147483647 h 15"/>
              <a:gd name="T4" fmla="*/ 2147483647 w 20"/>
              <a:gd name="T5" fmla="*/ 2147483647 h 15"/>
              <a:gd name="T6" fmla="*/ 0 w 20"/>
              <a:gd name="T7" fmla="*/ 2147483647 h 15"/>
              <a:gd name="T8" fmla="*/ 2147483647 w 20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15"/>
              <a:gd name="T17" fmla="*/ 20 w 20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15">
                <a:moveTo>
                  <a:pt x="18" y="0"/>
                </a:moveTo>
                <a:lnTo>
                  <a:pt x="20" y="12"/>
                </a:lnTo>
                <a:lnTo>
                  <a:pt x="16" y="15"/>
                </a:lnTo>
                <a:lnTo>
                  <a:pt x="0" y="4"/>
                </a:lnTo>
                <a:lnTo>
                  <a:pt x="18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39" name="Freeform 172">
            <a:extLst>
              <a:ext uri="{FF2B5EF4-FFF2-40B4-BE49-F238E27FC236}">
                <a16:creationId xmlns:a16="http://schemas.microsoft.com/office/drawing/2014/main" id="{D94FF574-3582-4A67-BDEA-1ED91C18A433}"/>
              </a:ext>
            </a:extLst>
          </p:cNvPr>
          <p:cNvSpPr>
            <a:spLocks noChangeAspect="1"/>
          </p:cNvSpPr>
          <p:nvPr/>
        </p:nvSpPr>
        <p:spPr bwMode="auto">
          <a:xfrm>
            <a:off x="4294190" y="3206752"/>
            <a:ext cx="28575" cy="11113"/>
          </a:xfrm>
          <a:custGeom>
            <a:avLst/>
            <a:gdLst>
              <a:gd name="T0" fmla="*/ 2147483647 w 20"/>
              <a:gd name="T1" fmla="*/ 0 h 15"/>
              <a:gd name="T2" fmla="*/ 2147483647 w 20"/>
              <a:gd name="T3" fmla="*/ 2147483647 h 15"/>
              <a:gd name="T4" fmla="*/ 2147483647 w 20"/>
              <a:gd name="T5" fmla="*/ 2147483647 h 15"/>
              <a:gd name="T6" fmla="*/ 0 w 20"/>
              <a:gd name="T7" fmla="*/ 2147483647 h 15"/>
              <a:gd name="T8" fmla="*/ 2147483647 w 20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15"/>
              <a:gd name="T17" fmla="*/ 20 w 20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15">
                <a:moveTo>
                  <a:pt x="18" y="0"/>
                </a:moveTo>
                <a:lnTo>
                  <a:pt x="20" y="12"/>
                </a:lnTo>
                <a:lnTo>
                  <a:pt x="16" y="15"/>
                </a:lnTo>
                <a:lnTo>
                  <a:pt x="0" y="4"/>
                </a:lnTo>
                <a:lnTo>
                  <a:pt x="18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0" name="Freeform 173">
            <a:extLst>
              <a:ext uri="{FF2B5EF4-FFF2-40B4-BE49-F238E27FC236}">
                <a16:creationId xmlns:a16="http://schemas.microsoft.com/office/drawing/2014/main" id="{4D24DDA3-84D2-4CBC-90E0-6EE55EB4CAEB}"/>
              </a:ext>
            </a:extLst>
          </p:cNvPr>
          <p:cNvSpPr>
            <a:spLocks noChangeAspect="1"/>
          </p:cNvSpPr>
          <p:nvPr/>
        </p:nvSpPr>
        <p:spPr bwMode="auto">
          <a:xfrm>
            <a:off x="4081463" y="3022601"/>
            <a:ext cx="95251" cy="87313"/>
          </a:xfrm>
          <a:custGeom>
            <a:avLst/>
            <a:gdLst>
              <a:gd name="T0" fmla="*/ 2147483647 w 80"/>
              <a:gd name="T1" fmla="*/ 2147483647 h 96"/>
              <a:gd name="T2" fmla="*/ 2147483647 w 80"/>
              <a:gd name="T3" fmla="*/ 2147483647 h 96"/>
              <a:gd name="T4" fmla="*/ 2147483647 w 80"/>
              <a:gd name="T5" fmla="*/ 2147483647 h 96"/>
              <a:gd name="T6" fmla="*/ 2147483647 w 80"/>
              <a:gd name="T7" fmla="*/ 2147483647 h 96"/>
              <a:gd name="T8" fmla="*/ 2147483647 w 80"/>
              <a:gd name="T9" fmla="*/ 2147483647 h 96"/>
              <a:gd name="T10" fmla="*/ 2147483647 w 80"/>
              <a:gd name="T11" fmla="*/ 2147483647 h 96"/>
              <a:gd name="T12" fmla="*/ 2147483647 w 80"/>
              <a:gd name="T13" fmla="*/ 2147483647 h 96"/>
              <a:gd name="T14" fmla="*/ 2147483647 w 80"/>
              <a:gd name="T15" fmla="*/ 2147483647 h 96"/>
              <a:gd name="T16" fmla="*/ 2147483647 w 80"/>
              <a:gd name="T17" fmla="*/ 2147483647 h 96"/>
              <a:gd name="T18" fmla="*/ 2147483647 w 80"/>
              <a:gd name="T19" fmla="*/ 2147483647 h 96"/>
              <a:gd name="T20" fmla="*/ 2147483647 w 80"/>
              <a:gd name="T21" fmla="*/ 2147483647 h 96"/>
              <a:gd name="T22" fmla="*/ 2147483647 w 80"/>
              <a:gd name="T23" fmla="*/ 2147483647 h 96"/>
              <a:gd name="T24" fmla="*/ 2147483647 w 80"/>
              <a:gd name="T25" fmla="*/ 2147483647 h 96"/>
              <a:gd name="T26" fmla="*/ 2147483647 w 80"/>
              <a:gd name="T27" fmla="*/ 2147483647 h 96"/>
              <a:gd name="T28" fmla="*/ 0 w 80"/>
              <a:gd name="T29" fmla="*/ 2147483647 h 96"/>
              <a:gd name="T30" fmla="*/ 2147483647 w 80"/>
              <a:gd name="T31" fmla="*/ 2147483647 h 96"/>
              <a:gd name="T32" fmla="*/ 2147483647 w 80"/>
              <a:gd name="T33" fmla="*/ 2147483647 h 96"/>
              <a:gd name="T34" fmla="*/ 2147483647 w 80"/>
              <a:gd name="T35" fmla="*/ 0 h 96"/>
              <a:gd name="T36" fmla="*/ 2147483647 w 80"/>
              <a:gd name="T37" fmla="*/ 2147483647 h 96"/>
              <a:gd name="T38" fmla="*/ 2147483647 w 80"/>
              <a:gd name="T39" fmla="*/ 2147483647 h 9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0"/>
              <a:gd name="T61" fmla="*/ 0 h 96"/>
              <a:gd name="T62" fmla="*/ 80 w 80"/>
              <a:gd name="T63" fmla="*/ 96 h 9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0" h="96">
                <a:moveTo>
                  <a:pt x="74" y="26"/>
                </a:moveTo>
                <a:lnTo>
                  <a:pt x="79" y="41"/>
                </a:lnTo>
                <a:lnTo>
                  <a:pt x="65" y="39"/>
                </a:lnTo>
                <a:lnTo>
                  <a:pt x="74" y="55"/>
                </a:lnTo>
                <a:lnTo>
                  <a:pt x="79" y="62"/>
                </a:lnTo>
                <a:lnTo>
                  <a:pt x="80" y="90"/>
                </a:lnTo>
                <a:lnTo>
                  <a:pt x="34" y="57"/>
                </a:lnTo>
                <a:lnTo>
                  <a:pt x="41" y="87"/>
                </a:lnTo>
                <a:lnTo>
                  <a:pt x="33" y="96"/>
                </a:lnTo>
                <a:lnTo>
                  <a:pt x="22" y="88"/>
                </a:lnTo>
                <a:lnTo>
                  <a:pt x="27" y="85"/>
                </a:lnTo>
                <a:lnTo>
                  <a:pt x="4" y="53"/>
                </a:lnTo>
                <a:lnTo>
                  <a:pt x="3" y="37"/>
                </a:lnTo>
                <a:lnTo>
                  <a:pt x="9" y="39"/>
                </a:lnTo>
                <a:lnTo>
                  <a:pt x="0" y="17"/>
                </a:lnTo>
                <a:lnTo>
                  <a:pt x="3" y="11"/>
                </a:lnTo>
                <a:lnTo>
                  <a:pt x="6" y="21"/>
                </a:lnTo>
                <a:lnTo>
                  <a:pt x="27" y="0"/>
                </a:lnTo>
                <a:lnTo>
                  <a:pt x="46" y="20"/>
                </a:lnTo>
                <a:lnTo>
                  <a:pt x="74" y="26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1" name="Freeform 174">
            <a:extLst>
              <a:ext uri="{FF2B5EF4-FFF2-40B4-BE49-F238E27FC236}">
                <a16:creationId xmlns:a16="http://schemas.microsoft.com/office/drawing/2014/main" id="{E7C6C76D-95AB-4FEE-9813-BFE47F29458A}"/>
              </a:ext>
            </a:extLst>
          </p:cNvPr>
          <p:cNvSpPr>
            <a:spLocks noChangeAspect="1"/>
          </p:cNvSpPr>
          <p:nvPr/>
        </p:nvSpPr>
        <p:spPr bwMode="auto">
          <a:xfrm>
            <a:off x="4081463" y="3022601"/>
            <a:ext cx="95251" cy="87313"/>
          </a:xfrm>
          <a:custGeom>
            <a:avLst/>
            <a:gdLst>
              <a:gd name="T0" fmla="*/ 2147483647 w 80"/>
              <a:gd name="T1" fmla="*/ 2147483647 h 96"/>
              <a:gd name="T2" fmla="*/ 2147483647 w 80"/>
              <a:gd name="T3" fmla="*/ 2147483647 h 96"/>
              <a:gd name="T4" fmla="*/ 2147483647 w 80"/>
              <a:gd name="T5" fmla="*/ 2147483647 h 96"/>
              <a:gd name="T6" fmla="*/ 2147483647 w 80"/>
              <a:gd name="T7" fmla="*/ 2147483647 h 96"/>
              <a:gd name="T8" fmla="*/ 2147483647 w 80"/>
              <a:gd name="T9" fmla="*/ 2147483647 h 96"/>
              <a:gd name="T10" fmla="*/ 2147483647 w 80"/>
              <a:gd name="T11" fmla="*/ 2147483647 h 96"/>
              <a:gd name="T12" fmla="*/ 2147483647 w 80"/>
              <a:gd name="T13" fmla="*/ 2147483647 h 96"/>
              <a:gd name="T14" fmla="*/ 2147483647 w 80"/>
              <a:gd name="T15" fmla="*/ 2147483647 h 96"/>
              <a:gd name="T16" fmla="*/ 2147483647 w 80"/>
              <a:gd name="T17" fmla="*/ 2147483647 h 96"/>
              <a:gd name="T18" fmla="*/ 2147483647 w 80"/>
              <a:gd name="T19" fmla="*/ 2147483647 h 96"/>
              <a:gd name="T20" fmla="*/ 2147483647 w 80"/>
              <a:gd name="T21" fmla="*/ 2147483647 h 96"/>
              <a:gd name="T22" fmla="*/ 2147483647 w 80"/>
              <a:gd name="T23" fmla="*/ 2147483647 h 96"/>
              <a:gd name="T24" fmla="*/ 2147483647 w 80"/>
              <a:gd name="T25" fmla="*/ 2147483647 h 96"/>
              <a:gd name="T26" fmla="*/ 2147483647 w 80"/>
              <a:gd name="T27" fmla="*/ 2147483647 h 96"/>
              <a:gd name="T28" fmla="*/ 0 w 80"/>
              <a:gd name="T29" fmla="*/ 2147483647 h 96"/>
              <a:gd name="T30" fmla="*/ 2147483647 w 80"/>
              <a:gd name="T31" fmla="*/ 2147483647 h 96"/>
              <a:gd name="T32" fmla="*/ 2147483647 w 80"/>
              <a:gd name="T33" fmla="*/ 2147483647 h 96"/>
              <a:gd name="T34" fmla="*/ 2147483647 w 80"/>
              <a:gd name="T35" fmla="*/ 0 h 96"/>
              <a:gd name="T36" fmla="*/ 2147483647 w 80"/>
              <a:gd name="T37" fmla="*/ 2147483647 h 96"/>
              <a:gd name="T38" fmla="*/ 2147483647 w 80"/>
              <a:gd name="T39" fmla="*/ 2147483647 h 9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0"/>
              <a:gd name="T61" fmla="*/ 0 h 96"/>
              <a:gd name="T62" fmla="*/ 80 w 80"/>
              <a:gd name="T63" fmla="*/ 96 h 9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0" h="96">
                <a:moveTo>
                  <a:pt x="74" y="26"/>
                </a:moveTo>
                <a:lnTo>
                  <a:pt x="79" y="41"/>
                </a:lnTo>
                <a:lnTo>
                  <a:pt x="65" y="39"/>
                </a:lnTo>
                <a:lnTo>
                  <a:pt x="74" y="55"/>
                </a:lnTo>
                <a:lnTo>
                  <a:pt x="79" y="62"/>
                </a:lnTo>
                <a:lnTo>
                  <a:pt x="80" y="90"/>
                </a:lnTo>
                <a:lnTo>
                  <a:pt x="34" y="57"/>
                </a:lnTo>
                <a:lnTo>
                  <a:pt x="41" y="87"/>
                </a:lnTo>
                <a:lnTo>
                  <a:pt x="33" y="96"/>
                </a:lnTo>
                <a:lnTo>
                  <a:pt x="22" y="88"/>
                </a:lnTo>
                <a:lnTo>
                  <a:pt x="27" y="85"/>
                </a:lnTo>
                <a:lnTo>
                  <a:pt x="4" y="53"/>
                </a:lnTo>
                <a:lnTo>
                  <a:pt x="3" y="37"/>
                </a:lnTo>
                <a:lnTo>
                  <a:pt x="9" y="39"/>
                </a:lnTo>
                <a:lnTo>
                  <a:pt x="0" y="17"/>
                </a:lnTo>
                <a:lnTo>
                  <a:pt x="3" y="11"/>
                </a:lnTo>
                <a:lnTo>
                  <a:pt x="6" y="21"/>
                </a:lnTo>
                <a:lnTo>
                  <a:pt x="27" y="0"/>
                </a:lnTo>
                <a:lnTo>
                  <a:pt x="46" y="20"/>
                </a:lnTo>
                <a:lnTo>
                  <a:pt x="74" y="26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2" name="Freeform 175">
            <a:extLst>
              <a:ext uri="{FF2B5EF4-FFF2-40B4-BE49-F238E27FC236}">
                <a16:creationId xmlns:a16="http://schemas.microsoft.com/office/drawing/2014/main" id="{32EC8591-ED03-4548-8EE9-9A36CF29F852}"/>
              </a:ext>
            </a:extLst>
          </p:cNvPr>
          <p:cNvSpPr>
            <a:spLocks noChangeAspect="1"/>
          </p:cNvSpPr>
          <p:nvPr/>
        </p:nvSpPr>
        <p:spPr bwMode="auto">
          <a:xfrm>
            <a:off x="4252914" y="3211514"/>
            <a:ext cx="111125" cy="150812"/>
          </a:xfrm>
          <a:custGeom>
            <a:avLst/>
            <a:gdLst>
              <a:gd name="T0" fmla="*/ 2147483647 w 100"/>
              <a:gd name="T1" fmla="*/ 2147483647 h 163"/>
              <a:gd name="T2" fmla="*/ 2147483647 w 100"/>
              <a:gd name="T3" fmla="*/ 2147483647 h 163"/>
              <a:gd name="T4" fmla="*/ 2147483647 w 100"/>
              <a:gd name="T5" fmla="*/ 2147483647 h 163"/>
              <a:gd name="T6" fmla="*/ 2147483647 w 100"/>
              <a:gd name="T7" fmla="*/ 2147483647 h 163"/>
              <a:gd name="T8" fmla="*/ 2147483647 w 100"/>
              <a:gd name="T9" fmla="*/ 2147483647 h 163"/>
              <a:gd name="T10" fmla="*/ 2147483647 w 100"/>
              <a:gd name="T11" fmla="*/ 2147483647 h 163"/>
              <a:gd name="T12" fmla="*/ 2147483647 w 100"/>
              <a:gd name="T13" fmla="*/ 2147483647 h 163"/>
              <a:gd name="T14" fmla="*/ 2147483647 w 100"/>
              <a:gd name="T15" fmla="*/ 2147483647 h 163"/>
              <a:gd name="T16" fmla="*/ 2147483647 w 100"/>
              <a:gd name="T17" fmla="*/ 2147483647 h 163"/>
              <a:gd name="T18" fmla="*/ 2147483647 w 100"/>
              <a:gd name="T19" fmla="*/ 2147483647 h 163"/>
              <a:gd name="T20" fmla="*/ 2147483647 w 100"/>
              <a:gd name="T21" fmla="*/ 2147483647 h 163"/>
              <a:gd name="T22" fmla="*/ 2147483647 w 100"/>
              <a:gd name="T23" fmla="*/ 2147483647 h 163"/>
              <a:gd name="T24" fmla="*/ 2147483647 w 100"/>
              <a:gd name="T25" fmla="*/ 2147483647 h 163"/>
              <a:gd name="T26" fmla="*/ 2147483647 w 100"/>
              <a:gd name="T27" fmla="*/ 2147483647 h 163"/>
              <a:gd name="T28" fmla="*/ 2147483647 w 100"/>
              <a:gd name="T29" fmla="*/ 2147483647 h 163"/>
              <a:gd name="T30" fmla="*/ 2147483647 w 100"/>
              <a:gd name="T31" fmla="*/ 2147483647 h 163"/>
              <a:gd name="T32" fmla="*/ 2147483647 w 100"/>
              <a:gd name="T33" fmla="*/ 2147483647 h 163"/>
              <a:gd name="T34" fmla="*/ 2147483647 w 100"/>
              <a:gd name="T35" fmla="*/ 2147483647 h 163"/>
              <a:gd name="T36" fmla="*/ 2147483647 w 100"/>
              <a:gd name="T37" fmla="*/ 2147483647 h 163"/>
              <a:gd name="T38" fmla="*/ 2147483647 w 100"/>
              <a:gd name="T39" fmla="*/ 2147483647 h 163"/>
              <a:gd name="T40" fmla="*/ 2147483647 w 100"/>
              <a:gd name="T41" fmla="*/ 2147483647 h 163"/>
              <a:gd name="T42" fmla="*/ 0 w 100"/>
              <a:gd name="T43" fmla="*/ 2147483647 h 163"/>
              <a:gd name="T44" fmla="*/ 2147483647 w 100"/>
              <a:gd name="T45" fmla="*/ 2147483647 h 163"/>
              <a:gd name="T46" fmla="*/ 2147483647 w 100"/>
              <a:gd name="T47" fmla="*/ 0 h 163"/>
              <a:gd name="T48" fmla="*/ 2147483647 w 100"/>
              <a:gd name="T49" fmla="*/ 2147483647 h 163"/>
              <a:gd name="T50" fmla="*/ 2147483647 w 100"/>
              <a:gd name="T51" fmla="*/ 2147483647 h 163"/>
              <a:gd name="T52" fmla="*/ 2147483647 w 100"/>
              <a:gd name="T53" fmla="*/ 2147483647 h 163"/>
              <a:gd name="T54" fmla="*/ 2147483647 w 100"/>
              <a:gd name="T55" fmla="*/ 2147483647 h 16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00"/>
              <a:gd name="T85" fmla="*/ 0 h 163"/>
              <a:gd name="T86" fmla="*/ 100 w 100"/>
              <a:gd name="T87" fmla="*/ 163 h 16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00" h="163">
                <a:moveTo>
                  <a:pt x="55" y="33"/>
                </a:moveTo>
                <a:lnTo>
                  <a:pt x="72" y="57"/>
                </a:lnTo>
                <a:lnTo>
                  <a:pt x="69" y="68"/>
                </a:lnTo>
                <a:lnTo>
                  <a:pt x="90" y="89"/>
                </a:lnTo>
                <a:lnTo>
                  <a:pt x="69" y="76"/>
                </a:lnTo>
                <a:lnTo>
                  <a:pt x="76" y="97"/>
                </a:lnTo>
                <a:lnTo>
                  <a:pt x="100" y="115"/>
                </a:lnTo>
                <a:lnTo>
                  <a:pt x="92" y="138"/>
                </a:lnTo>
                <a:lnTo>
                  <a:pt x="100" y="138"/>
                </a:lnTo>
                <a:lnTo>
                  <a:pt x="100" y="163"/>
                </a:lnTo>
                <a:lnTo>
                  <a:pt x="86" y="163"/>
                </a:lnTo>
                <a:lnTo>
                  <a:pt x="79" y="134"/>
                </a:lnTo>
                <a:lnTo>
                  <a:pt x="72" y="136"/>
                </a:lnTo>
                <a:lnTo>
                  <a:pt x="63" y="116"/>
                </a:lnTo>
                <a:lnTo>
                  <a:pt x="32" y="101"/>
                </a:lnTo>
                <a:lnTo>
                  <a:pt x="45" y="97"/>
                </a:lnTo>
                <a:lnTo>
                  <a:pt x="41" y="84"/>
                </a:lnTo>
                <a:lnTo>
                  <a:pt x="46" y="79"/>
                </a:lnTo>
                <a:lnTo>
                  <a:pt x="22" y="69"/>
                </a:lnTo>
                <a:lnTo>
                  <a:pt x="31" y="53"/>
                </a:lnTo>
                <a:lnTo>
                  <a:pt x="30" y="22"/>
                </a:lnTo>
                <a:lnTo>
                  <a:pt x="0" y="42"/>
                </a:lnTo>
                <a:lnTo>
                  <a:pt x="14" y="15"/>
                </a:lnTo>
                <a:lnTo>
                  <a:pt x="9" y="0"/>
                </a:lnTo>
                <a:lnTo>
                  <a:pt x="32" y="2"/>
                </a:lnTo>
                <a:lnTo>
                  <a:pt x="39" y="10"/>
                </a:lnTo>
                <a:lnTo>
                  <a:pt x="37" y="28"/>
                </a:lnTo>
                <a:lnTo>
                  <a:pt x="55" y="3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3" name="Freeform 176">
            <a:extLst>
              <a:ext uri="{FF2B5EF4-FFF2-40B4-BE49-F238E27FC236}">
                <a16:creationId xmlns:a16="http://schemas.microsoft.com/office/drawing/2014/main" id="{6FC13499-B5C9-40FD-BE51-23F8778FF620}"/>
              </a:ext>
            </a:extLst>
          </p:cNvPr>
          <p:cNvSpPr>
            <a:spLocks noChangeAspect="1"/>
          </p:cNvSpPr>
          <p:nvPr/>
        </p:nvSpPr>
        <p:spPr bwMode="auto">
          <a:xfrm>
            <a:off x="4252914" y="3211514"/>
            <a:ext cx="111125" cy="150812"/>
          </a:xfrm>
          <a:custGeom>
            <a:avLst/>
            <a:gdLst>
              <a:gd name="T0" fmla="*/ 2147483647 w 100"/>
              <a:gd name="T1" fmla="*/ 2147483647 h 163"/>
              <a:gd name="T2" fmla="*/ 2147483647 w 100"/>
              <a:gd name="T3" fmla="*/ 2147483647 h 163"/>
              <a:gd name="T4" fmla="*/ 2147483647 w 100"/>
              <a:gd name="T5" fmla="*/ 2147483647 h 163"/>
              <a:gd name="T6" fmla="*/ 2147483647 w 100"/>
              <a:gd name="T7" fmla="*/ 2147483647 h 163"/>
              <a:gd name="T8" fmla="*/ 2147483647 w 100"/>
              <a:gd name="T9" fmla="*/ 2147483647 h 163"/>
              <a:gd name="T10" fmla="*/ 2147483647 w 100"/>
              <a:gd name="T11" fmla="*/ 2147483647 h 163"/>
              <a:gd name="T12" fmla="*/ 2147483647 w 100"/>
              <a:gd name="T13" fmla="*/ 2147483647 h 163"/>
              <a:gd name="T14" fmla="*/ 2147483647 w 100"/>
              <a:gd name="T15" fmla="*/ 2147483647 h 163"/>
              <a:gd name="T16" fmla="*/ 2147483647 w 100"/>
              <a:gd name="T17" fmla="*/ 2147483647 h 163"/>
              <a:gd name="T18" fmla="*/ 2147483647 w 100"/>
              <a:gd name="T19" fmla="*/ 2147483647 h 163"/>
              <a:gd name="T20" fmla="*/ 2147483647 w 100"/>
              <a:gd name="T21" fmla="*/ 2147483647 h 163"/>
              <a:gd name="T22" fmla="*/ 2147483647 w 100"/>
              <a:gd name="T23" fmla="*/ 2147483647 h 163"/>
              <a:gd name="T24" fmla="*/ 2147483647 w 100"/>
              <a:gd name="T25" fmla="*/ 2147483647 h 163"/>
              <a:gd name="T26" fmla="*/ 2147483647 w 100"/>
              <a:gd name="T27" fmla="*/ 2147483647 h 163"/>
              <a:gd name="T28" fmla="*/ 2147483647 w 100"/>
              <a:gd name="T29" fmla="*/ 2147483647 h 163"/>
              <a:gd name="T30" fmla="*/ 2147483647 w 100"/>
              <a:gd name="T31" fmla="*/ 2147483647 h 163"/>
              <a:gd name="T32" fmla="*/ 2147483647 w 100"/>
              <a:gd name="T33" fmla="*/ 2147483647 h 163"/>
              <a:gd name="T34" fmla="*/ 2147483647 w 100"/>
              <a:gd name="T35" fmla="*/ 2147483647 h 163"/>
              <a:gd name="T36" fmla="*/ 2147483647 w 100"/>
              <a:gd name="T37" fmla="*/ 2147483647 h 163"/>
              <a:gd name="T38" fmla="*/ 2147483647 w 100"/>
              <a:gd name="T39" fmla="*/ 2147483647 h 163"/>
              <a:gd name="T40" fmla="*/ 2147483647 w 100"/>
              <a:gd name="T41" fmla="*/ 2147483647 h 163"/>
              <a:gd name="T42" fmla="*/ 0 w 100"/>
              <a:gd name="T43" fmla="*/ 2147483647 h 163"/>
              <a:gd name="T44" fmla="*/ 2147483647 w 100"/>
              <a:gd name="T45" fmla="*/ 2147483647 h 163"/>
              <a:gd name="T46" fmla="*/ 2147483647 w 100"/>
              <a:gd name="T47" fmla="*/ 0 h 163"/>
              <a:gd name="T48" fmla="*/ 2147483647 w 100"/>
              <a:gd name="T49" fmla="*/ 2147483647 h 163"/>
              <a:gd name="T50" fmla="*/ 2147483647 w 100"/>
              <a:gd name="T51" fmla="*/ 2147483647 h 163"/>
              <a:gd name="T52" fmla="*/ 2147483647 w 100"/>
              <a:gd name="T53" fmla="*/ 2147483647 h 163"/>
              <a:gd name="T54" fmla="*/ 2147483647 w 100"/>
              <a:gd name="T55" fmla="*/ 2147483647 h 16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00"/>
              <a:gd name="T85" fmla="*/ 0 h 163"/>
              <a:gd name="T86" fmla="*/ 100 w 100"/>
              <a:gd name="T87" fmla="*/ 163 h 16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00" h="163">
                <a:moveTo>
                  <a:pt x="55" y="33"/>
                </a:moveTo>
                <a:lnTo>
                  <a:pt x="72" y="57"/>
                </a:lnTo>
                <a:lnTo>
                  <a:pt x="69" y="68"/>
                </a:lnTo>
                <a:lnTo>
                  <a:pt x="90" y="89"/>
                </a:lnTo>
                <a:lnTo>
                  <a:pt x="69" y="76"/>
                </a:lnTo>
                <a:lnTo>
                  <a:pt x="76" y="97"/>
                </a:lnTo>
                <a:lnTo>
                  <a:pt x="100" y="115"/>
                </a:lnTo>
                <a:lnTo>
                  <a:pt x="92" y="138"/>
                </a:lnTo>
                <a:lnTo>
                  <a:pt x="100" y="138"/>
                </a:lnTo>
                <a:lnTo>
                  <a:pt x="100" y="163"/>
                </a:lnTo>
                <a:lnTo>
                  <a:pt x="86" y="163"/>
                </a:lnTo>
                <a:lnTo>
                  <a:pt x="79" y="134"/>
                </a:lnTo>
                <a:lnTo>
                  <a:pt x="72" y="136"/>
                </a:lnTo>
                <a:lnTo>
                  <a:pt x="63" y="116"/>
                </a:lnTo>
                <a:lnTo>
                  <a:pt x="32" y="101"/>
                </a:lnTo>
                <a:lnTo>
                  <a:pt x="45" y="97"/>
                </a:lnTo>
                <a:lnTo>
                  <a:pt x="41" y="84"/>
                </a:lnTo>
                <a:lnTo>
                  <a:pt x="46" y="79"/>
                </a:lnTo>
                <a:lnTo>
                  <a:pt x="22" y="69"/>
                </a:lnTo>
                <a:lnTo>
                  <a:pt x="31" y="53"/>
                </a:lnTo>
                <a:lnTo>
                  <a:pt x="30" y="22"/>
                </a:lnTo>
                <a:lnTo>
                  <a:pt x="0" y="42"/>
                </a:lnTo>
                <a:lnTo>
                  <a:pt x="14" y="15"/>
                </a:lnTo>
                <a:lnTo>
                  <a:pt x="9" y="0"/>
                </a:lnTo>
                <a:lnTo>
                  <a:pt x="32" y="2"/>
                </a:lnTo>
                <a:lnTo>
                  <a:pt x="39" y="10"/>
                </a:lnTo>
                <a:lnTo>
                  <a:pt x="37" y="28"/>
                </a:lnTo>
                <a:lnTo>
                  <a:pt x="55" y="33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4" name="Freeform 177">
            <a:extLst>
              <a:ext uri="{FF2B5EF4-FFF2-40B4-BE49-F238E27FC236}">
                <a16:creationId xmlns:a16="http://schemas.microsoft.com/office/drawing/2014/main" id="{460DA2D1-4C03-4793-9BD1-AFB0AF7791ED}"/>
              </a:ext>
            </a:extLst>
          </p:cNvPr>
          <p:cNvSpPr>
            <a:spLocks noChangeAspect="1"/>
          </p:cNvSpPr>
          <p:nvPr/>
        </p:nvSpPr>
        <p:spPr bwMode="auto">
          <a:xfrm>
            <a:off x="4379914" y="3251201"/>
            <a:ext cx="57151" cy="66675"/>
          </a:xfrm>
          <a:custGeom>
            <a:avLst/>
            <a:gdLst>
              <a:gd name="T0" fmla="*/ 2147483647 w 47"/>
              <a:gd name="T1" fmla="*/ 2147483647 h 76"/>
              <a:gd name="T2" fmla="*/ 2147483647 w 47"/>
              <a:gd name="T3" fmla="*/ 2147483647 h 76"/>
              <a:gd name="T4" fmla="*/ 2147483647 w 47"/>
              <a:gd name="T5" fmla="*/ 2147483647 h 76"/>
              <a:gd name="T6" fmla="*/ 2147483647 w 47"/>
              <a:gd name="T7" fmla="*/ 2147483647 h 76"/>
              <a:gd name="T8" fmla="*/ 2147483647 w 47"/>
              <a:gd name="T9" fmla="*/ 2147483647 h 76"/>
              <a:gd name="T10" fmla="*/ 2147483647 w 47"/>
              <a:gd name="T11" fmla="*/ 2147483647 h 76"/>
              <a:gd name="T12" fmla="*/ 2147483647 w 47"/>
              <a:gd name="T13" fmla="*/ 0 h 76"/>
              <a:gd name="T14" fmla="*/ 2147483647 w 47"/>
              <a:gd name="T15" fmla="*/ 2147483647 h 76"/>
              <a:gd name="T16" fmla="*/ 2147483647 w 47"/>
              <a:gd name="T17" fmla="*/ 2147483647 h 76"/>
              <a:gd name="T18" fmla="*/ 0 w 47"/>
              <a:gd name="T19" fmla="*/ 2147483647 h 76"/>
              <a:gd name="T20" fmla="*/ 2147483647 w 47"/>
              <a:gd name="T21" fmla="*/ 2147483647 h 76"/>
              <a:gd name="T22" fmla="*/ 2147483647 w 47"/>
              <a:gd name="T23" fmla="*/ 2147483647 h 76"/>
              <a:gd name="T24" fmla="*/ 2147483647 w 47"/>
              <a:gd name="T25" fmla="*/ 2147483647 h 76"/>
              <a:gd name="T26" fmla="*/ 2147483647 w 47"/>
              <a:gd name="T27" fmla="*/ 2147483647 h 76"/>
              <a:gd name="T28" fmla="*/ 2147483647 w 47"/>
              <a:gd name="T29" fmla="*/ 2147483647 h 76"/>
              <a:gd name="T30" fmla="*/ 2147483647 w 47"/>
              <a:gd name="T31" fmla="*/ 2147483647 h 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7"/>
              <a:gd name="T49" fmla="*/ 0 h 76"/>
              <a:gd name="T50" fmla="*/ 47 w 47"/>
              <a:gd name="T51" fmla="*/ 76 h 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7" h="76">
                <a:moveTo>
                  <a:pt x="20" y="63"/>
                </a:moveTo>
                <a:lnTo>
                  <a:pt x="28" y="55"/>
                </a:lnTo>
                <a:lnTo>
                  <a:pt x="32" y="72"/>
                </a:lnTo>
                <a:lnTo>
                  <a:pt x="47" y="76"/>
                </a:lnTo>
                <a:lnTo>
                  <a:pt x="42" y="55"/>
                </a:lnTo>
                <a:lnTo>
                  <a:pt x="45" y="33"/>
                </a:lnTo>
                <a:lnTo>
                  <a:pt x="33" y="0"/>
                </a:lnTo>
                <a:lnTo>
                  <a:pt x="6" y="10"/>
                </a:lnTo>
                <a:lnTo>
                  <a:pt x="10" y="19"/>
                </a:lnTo>
                <a:lnTo>
                  <a:pt x="0" y="49"/>
                </a:lnTo>
                <a:lnTo>
                  <a:pt x="10" y="60"/>
                </a:lnTo>
                <a:lnTo>
                  <a:pt x="14" y="42"/>
                </a:lnTo>
                <a:lnTo>
                  <a:pt x="22" y="49"/>
                </a:lnTo>
                <a:lnTo>
                  <a:pt x="23" y="31"/>
                </a:lnTo>
                <a:lnTo>
                  <a:pt x="27" y="49"/>
                </a:lnTo>
                <a:lnTo>
                  <a:pt x="20" y="6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5" name="Freeform 178">
            <a:extLst>
              <a:ext uri="{FF2B5EF4-FFF2-40B4-BE49-F238E27FC236}">
                <a16:creationId xmlns:a16="http://schemas.microsoft.com/office/drawing/2014/main" id="{0DFDFA6C-9223-41B9-98EA-359B1A1761BF}"/>
              </a:ext>
            </a:extLst>
          </p:cNvPr>
          <p:cNvSpPr>
            <a:spLocks noChangeAspect="1"/>
          </p:cNvSpPr>
          <p:nvPr/>
        </p:nvSpPr>
        <p:spPr bwMode="auto">
          <a:xfrm>
            <a:off x="4379914" y="3251201"/>
            <a:ext cx="57151" cy="66675"/>
          </a:xfrm>
          <a:custGeom>
            <a:avLst/>
            <a:gdLst>
              <a:gd name="T0" fmla="*/ 2147483647 w 47"/>
              <a:gd name="T1" fmla="*/ 2147483647 h 76"/>
              <a:gd name="T2" fmla="*/ 2147483647 w 47"/>
              <a:gd name="T3" fmla="*/ 2147483647 h 76"/>
              <a:gd name="T4" fmla="*/ 2147483647 w 47"/>
              <a:gd name="T5" fmla="*/ 2147483647 h 76"/>
              <a:gd name="T6" fmla="*/ 2147483647 w 47"/>
              <a:gd name="T7" fmla="*/ 2147483647 h 76"/>
              <a:gd name="T8" fmla="*/ 2147483647 w 47"/>
              <a:gd name="T9" fmla="*/ 2147483647 h 76"/>
              <a:gd name="T10" fmla="*/ 2147483647 w 47"/>
              <a:gd name="T11" fmla="*/ 2147483647 h 76"/>
              <a:gd name="T12" fmla="*/ 2147483647 w 47"/>
              <a:gd name="T13" fmla="*/ 0 h 76"/>
              <a:gd name="T14" fmla="*/ 2147483647 w 47"/>
              <a:gd name="T15" fmla="*/ 2147483647 h 76"/>
              <a:gd name="T16" fmla="*/ 2147483647 w 47"/>
              <a:gd name="T17" fmla="*/ 2147483647 h 76"/>
              <a:gd name="T18" fmla="*/ 0 w 47"/>
              <a:gd name="T19" fmla="*/ 2147483647 h 76"/>
              <a:gd name="T20" fmla="*/ 2147483647 w 47"/>
              <a:gd name="T21" fmla="*/ 2147483647 h 76"/>
              <a:gd name="T22" fmla="*/ 2147483647 w 47"/>
              <a:gd name="T23" fmla="*/ 2147483647 h 76"/>
              <a:gd name="T24" fmla="*/ 2147483647 w 47"/>
              <a:gd name="T25" fmla="*/ 2147483647 h 76"/>
              <a:gd name="T26" fmla="*/ 2147483647 w 47"/>
              <a:gd name="T27" fmla="*/ 2147483647 h 76"/>
              <a:gd name="T28" fmla="*/ 2147483647 w 47"/>
              <a:gd name="T29" fmla="*/ 2147483647 h 76"/>
              <a:gd name="T30" fmla="*/ 2147483647 w 47"/>
              <a:gd name="T31" fmla="*/ 2147483647 h 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7"/>
              <a:gd name="T49" fmla="*/ 0 h 76"/>
              <a:gd name="T50" fmla="*/ 47 w 47"/>
              <a:gd name="T51" fmla="*/ 76 h 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7" h="76">
                <a:moveTo>
                  <a:pt x="20" y="63"/>
                </a:moveTo>
                <a:lnTo>
                  <a:pt x="28" y="55"/>
                </a:lnTo>
                <a:lnTo>
                  <a:pt x="32" y="72"/>
                </a:lnTo>
                <a:lnTo>
                  <a:pt x="47" y="76"/>
                </a:lnTo>
                <a:lnTo>
                  <a:pt x="42" y="55"/>
                </a:lnTo>
                <a:lnTo>
                  <a:pt x="45" y="33"/>
                </a:lnTo>
                <a:lnTo>
                  <a:pt x="33" y="0"/>
                </a:lnTo>
                <a:lnTo>
                  <a:pt x="6" y="10"/>
                </a:lnTo>
                <a:lnTo>
                  <a:pt x="10" y="19"/>
                </a:lnTo>
                <a:lnTo>
                  <a:pt x="0" y="49"/>
                </a:lnTo>
                <a:lnTo>
                  <a:pt x="10" y="60"/>
                </a:lnTo>
                <a:lnTo>
                  <a:pt x="14" y="42"/>
                </a:lnTo>
                <a:lnTo>
                  <a:pt x="22" y="49"/>
                </a:lnTo>
                <a:lnTo>
                  <a:pt x="23" y="31"/>
                </a:lnTo>
                <a:lnTo>
                  <a:pt x="27" y="49"/>
                </a:lnTo>
                <a:lnTo>
                  <a:pt x="20" y="63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6" name="Freeform 179">
            <a:extLst>
              <a:ext uri="{FF2B5EF4-FFF2-40B4-BE49-F238E27FC236}">
                <a16:creationId xmlns:a16="http://schemas.microsoft.com/office/drawing/2014/main" id="{F0DFAFD9-3130-41EA-BEE1-4D3FBD08582B}"/>
              </a:ext>
            </a:extLst>
          </p:cNvPr>
          <p:cNvSpPr>
            <a:spLocks noChangeAspect="1"/>
          </p:cNvSpPr>
          <p:nvPr/>
        </p:nvSpPr>
        <p:spPr bwMode="auto">
          <a:xfrm>
            <a:off x="4287838" y="3314701"/>
            <a:ext cx="31751" cy="47625"/>
          </a:xfrm>
          <a:custGeom>
            <a:avLst/>
            <a:gdLst>
              <a:gd name="T0" fmla="*/ 2147483647 w 25"/>
              <a:gd name="T1" fmla="*/ 2147483647 h 49"/>
              <a:gd name="T2" fmla="*/ 2147483647 w 25"/>
              <a:gd name="T3" fmla="*/ 2147483647 h 49"/>
              <a:gd name="T4" fmla="*/ 2147483647 w 25"/>
              <a:gd name="T5" fmla="*/ 2147483647 h 49"/>
              <a:gd name="T6" fmla="*/ 2147483647 w 25"/>
              <a:gd name="T7" fmla="*/ 2147483647 h 49"/>
              <a:gd name="T8" fmla="*/ 0 w 25"/>
              <a:gd name="T9" fmla="*/ 0 h 49"/>
              <a:gd name="T10" fmla="*/ 2147483647 w 25"/>
              <a:gd name="T11" fmla="*/ 2147483647 h 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"/>
              <a:gd name="T19" fmla="*/ 0 h 49"/>
              <a:gd name="T20" fmla="*/ 25 w 25"/>
              <a:gd name="T21" fmla="*/ 49 h 4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" h="49">
                <a:moveTo>
                  <a:pt x="11" y="22"/>
                </a:moveTo>
                <a:lnTo>
                  <a:pt x="25" y="49"/>
                </a:lnTo>
                <a:lnTo>
                  <a:pt x="15" y="46"/>
                </a:lnTo>
                <a:lnTo>
                  <a:pt x="3" y="22"/>
                </a:lnTo>
                <a:lnTo>
                  <a:pt x="0" y="0"/>
                </a:lnTo>
                <a:lnTo>
                  <a:pt x="11" y="22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" name="Freeform 180">
            <a:extLst>
              <a:ext uri="{FF2B5EF4-FFF2-40B4-BE49-F238E27FC236}">
                <a16:creationId xmlns:a16="http://schemas.microsoft.com/office/drawing/2014/main" id="{DB7326B1-9C16-46BB-BAC9-F4AC8E6E2772}"/>
              </a:ext>
            </a:extLst>
          </p:cNvPr>
          <p:cNvSpPr>
            <a:spLocks noChangeAspect="1"/>
          </p:cNvSpPr>
          <p:nvPr/>
        </p:nvSpPr>
        <p:spPr bwMode="auto">
          <a:xfrm>
            <a:off x="4287838" y="3314701"/>
            <a:ext cx="31751" cy="47625"/>
          </a:xfrm>
          <a:custGeom>
            <a:avLst/>
            <a:gdLst>
              <a:gd name="T0" fmla="*/ 2147483647 w 25"/>
              <a:gd name="T1" fmla="*/ 2147483647 h 49"/>
              <a:gd name="T2" fmla="*/ 2147483647 w 25"/>
              <a:gd name="T3" fmla="*/ 2147483647 h 49"/>
              <a:gd name="T4" fmla="*/ 2147483647 w 25"/>
              <a:gd name="T5" fmla="*/ 2147483647 h 49"/>
              <a:gd name="T6" fmla="*/ 2147483647 w 25"/>
              <a:gd name="T7" fmla="*/ 2147483647 h 49"/>
              <a:gd name="T8" fmla="*/ 0 w 25"/>
              <a:gd name="T9" fmla="*/ 0 h 49"/>
              <a:gd name="T10" fmla="*/ 2147483647 w 25"/>
              <a:gd name="T11" fmla="*/ 2147483647 h 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"/>
              <a:gd name="T19" fmla="*/ 0 h 49"/>
              <a:gd name="T20" fmla="*/ 25 w 25"/>
              <a:gd name="T21" fmla="*/ 49 h 4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" h="49">
                <a:moveTo>
                  <a:pt x="11" y="22"/>
                </a:moveTo>
                <a:lnTo>
                  <a:pt x="25" y="49"/>
                </a:lnTo>
                <a:lnTo>
                  <a:pt x="15" y="46"/>
                </a:lnTo>
                <a:lnTo>
                  <a:pt x="3" y="22"/>
                </a:lnTo>
                <a:lnTo>
                  <a:pt x="0" y="0"/>
                </a:lnTo>
                <a:lnTo>
                  <a:pt x="11" y="22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8" name="Freeform 181">
            <a:extLst>
              <a:ext uri="{FF2B5EF4-FFF2-40B4-BE49-F238E27FC236}">
                <a16:creationId xmlns:a16="http://schemas.microsoft.com/office/drawing/2014/main" id="{0E944552-BA24-4C26-97B9-08B1FC49784A}"/>
              </a:ext>
            </a:extLst>
          </p:cNvPr>
          <p:cNvSpPr>
            <a:spLocks noChangeAspect="1"/>
          </p:cNvSpPr>
          <p:nvPr/>
        </p:nvSpPr>
        <p:spPr bwMode="auto">
          <a:xfrm>
            <a:off x="4395789" y="3306763"/>
            <a:ext cx="7937" cy="25400"/>
          </a:xfrm>
          <a:custGeom>
            <a:avLst/>
            <a:gdLst>
              <a:gd name="T0" fmla="*/ 0 w 13"/>
              <a:gd name="T1" fmla="*/ 0 h 25"/>
              <a:gd name="T2" fmla="*/ 2147483647 w 13"/>
              <a:gd name="T3" fmla="*/ 2147483647 h 25"/>
              <a:gd name="T4" fmla="*/ 2147483647 w 13"/>
              <a:gd name="T5" fmla="*/ 2147483647 h 25"/>
              <a:gd name="T6" fmla="*/ 0 w 13"/>
              <a:gd name="T7" fmla="*/ 0 h 25"/>
              <a:gd name="T8" fmla="*/ 0 60000 65536"/>
              <a:gd name="T9" fmla="*/ 0 60000 65536"/>
              <a:gd name="T10" fmla="*/ 0 60000 65536"/>
              <a:gd name="T11" fmla="*/ 0 60000 65536"/>
              <a:gd name="T12" fmla="*/ 0 w 13"/>
              <a:gd name="T13" fmla="*/ 0 h 25"/>
              <a:gd name="T14" fmla="*/ 13 w 13"/>
              <a:gd name="T15" fmla="*/ 25 h 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" h="25">
                <a:moveTo>
                  <a:pt x="0" y="0"/>
                </a:moveTo>
                <a:lnTo>
                  <a:pt x="13" y="25"/>
                </a:lnTo>
                <a:lnTo>
                  <a:pt x="2" y="15"/>
                </a:lnTo>
                <a:lnTo>
                  <a:pt x="0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9" name="Freeform 182">
            <a:extLst>
              <a:ext uri="{FF2B5EF4-FFF2-40B4-BE49-F238E27FC236}">
                <a16:creationId xmlns:a16="http://schemas.microsoft.com/office/drawing/2014/main" id="{173D3679-A09D-4E07-A533-D9C3C4B0F562}"/>
              </a:ext>
            </a:extLst>
          </p:cNvPr>
          <p:cNvSpPr>
            <a:spLocks noChangeAspect="1"/>
          </p:cNvSpPr>
          <p:nvPr/>
        </p:nvSpPr>
        <p:spPr bwMode="auto">
          <a:xfrm>
            <a:off x="4294190" y="3411539"/>
            <a:ext cx="90487" cy="87312"/>
          </a:xfrm>
          <a:custGeom>
            <a:avLst/>
            <a:gdLst>
              <a:gd name="T0" fmla="*/ 2147483647 w 81"/>
              <a:gd name="T1" fmla="*/ 2147483647 h 98"/>
              <a:gd name="T2" fmla="*/ 2147483647 w 81"/>
              <a:gd name="T3" fmla="*/ 2147483647 h 98"/>
              <a:gd name="T4" fmla="*/ 2147483647 w 81"/>
              <a:gd name="T5" fmla="*/ 2147483647 h 98"/>
              <a:gd name="T6" fmla="*/ 2147483647 w 81"/>
              <a:gd name="T7" fmla="*/ 2147483647 h 98"/>
              <a:gd name="T8" fmla="*/ 2147483647 w 81"/>
              <a:gd name="T9" fmla="*/ 2147483647 h 98"/>
              <a:gd name="T10" fmla="*/ 2147483647 w 81"/>
              <a:gd name="T11" fmla="*/ 2147483647 h 98"/>
              <a:gd name="T12" fmla="*/ 2147483647 w 81"/>
              <a:gd name="T13" fmla="*/ 2147483647 h 98"/>
              <a:gd name="T14" fmla="*/ 2147483647 w 81"/>
              <a:gd name="T15" fmla="*/ 2147483647 h 98"/>
              <a:gd name="T16" fmla="*/ 2147483647 w 81"/>
              <a:gd name="T17" fmla="*/ 2147483647 h 98"/>
              <a:gd name="T18" fmla="*/ 2147483647 w 81"/>
              <a:gd name="T19" fmla="*/ 2147483647 h 98"/>
              <a:gd name="T20" fmla="*/ 2147483647 w 81"/>
              <a:gd name="T21" fmla="*/ 2147483647 h 98"/>
              <a:gd name="T22" fmla="*/ 0 w 81"/>
              <a:gd name="T23" fmla="*/ 2147483647 h 98"/>
              <a:gd name="T24" fmla="*/ 2147483647 w 81"/>
              <a:gd name="T25" fmla="*/ 0 h 98"/>
              <a:gd name="T26" fmla="*/ 2147483647 w 81"/>
              <a:gd name="T27" fmla="*/ 2147483647 h 98"/>
              <a:gd name="T28" fmla="*/ 2147483647 w 81"/>
              <a:gd name="T29" fmla="*/ 2147483647 h 98"/>
              <a:gd name="T30" fmla="*/ 2147483647 w 81"/>
              <a:gd name="T31" fmla="*/ 2147483647 h 98"/>
              <a:gd name="T32" fmla="*/ 2147483647 w 81"/>
              <a:gd name="T33" fmla="*/ 2147483647 h 98"/>
              <a:gd name="T34" fmla="*/ 2147483647 w 81"/>
              <a:gd name="T35" fmla="*/ 2147483647 h 98"/>
              <a:gd name="T36" fmla="*/ 2147483647 w 81"/>
              <a:gd name="T37" fmla="*/ 2147483647 h 98"/>
              <a:gd name="T38" fmla="*/ 2147483647 w 81"/>
              <a:gd name="T39" fmla="*/ 2147483647 h 9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1"/>
              <a:gd name="T61" fmla="*/ 0 h 98"/>
              <a:gd name="T62" fmla="*/ 81 w 81"/>
              <a:gd name="T63" fmla="*/ 98 h 9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1" h="98">
                <a:moveTo>
                  <a:pt x="62" y="13"/>
                </a:moveTo>
                <a:lnTo>
                  <a:pt x="76" y="2"/>
                </a:lnTo>
                <a:lnTo>
                  <a:pt x="81" y="19"/>
                </a:lnTo>
                <a:lnTo>
                  <a:pt x="68" y="78"/>
                </a:lnTo>
                <a:lnTo>
                  <a:pt x="62" y="90"/>
                </a:lnTo>
                <a:lnTo>
                  <a:pt x="50" y="84"/>
                </a:lnTo>
                <a:lnTo>
                  <a:pt x="41" y="98"/>
                </a:lnTo>
                <a:lnTo>
                  <a:pt x="32" y="76"/>
                </a:lnTo>
                <a:lnTo>
                  <a:pt x="41" y="74"/>
                </a:lnTo>
                <a:lnTo>
                  <a:pt x="39" y="66"/>
                </a:lnTo>
                <a:lnTo>
                  <a:pt x="16" y="53"/>
                </a:lnTo>
                <a:lnTo>
                  <a:pt x="0" y="22"/>
                </a:lnTo>
                <a:lnTo>
                  <a:pt x="2" y="0"/>
                </a:lnTo>
                <a:lnTo>
                  <a:pt x="28" y="2"/>
                </a:lnTo>
                <a:lnTo>
                  <a:pt x="26" y="20"/>
                </a:lnTo>
                <a:lnTo>
                  <a:pt x="44" y="5"/>
                </a:lnTo>
                <a:lnTo>
                  <a:pt x="51" y="33"/>
                </a:lnTo>
                <a:lnTo>
                  <a:pt x="27" y="47"/>
                </a:lnTo>
                <a:lnTo>
                  <a:pt x="44" y="53"/>
                </a:lnTo>
                <a:lnTo>
                  <a:pt x="62" y="1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0" name="Freeform 183">
            <a:extLst>
              <a:ext uri="{FF2B5EF4-FFF2-40B4-BE49-F238E27FC236}">
                <a16:creationId xmlns:a16="http://schemas.microsoft.com/office/drawing/2014/main" id="{C8B89F81-F1F2-4880-8408-83DCE0ACCBDB}"/>
              </a:ext>
            </a:extLst>
          </p:cNvPr>
          <p:cNvSpPr>
            <a:spLocks noChangeAspect="1"/>
          </p:cNvSpPr>
          <p:nvPr/>
        </p:nvSpPr>
        <p:spPr bwMode="auto">
          <a:xfrm>
            <a:off x="4294190" y="3411539"/>
            <a:ext cx="90487" cy="87312"/>
          </a:xfrm>
          <a:custGeom>
            <a:avLst/>
            <a:gdLst>
              <a:gd name="T0" fmla="*/ 2147483647 w 81"/>
              <a:gd name="T1" fmla="*/ 2147483647 h 98"/>
              <a:gd name="T2" fmla="*/ 2147483647 w 81"/>
              <a:gd name="T3" fmla="*/ 2147483647 h 98"/>
              <a:gd name="T4" fmla="*/ 2147483647 w 81"/>
              <a:gd name="T5" fmla="*/ 2147483647 h 98"/>
              <a:gd name="T6" fmla="*/ 2147483647 w 81"/>
              <a:gd name="T7" fmla="*/ 2147483647 h 98"/>
              <a:gd name="T8" fmla="*/ 2147483647 w 81"/>
              <a:gd name="T9" fmla="*/ 2147483647 h 98"/>
              <a:gd name="T10" fmla="*/ 2147483647 w 81"/>
              <a:gd name="T11" fmla="*/ 2147483647 h 98"/>
              <a:gd name="T12" fmla="*/ 2147483647 w 81"/>
              <a:gd name="T13" fmla="*/ 2147483647 h 98"/>
              <a:gd name="T14" fmla="*/ 2147483647 w 81"/>
              <a:gd name="T15" fmla="*/ 2147483647 h 98"/>
              <a:gd name="T16" fmla="*/ 2147483647 w 81"/>
              <a:gd name="T17" fmla="*/ 2147483647 h 98"/>
              <a:gd name="T18" fmla="*/ 2147483647 w 81"/>
              <a:gd name="T19" fmla="*/ 2147483647 h 98"/>
              <a:gd name="T20" fmla="*/ 2147483647 w 81"/>
              <a:gd name="T21" fmla="*/ 2147483647 h 98"/>
              <a:gd name="T22" fmla="*/ 0 w 81"/>
              <a:gd name="T23" fmla="*/ 2147483647 h 98"/>
              <a:gd name="T24" fmla="*/ 2147483647 w 81"/>
              <a:gd name="T25" fmla="*/ 0 h 98"/>
              <a:gd name="T26" fmla="*/ 2147483647 w 81"/>
              <a:gd name="T27" fmla="*/ 2147483647 h 98"/>
              <a:gd name="T28" fmla="*/ 2147483647 w 81"/>
              <a:gd name="T29" fmla="*/ 2147483647 h 98"/>
              <a:gd name="T30" fmla="*/ 2147483647 w 81"/>
              <a:gd name="T31" fmla="*/ 2147483647 h 98"/>
              <a:gd name="T32" fmla="*/ 2147483647 w 81"/>
              <a:gd name="T33" fmla="*/ 2147483647 h 98"/>
              <a:gd name="T34" fmla="*/ 2147483647 w 81"/>
              <a:gd name="T35" fmla="*/ 2147483647 h 98"/>
              <a:gd name="T36" fmla="*/ 2147483647 w 81"/>
              <a:gd name="T37" fmla="*/ 2147483647 h 98"/>
              <a:gd name="T38" fmla="*/ 2147483647 w 81"/>
              <a:gd name="T39" fmla="*/ 2147483647 h 9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1"/>
              <a:gd name="T61" fmla="*/ 0 h 98"/>
              <a:gd name="T62" fmla="*/ 81 w 81"/>
              <a:gd name="T63" fmla="*/ 98 h 9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1" h="98">
                <a:moveTo>
                  <a:pt x="62" y="13"/>
                </a:moveTo>
                <a:lnTo>
                  <a:pt x="76" y="2"/>
                </a:lnTo>
                <a:lnTo>
                  <a:pt x="81" y="19"/>
                </a:lnTo>
                <a:lnTo>
                  <a:pt x="68" y="78"/>
                </a:lnTo>
                <a:lnTo>
                  <a:pt x="62" y="90"/>
                </a:lnTo>
                <a:lnTo>
                  <a:pt x="50" y="84"/>
                </a:lnTo>
                <a:lnTo>
                  <a:pt x="41" y="98"/>
                </a:lnTo>
                <a:lnTo>
                  <a:pt x="32" y="76"/>
                </a:lnTo>
                <a:lnTo>
                  <a:pt x="41" y="74"/>
                </a:lnTo>
                <a:lnTo>
                  <a:pt x="39" y="66"/>
                </a:lnTo>
                <a:lnTo>
                  <a:pt x="16" y="53"/>
                </a:lnTo>
                <a:lnTo>
                  <a:pt x="0" y="22"/>
                </a:lnTo>
                <a:lnTo>
                  <a:pt x="2" y="0"/>
                </a:lnTo>
                <a:lnTo>
                  <a:pt x="28" y="2"/>
                </a:lnTo>
                <a:lnTo>
                  <a:pt x="26" y="20"/>
                </a:lnTo>
                <a:lnTo>
                  <a:pt x="44" y="5"/>
                </a:lnTo>
                <a:lnTo>
                  <a:pt x="51" y="33"/>
                </a:lnTo>
                <a:lnTo>
                  <a:pt x="27" y="47"/>
                </a:lnTo>
                <a:lnTo>
                  <a:pt x="44" y="53"/>
                </a:lnTo>
                <a:lnTo>
                  <a:pt x="62" y="13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1" name="Freeform 184">
            <a:extLst>
              <a:ext uri="{FF2B5EF4-FFF2-40B4-BE49-F238E27FC236}">
                <a16:creationId xmlns:a16="http://schemas.microsoft.com/office/drawing/2014/main" id="{AA8D2D18-39BC-497E-B503-59326E729092}"/>
              </a:ext>
            </a:extLst>
          </p:cNvPr>
          <p:cNvSpPr>
            <a:spLocks noChangeAspect="1"/>
          </p:cNvSpPr>
          <p:nvPr/>
        </p:nvSpPr>
        <p:spPr bwMode="auto">
          <a:xfrm>
            <a:off x="4340226" y="3489326"/>
            <a:ext cx="73025" cy="96839"/>
          </a:xfrm>
          <a:custGeom>
            <a:avLst/>
            <a:gdLst>
              <a:gd name="T0" fmla="*/ 2147483647 w 66"/>
              <a:gd name="T1" fmla="*/ 2147483647 h 104"/>
              <a:gd name="T2" fmla="*/ 2147483647 w 66"/>
              <a:gd name="T3" fmla="*/ 2147483647 h 104"/>
              <a:gd name="T4" fmla="*/ 2147483647 w 66"/>
              <a:gd name="T5" fmla="*/ 2147483647 h 104"/>
              <a:gd name="T6" fmla="*/ 2147483647 w 66"/>
              <a:gd name="T7" fmla="*/ 2147483647 h 104"/>
              <a:gd name="T8" fmla="*/ 2147483647 w 66"/>
              <a:gd name="T9" fmla="*/ 2147483647 h 104"/>
              <a:gd name="T10" fmla="*/ 0 w 66"/>
              <a:gd name="T11" fmla="*/ 2147483647 h 104"/>
              <a:gd name="T12" fmla="*/ 2147483647 w 66"/>
              <a:gd name="T13" fmla="*/ 0 h 104"/>
              <a:gd name="T14" fmla="*/ 2147483647 w 66"/>
              <a:gd name="T15" fmla="*/ 2147483647 h 104"/>
              <a:gd name="T16" fmla="*/ 2147483647 w 66"/>
              <a:gd name="T17" fmla="*/ 2147483647 h 104"/>
              <a:gd name="T18" fmla="*/ 2147483647 w 66"/>
              <a:gd name="T19" fmla="*/ 2147483647 h 104"/>
              <a:gd name="T20" fmla="*/ 2147483647 w 66"/>
              <a:gd name="T21" fmla="*/ 2147483647 h 104"/>
              <a:gd name="T22" fmla="*/ 2147483647 w 66"/>
              <a:gd name="T23" fmla="*/ 2147483647 h 104"/>
              <a:gd name="T24" fmla="*/ 2147483647 w 66"/>
              <a:gd name="T25" fmla="*/ 2147483647 h 104"/>
              <a:gd name="T26" fmla="*/ 2147483647 w 66"/>
              <a:gd name="T27" fmla="*/ 2147483647 h 104"/>
              <a:gd name="T28" fmla="*/ 2147483647 w 66"/>
              <a:gd name="T29" fmla="*/ 2147483647 h 10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6"/>
              <a:gd name="T46" fmla="*/ 0 h 104"/>
              <a:gd name="T47" fmla="*/ 66 w 66"/>
              <a:gd name="T48" fmla="*/ 104 h 104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6" h="104">
                <a:moveTo>
                  <a:pt x="17" y="51"/>
                </a:moveTo>
                <a:lnTo>
                  <a:pt x="17" y="29"/>
                </a:lnTo>
                <a:lnTo>
                  <a:pt x="11" y="37"/>
                </a:lnTo>
                <a:lnTo>
                  <a:pt x="6" y="33"/>
                </a:lnTo>
                <a:lnTo>
                  <a:pt x="13" y="21"/>
                </a:lnTo>
                <a:lnTo>
                  <a:pt x="0" y="19"/>
                </a:lnTo>
                <a:lnTo>
                  <a:pt x="34" y="0"/>
                </a:lnTo>
                <a:lnTo>
                  <a:pt x="42" y="16"/>
                </a:lnTo>
                <a:lnTo>
                  <a:pt x="29" y="20"/>
                </a:lnTo>
                <a:lnTo>
                  <a:pt x="43" y="30"/>
                </a:lnTo>
                <a:lnTo>
                  <a:pt x="31" y="35"/>
                </a:lnTo>
                <a:lnTo>
                  <a:pt x="29" y="53"/>
                </a:lnTo>
                <a:lnTo>
                  <a:pt x="54" y="74"/>
                </a:lnTo>
                <a:lnTo>
                  <a:pt x="66" y="104"/>
                </a:lnTo>
                <a:lnTo>
                  <a:pt x="17" y="51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2" name="Freeform 185">
            <a:extLst>
              <a:ext uri="{FF2B5EF4-FFF2-40B4-BE49-F238E27FC236}">
                <a16:creationId xmlns:a16="http://schemas.microsoft.com/office/drawing/2014/main" id="{A2FFA596-2CC7-43AD-975E-CC9FAA11D049}"/>
              </a:ext>
            </a:extLst>
          </p:cNvPr>
          <p:cNvSpPr>
            <a:spLocks noChangeAspect="1"/>
          </p:cNvSpPr>
          <p:nvPr/>
        </p:nvSpPr>
        <p:spPr bwMode="auto">
          <a:xfrm>
            <a:off x="4340226" y="3489326"/>
            <a:ext cx="73025" cy="96839"/>
          </a:xfrm>
          <a:custGeom>
            <a:avLst/>
            <a:gdLst>
              <a:gd name="T0" fmla="*/ 2147483647 w 66"/>
              <a:gd name="T1" fmla="*/ 2147483647 h 104"/>
              <a:gd name="T2" fmla="*/ 2147483647 w 66"/>
              <a:gd name="T3" fmla="*/ 2147483647 h 104"/>
              <a:gd name="T4" fmla="*/ 2147483647 w 66"/>
              <a:gd name="T5" fmla="*/ 2147483647 h 104"/>
              <a:gd name="T6" fmla="*/ 2147483647 w 66"/>
              <a:gd name="T7" fmla="*/ 2147483647 h 104"/>
              <a:gd name="T8" fmla="*/ 2147483647 w 66"/>
              <a:gd name="T9" fmla="*/ 2147483647 h 104"/>
              <a:gd name="T10" fmla="*/ 0 w 66"/>
              <a:gd name="T11" fmla="*/ 2147483647 h 104"/>
              <a:gd name="T12" fmla="*/ 2147483647 w 66"/>
              <a:gd name="T13" fmla="*/ 0 h 104"/>
              <a:gd name="T14" fmla="*/ 2147483647 w 66"/>
              <a:gd name="T15" fmla="*/ 2147483647 h 104"/>
              <a:gd name="T16" fmla="*/ 2147483647 w 66"/>
              <a:gd name="T17" fmla="*/ 2147483647 h 104"/>
              <a:gd name="T18" fmla="*/ 2147483647 w 66"/>
              <a:gd name="T19" fmla="*/ 2147483647 h 104"/>
              <a:gd name="T20" fmla="*/ 2147483647 w 66"/>
              <a:gd name="T21" fmla="*/ 2147483647 h 104"/>
              <a:gd name="T22" fmla="*/ 2147483647 w 66"/>
              <a:gd name="T23" fmla="*/ 2147483647 h 104"/>
              <a:gd name="T24" fmla="*/ 2147483647 w 66"/>
              <a:gd name="T25" fmla="*/ 2147483647 h 104"/>
              <a:gd name="T26" fmla="*/ 2147483647 w 66"/>
              <a:gd name="T27" fmla="*/ 2147483647 h 104"/>
              <a:gd name="T28" fmla="*/ 2147483647 w 66"/>
              <a:gd name="T29" fmla="*/ 2147483647 h 10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6"/>
              <a:gd name="T46" fmla="*/ 0 h 104"/>
              <a:gd name="T47" fmla="*/ 66 w 66"/>
              <a:gd name="T48" fmla="*/ 104 h 104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6" h="104">
                <a:moveTo>
                  <a:pt x="17" y="51"/>
                </a:moveTo>
                <a:lnTo>
                  <a:pt x="17" y="29"/>
                </a:lnTo>
                <a:lnTo>
                  <a:pt x="11" y="37"/>
                </a:lnTo>
                <a:lnTo>
                  <a:pt x="6" y="33"/>
                </a:lnTo>
                <a:lnTo>
                  <a:pt x="13" y="21"/>
                </a:lnTo>
                <a:lnTo>
                  <a:pt x="0" y="19"/>
                </a:lnTo>
                <a:lnTo>
                  <a:pt x="34" y="0"/>
                </a:lnTo>
                <a:lnTo>
                  <a:pt x="42" y="16"/>
                </a:lnTo>
                <a:lnTo>
                  <a:pt x="29" y="20"/>
                </a:lnTo>
                <a:lnTo>
                  <a:pt x="43" y="30"/>
                </a:lnTo>
                <a:lnTo>
                  <a:pt x="31" y="35"/>
                </a:lnTo>
                <a:lnTo>
                  <a:pt x="29" y="53"/>
                </a:lnTo>
                <a:lnTo>
                  <a:pt x="54" y="74"/>
                </a:lnTo>
                <a:lnTo>
                  <a:pt x="66" y="104"/>
                </a:lnTo>
                <a:lnTo>
                  <a:pt x="17" y="51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3" name="Freeform 186">
            <a:extLst>
              <a:ext uri="{FF2B5EF4-FFF2-40B4-BE49-F238E27FC236}">
                <a16:creationId xmlns:a16="http://schemas.microsoft.com/office/drawing/2014/main" id="{97EA50C7-8D7A-4459-9CC2-B3084ACA23D4}"/>
              </a:ext>
            </a:extLst>
          </p:cNvPr>
          <p:cNvSpPr>
            <a:spLocks noChangeAspect="1"/>
          </p:cNvSpPr>
          <p:nvPr/>
        </p:nvSpPr>
        <p:spPr bwMode="auto">
          <a:xfrm>
            <a:off x="4454525" y="3419476"/>
            <a:ext cx="25400" cy="15875"/>
          </a:xfrm>
          <a:custGeom>
            <a:avLst/>
            <a:gdLst>
              <a:gd name="T0" fmla="*/ 0 w 20"/>
              <a:gd name="T1" fmla="*/ 2147483647 h 23"/>
              <a:gd name="T2" fmla="*/ 2147483647 w 20"/>
              <a:gd name="T3" fmla="*/ 0 h 23"/>
              <a:gd name="T4" fmla="*/ 2147483647 w 20"/>
              <a:gd name="T5" fmla="*/ 2147483647 h 23"/>
              <a:gd name="T6" fmla="*/ 2147483647 w 20"/>
              <a:gd name="T7" fmla="*/ 2147483647 h 23"/>
              <a:gd name="T8" fmla="*/ 0 w 20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23"/>
              <a:gd name="T17" fmla="*/ 20 w 20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23">
                <a:moveTo>
                  <a:pt x="0" y="13"/>
                </a:moveTo>
                <a:lnTo>
                  <a:pt x="10" y="0"/>
                </a:lnTo>
                <a:lnTo>
                  <a:pt x="20" y="17"/>
                </a:lnTo>
                <a:lnTo>
                  <a:pt x="14" y="23"/>
                </a:lnTo>
                <a:lnTo>
                  <a:pt x="0" y="1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4" name="Freeform 187">
            <a:extLst>
              <a:ext uri="{FF2B5EF4-FFF2-40B4-BE49-F238E27FC236}">
                <a16:creationId xmlns:a16="http://schemas.microsoft.com/office/drawing/2014/main" id="{DB7D60CF-5820-464D-BB53-82BF9E0C9FC3}"/>
              </a:ext>
            </a:extLst>
          </p:cNvPr>
          <p:cNvSpPr>
            <a:spLocks noChangeAspect="1"/>
          </p:cNvSpPr>
          <p:nvPr/>
        </p:nvSpPr>
        <p:spPr bwMode="auto">
          <a:xfrm>
            <a:off x="4454525" y="3419476"/>
            <a:ext cx="25400" cy="15875"/>
          </a:xfrm>
          <a:custGeom>
            <a:avLst/>
            <a:gdLst>
              <a:gd name="T0" fmla="*/ 0 w 20"/>
              <a:gd name="T1" fmla="*/ 2147483647 h 23"/>
              <a:gd name="T2" fmla="*/ 2147483647 w 20"/>
              <a:gd name="T3" fmla="*/ 0 h 23"/>
              <a:gd name="T4" fmla="*/ 2147483647 w 20"/>
              <a:gd name="T5" fmla="*/ 2147483647 h 23"/>
              <a:gd name="T6" fmla="*/ 2147483647 w 20"/>
              <a:gd name="T7" fmla="*/ 2147483647 h 23"/>
              <a:gd name="T8" fmla="*/ 0 w 20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23"/>
              <a:gd name="T17" fmla="*/ 20 w 20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23">
                <a:moveTo>
                  <a:pt x="0" y="13"/>
                </a:moveTo>
                <a:lnTo>
                  <a:pt x="10" y="0"/>
                </a:lnTo>
                <a:lnTo>
                  <a:pt x="20" y="17"/>
                </a:lnTo>
                <a:lnTo>
                  <a:pt x="14" y="23"/>
                </a:lnTo>
                <a:lnTo>
                  <a:pt x="0" y="13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5" name="Freeform 188">
            <a:extLst>
              <a:ext uri="{FF2B5EF4-FFF2-40B4-BE49-F238E27FC236}">
                <a16:creationId xmlns:a16="http://schemas.microsoft.com/office/drawing/2014/main" id="{DFCFA0C2-15D5-4B02-AE49-B8C1646FBC80}"/>
              </a:ext>
            </a:extLst>
          </p:cNvPr>
          <p:cNvSpPr>
            <a:spLocks noChangeAspect="1"/>
          </p:cNvSpPr>
          <p:nvPr/>
        </p:nvSpPr>
        <p:spPr bwMode="auto">
          <a:xfrm>
            <a:off x="4465639" y="3455989"/>
            <a:ext cx="46037" cy="41275"/>
          </a:xfrm>
          <a:custGeom>
            <a:avLst/>
            <a:gdLst>
              <a:gd name="T0" fmla="*/ 0 w 40"/>
              <a:gd name="T1" fmla="*/ 0 h 43"/>
              <a:gd name="T2" fmla="*/ 2147483647 w 40"/>
              <a:gd name="T3" fmla="*/ 2147483647 h 43"/>
              <a:gd name="T4" fmla="*/ 2147483647 w 40"/>
              <a:gd name="T5" fmla="*/ 2147483647 h 43"/>
              <a:gd name="T6" fmla="*/ 0 w 40"/>
              <a:gd name="T7" fmla="*/ 0 h 43"/>
              <a:gd name="T8" fmla="*/ 0 60000 65536"/>
              <a:gd name="T9" fmla="*/ 0 60000 65536"/>
              <a:gd name="T10" fmla="*/ 0 60000 65536"/>
              <a:gd name="T11" fmla="*/ 0 60000 65536"/>
              <a:gd name="T12" fmla="*/ 0 w 40"/>
              <a:gd name="T13" fmla="*/ 0 h 43"/>
              <a:gd name="T14" fmla="*/ 40 w 40"/>
              <a:gd name="T15" fmla="*/ 43 h 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" h="43">
                <a:moveTo>
                  <a:pt x="0" y="0"/>
                </a:moveTo>
                <a:lnTo>
                  <a:pt x="27" y="14"/>
                </a:lnTo>
                <a:lnTo>
                  <a:pt x="40" y="43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6" name="Freeform 189">
            <a:extLst>
              <a:ext uri="{FF2B5EF4-FFF2-40B4-BE49-F238E27FC236}">
                <a16:creationId xmlns:a16="http://schemas.microsoft.com/office/drawing/2014/main" id="{80557863-7F33-4999-9FCD-0A3A605ACC95}"/>
              </a:ext>
            </a:extLst>
          </p:cNvPr>
          <p:cNvSpPr>
            <a:spLocks noChangeAspect="1"/>
          </p:cNvSpPr>
          <p:nvPr/>
        </p:nvSpPr>
        <p:spPr bwMode="auto">
          <a:xfrm>
            <a:off x="4465639" y="3455989"/>
            <a:ext cx="46037" cy="41275"/>
          </a:xfrm>
          <a:custGeom>
            <a:avLst/>
            <a:gdLst>
              <a:gd name="T0" fmla="*/ 0 w 40"/>
              <a:gd name="T1" fmla="*/ 0 h 43"/>
              <a:gd name="T2" fmla="*/ 2147483647 w 40"/>
              <a:gd name="T3" fmla="*/ 2147483647 h 43"/>
              <a:gd name="T4" fmla="*/ 2147483647 w 40"/>
              <a:gd name="T5" fmla="*/ 2147483647 h 43"/>
              <a:gd name="T6" fmla="*/ 0 w 40"/>
              <a:gd name="T7" fmla="*/ 0 h 43"/>
              <a:gd name="T8" fmla="*/ 0 60000 65536"/>
              <a:gd name="T9" fmla="*/ 0 60000 65536"/>
              <a:gd name="T10" fmla="*/ 0 60000 65536"/>
              <a:gd name="T11" fmla="*/ 0 60000 65536"/>
              <a:gd name="T12" fmla="*/ 0 w 40"/>
              <a:gd name="T13" fmla="*/ 0 h 43"/>
              <a:gd name="T14" fmla="*/ 40 w 40"/>
              <a:gd name="T15" fmla="*/ 43 h 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" h="43">
                <a:moveTo>
                  <a:pt x="0" y="0"/>
                </a:moveTo>
                <a:lnTo>
                  <a:pt x="27" y="14"/>
                </a:lnTo>
                <a:lnTo>
                  <a:pt x="40" y="43"/>
                </a:lnTo>
                <a:lnTo>
                  <a:pt x="0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7" name="Freeform 190">
            <a:extLst>
              <a:ext uri="{FF2B5EF4-FFF2-40B4-BE49-F238E27FC236}">
                <a16:creationId xmlns:a16="http://schemas.microsoft.com/office/drawing/2014/main" id="{3ACD0337-48D5-4986-9ADC-05AAF6FA2CCF}"/>
              </a:ext>
            </a:extLst>
          </p:cNvPr>
          <p:cNvSpPr>
            <a:spLocks noChangeAspect="1"/>
          </p:cNvSpPr>
          <p:nvPr/>
        </p:nvSpPr>
        <p:spPr bwMode="auto">
          <a:xfrm>
            <a:off x="4481514" y="3435352"/>
            <a:ext cx="46037" cy="61913"/>
          </a:xfrm>
          <a:custGeom>
            <a:avLst/>
            <a:gdLst>
              <a:gd name="T0" fmla="*/ 2147483647 w 41"/>
              <a:gd name="T1" fmla="*/ 2147483647 h 64"/>
              <a:gd name="T2" fmla="*/ 2147483647 w 41"/>
              <a:gd name="T3" fmla="*/ 2147483647 h 64"/>
              <a:gd name="T4" fmla="*/ 2147483647 w 41"/>
              <a:gd name="T5" fmla="*/ 2147483647 h 64"/>
              <a:gd name="T6" fmla="*/ 2147483647 w 41"/>
              <a:gd name="T7" fmla="*/ 2147483647 h 64"/>
              <a:gd name="T8" fmla="*/ 0 w 41"/>
              <a:gd name="T9" fmla="*/ 2147483647 h 64"/>
              <a:gd name="T10" fmla="*/ 2147483647 w 41"/>
              <a:gd name="T11" fmla="*/ 0 h 64"/>
              <a:gd name="T12" fmla="*/ 2147483647 w 41"/>
              <a:gd name="T13" fmla="*/ 2147483647 h 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1"/>
              <a:gd name="T22" fmla="*/ 0 h 64"/>
              <a:gd name="T23" fmla="*/ 41 w 41"/>
              <a:gd name="T24" fmla="*/ 64 h 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1" h="64">
                <a:moveTo>
                  <a:pt x="24" y="23"/>
                </a:moveTo>
                <a:lnTo>
                  <a:pt x="41" y="42"/>
                </a:lnTo>
                <a:lnTo>
                  <a:pt x="37" y="64"/>
                </a:lnTo>
                <a:lnTo>
                  <a:pt x="10" y="13"/>
                </a:lnTo>
                <a:lnTo>
                  <a:pt x="0" y="2"/>
                </a:lnTo>
                <a:lnTo>
                  <a:pt x="5" y="0"/>
                </a:lnTo>
                <a:lnTo>
                  <a:pt x="24" y="2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8" name="Freeform 191">
            <a:extLst>
              <a:ext uri="{FF2B5EF4-FFF2-40B4-BE49-F238E27FC236}">
                <a16:creationId xmlns:a16="http://schemas.microsoft.com/office/drawing/2014/main" id="{16D8DB09-3ED1-4F0B-AE5B-AB7DB25D065A}"/>
              </a:ext>
            </a:extLst>
          </p:cNvPr>
          <p:cNvSpPr>
            <a:spLocks noChangeAspect="1"/>
          </p:cNvSpPr>
          <p:nvPr/>
        </p:nvSpPr>
        <p:spPr bwMode="auto">
          <a:xfrm>
            <a:off x="4481514" y="3435352"/>
            <a:ext cx="46037" cy="61913"/>
          </a:xfrm>
          <a:custGeom>
            <a:avLst/>
            <a:gdLst>
              <a:gd name="T0" fmla="*/ 2147483647 w 41"/>
              <a:gd name="T1" fmla="*/ 2147483647 h 64"/>
              <a:gd name="T2" fmla="*/ 2147483647 w 41"/>
              <a:gd name="T3" fmla="*/ 2147483647 h 64"/>
              <a:gd name="T4" fmla="*/ 2147483647 w 41"/>
              <a:gd name="T5" fmla="*/ 2147483647 h 64"/>
              <a:gd name="T6" fmla="*/ 2147483647 w 41"/>
              <a:gd name="T7" fmla="*/ 2147483647 h 64"/>
              <a:gd name="T8" fmla="*/ 0 w 41"/>
              <a:gd name="T9" fmla="*/ 2147483647 h 64"/>
              <a:gd name="T10" fmla="*/ 2147483647 w 41"/>
              <a:gd name="T11" fmla="*/ 0 h 64"/>
              <a:gd name="T12" fmla="*/ 2147483647 w 41"/>
              <a:gd name="T13" fmla="*/ 2147483647 h 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1"/>
              <a:gd name="T22" fmla="*/ 0 h 64"/>
              <a:gd name="T23" fmla="*/ 41 w 41"/>
              <a:gd name="T24" fmla="*/ 64 h 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1" h="64">
                <a:moveTo>
                  <a:pt x="24" y="23"/>
                </a:moveTo>
                <a:lnTo>
                  <a:pt x="41" y="42"/>
                </a:lnTo>
                <a:lnTo>
                  <a:pt x="37" y="64"/>
                </a:lnTo>
                <a:lnTo>
                  <a:pt x="10" y="13"/>
                </a:lnTo>
                <a:lnTo>
                  <a:pt x="0" y="2"/>
                </a:lnTo>
                <a:lnTo>
                  <a:pt x="5" y="0"/>
                </a:lnTo>
                <a:lnTo>
                  <a:pt x="24" y="23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59" name="Freeform 192">
            <a:extLst>
              <a:ext uri="{FF2B5EF4-FFF2-40B4-BE49-F238E27FC236}">
                <a16:creationId xmlns:a16="http://schemas.microsoft.com/office/drawing/2014/main" id="{3C4FB75B-DFE7-49D1-9A3C-31B2A9772DA4}"/>
              </a:ext>
            </a:extLst>
          </p:cNvPr>
          <p:cNvSpPr>
            <a:spLocks noChangeAspect="1"/>
          </p:cNvSpPr>
          <p:nvPr/>
        </p:nvSpPr>
        <p:spPr bwMode="auto">
          <a:xfrm>
            <a:off x="4546602" y="3524251"/>
            <a:ext cx="17463" cy="26988"/>
          </a:xfrm>
          <a:custGeom>
            <a:avLst/>
            <a:gdLst>
              <a:gd name="T0" fmla="*/ 2147483647 w 14"/>
              <a:gd name="T1" fmla="*/ 0 h 28"/>
              <a:gd name="T2" fmla="*/ 2147483647 w 14"/>
              <a:gd name="T3" fmla="*/ 2147483647 h 28"/>
              <a:gd name="T4" fmla="*/ 0 w 14"/>
              <a:gd name="T5" fmla="*/ 2147483647 h 28"/>
              <a:gd name="T6" fmla="*/ 2147483647 w 14"/>
              <a:gd name="T7" fmla="*/ 0 h 28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28"/>
              <a:gd name="T14" fmla="*/ 14 w 14"/>
              <a:gd name="T15" fmla="*/ 28 h 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28">
                <a:moveTo>
                  <a:pt x="1" y="0"/>
                </a:moveTo>
                <a:lnTo>
                  <a:pt x="14" y="28"/>
                </a:lnTo>
                <a:lnTo>
                  <a:pt x="0" y="9"/>
                </a:lnTo>
                <a:lnTo>
                  <a:pt x="1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60" name="Freeform 193">
            <a:extLst>
              <a:ext uri="{FF2B5EF4-FFF2-40B4-BE49-F238E27FC236}">
                <a16:creationId xmlns:a16="http://schemas.microsoft.com/office/drawing/2014/main" id="{8F28ED25-FD5E-4B7C-84D9-A8F36A06D769}"/>
              </a:ext>
            </a:extLst>
          </p:cNvPr>
          <p:cNvSpPr>
            <a:spLocks noChangeAspect="1"/>
          </p:cNvSpPr>
          <p:nvPr/>
        </p:nvSpPr>
        <p:spPr bwMode="auto">
          <a:xfrm>
            <a:off x="4546602" y="3524251"/>
            <a:ext cx="17463" cy="26988"/>
          </a:xfrm>
          <a:custGeom>
            <a:avLst/>
            <a:gdLst>
              <a:gd name="T0" fmla="*/ 2147483647 w 14"/>
              <a:gd name="T1" fmla="*/ 0 h 28"/>
              <a:gd name="T2" fmla="*/ 2147483647 w 14"/>
              <a:gd name="T3" fmla="*/ 2147483647 h 28"/>
              <a:gd name="T4" fmla="*/ 0 w 14"/>
              <a:gd name="T5" fmla="*/ 2147483647 h 28"/>
              <a:gd name="T6" fmla="*/ 2147483647 w 14"/>
              <a:gd name="T7" fmla="*/ 0 h 28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28"/>
              <a:gd name="T14" fmla="*/ 14 w 14"/>
              <a:gd name="T15" fmla="*/ 28 h 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28">
                <a:moveTo>
                  <a:pt x="1" y="0"/>
                </a:moveTo>
                <a:lnTo>
                  <a:pt x="14" y="28"/>
                </a:lnTo>
                <a:lnTo>
                  <a:pt x="0" y="9"/>
                </a:lnTo>
                <a:lnTo>
                  <a:pt x="1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61" name="Freeform 194">
            <a:extLst>
              <a:ext uri="{FF2B5EF4-FFF2-40B4-BE49-F238E27FC236}">
                <a16:creationId xmlns:a16="http://schemas.microsoft.com/office/drawing/2014/main" id="{AF9813EB-6A82-41CC-A5FC-F550B767F389}"/>
              </a:ext>
            </a:extLst>
          </p:cNvPr>
          <p:cNvSpPr>
            <a:spLocks noChangeAspect="1"/>
          </p:cNvSpPr>
          <p:nvPr/>
        </p:nvSpPr>
        <p:spPr bwMode="auto">
          <a:xfrm>
            <a:off x="2887664" y="3060700"/>
            <a:ext cx="168275" cy="111125"/>
          </a:xfrm>
          <a:custGeom>
            <a:avLst/>
            <a:gdLst>
              <a:gd name="T0" fmla="*/ 0 w 148"/>
              <a:gd name="T1" fmla="*/ 2147483647 h 121"/>
              <a:gd name="T2" fmla="*/ 2147483647 w 148"/>
              <a:gd name="T3" fmla="*/ 2147483647 h 121"/>
              <a:gd name="T4" fmla="*/ 2147483647 w 148"/>
              <a:gd name="T5" fmla="*/ 2147483647 h 121"/>
              <a:gd name="T6" fmla="*/ 2147483647 w 148"/>
              <a:gd name="T7" fmla="*/ 2147483647 h 121"/>
              <a:gd name="T8" fmla="*/ 2147483647 w 148"/>
              <a:gd name="T9" fmla="*/ 2147483647 h 121"/>
              <a:gd name="T10" fmla="*/ 2147483647 w 148"/>
              <a:gd name="T11" fmla="*/ 2147483647 h 121"/>
              <a:gd name="T12" fmla="*/ 2147483647 w 148"/>
              <a:gd name="T13" fmla="*/ 2147483647 h 121"/>
              <a:gd name="T14" fmla="*/ 2147483647 w 148"/>
              <a:gd name="T15" fmla="*/ 2147483647 h 121"/>
              <a:gd name="T16" fmla="*/ 2147483647 w 148"/>
              <a:gd name="T17" fmla="*/ 2147483647 h 121"/>
              <a:gd name="T18" fmla="*/ 2147483647 w 148"/>
              <a:gd name="T19" fmla="*/ 2147483647 h 121"/>
              <a:gd name="T20" fmla="*/ 2147483647 w 148"/>
              <a:gd name="T21" fmla="*/ 2147483647 h 121"/>
              <a:gd name="T22" fmla="*/ 2147483647 w 148"/>
              <a:gd name="T23" fmla="*/ 2147483647 h 121"/>
              <a:gd name="T24" fmla="*/ 2147483647 w 148"/>
              <a:gd name="T25" fmla="*/ 2147483647 h 121"/>
              <a:gd name="T26" fmla="*/ 2147483647 w 148"/>
              <a:gd name="T27" fmla="*/ 2147483647 h 121"/>
              <a:gd name="T28" fmla="*/ 2147483647 w 148"/>
              <a:gd name="T29" fmla="*/ 0 h 121"/>
              <a:gd name="T30" fmla="*/ 2147483647 w 148"/>
              <a:gd name="T31" fmla="*/ 2147483647 h 121"/>
              <a:gd name="T32" fmla="*/ 2147483647 w 148"/>
              <a:gd name="T33" fmla="*/ 2147483647 h 121"/>
              <a:gd name="T34" fmla="*/ 2147483647 w 148"/>
              <a:gd name="T35" fmla="*/ 2147483647 h 121"/>
              <a:gd name="T36" fmla="*/ 2147483647 w 148"/>
              <a:gd name="T37" fmla="*/ 2147483647 h 121"/>
              <a:gd name="T38" fmla="*/ 2147483647 w 148"/>
              <a:gd name="T39" fmla="*/ 2147483647 h 121"/>
              <a:gd name="T40" fmla="*/ 2147483647 w 148"/>
              <a:gd name="T41" fmla="*/ 2147483647 h 121"/>
              <a:gd name="T42" fmla="*/ 2147483647 w 148"/>
              <a:gd name="T43" fmla="*/ 2147483647 h 121"/>
              <a:gd name="T44" fmla="*/ 2147483647 w 148"/>
              <a:gd name="T45" fmla="*/ 2147483647 h 121"/>
              <a:gd name="T46" fmla="*/ 2147483647 w 148"/>
              <a:gd name="T47" fmla="*/ 2147483647 h 121"/>
              <a:gd name="T48" fmla="*/ 2147483647 w 148"/>
              <a:gd name="T49" fmla="*/ 2147483647 h 121"/>
              <a:gd name="T50" fmla="*/ 2147483647 w 148"/>
              <a:gd name="T51" fmla="*/ 2147483647 h 121"/>
              <a:gd name="T52" fmla="*/ 2147483647 w 148"/>
              <a:gd name="T53" fmla="*/ 2147483647 h 121"/>
              <a:gd name="T54" fmla="*/ 2147483647 w 148"/>
              <a:gd name="T55" fmla="*/ 2147483647 h 121"/>
              <a:gd name="T56" fmla="*/ 2147483647 w 148"/>
              <a:gd name="T57" fmla="*/ 2147483647 h 121"/>
              <a:gd name="T58" fmla="*/ 2147483647 w 148"/>
              <a:gd name="T59" fmla="*/ 2147483647 h 121"/>
              <a:gd name="T60" fmla="*/ 2147483647 w 148"/>
              <a:gd name="T61" fmla="*/ 2147483647 h 121"/>
              <a:gd name="T62" fmla="*/ 2147483647 w 148"/>
              <a:gd name="T63" fmla="*/ 2147483647 h 121"/>
              <a:gd name="T64" fmla="*/ 2147483647 w 148"/>
              <a:gd name="T65" fmla="*/ 2147483647 h 121"/>
              <a:gd name="T66" fmla="*/ 2147483647 w 148"/>
              <a:gd name="T67" fmla="*/ 2147483647 h 121"/>
              <a:gd name="T68" fmla="*/ 2147483647 w 148"/>
              <a:gd name="T69" fmla="*/ 2147483647 h 121"/>
              <a:gd name="T70" fmla="*/ 2147483647 w 148"/>
              <a:gd name="T71" fmla="*/ 2147483647 h 121"/>
              <a:gd name="T72" fmla="*/ 2147483647 w 148"/>
              <a:gd name="T73" fmla="*/ 2147483647 h 121"/>
              <a:gd name="T74" fmla="*/ 0 w 148"/>
              <a:gd name="T75" fmla="*/ 2147483647 h 12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48"/>
              <a:gd name="T115" fmla="*/ 0 h 121"/>
              <a:gd name="T116" fmla="*/ 148 w 148"/>
              <a:gd name="T117" fmla="*/ 121 h 12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48" h="121">
                <a:moveTo>
                  <a:pt x="0" y="61"/>
                </a:moveTo>
                <a:lnTo>
                  <a:pt x="18" y="34"/>
                </a:lnTo>
                <a:lnTo>
                  <a:pt x="37" y="29"/>
                </a:lnTo>
                <a:lnTo>
                  <a:pt x="42" y="31"/>
                </a:lnTo>
                <a:lnTo>
                  <a:pt x="37" y="40"/>
                </a:lnTo>
                <a:lnTo>
                  <a:pt x="46" y="54"/>
                </a:lnTo>
                <a:lnTo>
                  <a:pt x="56" y="55"/>
                </a:lnTo>
                <a:lnTo>
                  <a:pt x="56" y="34"/>
                </a:lnTo>
                <a:lnTo>
                  <a:pt x="62" y="33"/>
                </a:lnTo>
                <a:lnTo>
                  <a:pt x="50" y="17"/>
                </a:lnTo>
                <a:lnTo>
                  <a:pt x="53" y="6"/>
                </a:lnTo>
                <a:lnTo>
                  <a:pt x="60" y="5"/>
                </a:lnTo>
                <a:lnTo>
                  <a:pt x="70" y="27"/>
                </a:lnTo>
                <a:lnTo>
                  <a:pt x="93" y="10"/>
                </a:lnTo>
                <a:lnTo>
                  <a:pt x="90" y="0"/>
                </a:lnTo>
                <a:lnTo>
                  <a:pt x="105" y="3"/>
                </a:lnTo>
                <a:lnTo>
                  <a:pt x="109" y="19"/>
                </a:lnTo>
                <a:lnTo>
                  <a:pt x="127" y="4"/>
                </a:lnTo>
                <a:lnTo>
                  <a:pt x="128" y="36"/>
                </a:lnTo>
                <a:lnTo>
                  <a:pt x="148" y="36"/>
                </a:lnTo>
                <a:lnTo>
                  <a:pt x="139" y="50"/>
                </a:lnTo>
                <a:lnTo>
                  <a:pt x="105" y="42"/>
                </a:lnTo>
                <a:lnTo>
                  <a:pt x="101" y="50"/>
                </a:lnTo>
                <a:lnTo>
                  <a:pt x="119" y="54"/>
                </a:lnTo>
                <a:lnTo>
                  <a:pt x="122" y="66"/>
                </a:lnTo>
                <a:lnTo>
                  <a:pt x="113" y="57"/>
                </a:lnTo>
                <a:lnTo>
                  <a:pt x="93" y="66"/>
                </a:lnTo>
                <a:lnTo>
                  <a:pt x="100" y="70"/>
                </a:lnTo>
                <a:lnTo>
                  <a:pt x="67" y="91"/>
                </a:lnTo>
                <a:lnTo>
                  <a:pt x="62" y="114"/>
                </a:lnTo>
                <a:lnTo>
                  <a:pt x="41" y="121"/>
                </a:lnTo>
                <a:lnTo>
                  <a:pt x="53" y="105"/>
                </a:lnTo>
                <a:lnTo>
                  <a:pt x="41" y="97"/>
                </a:lnTo>
                <a:lnTo>
                  <a:pt x="42" y="87"/>
                </a:lnTo>
                <a:lnTo>
                  <a:pt x="33" y="87"/>
                </a:lnTo>
                <a:lnTo>
                  <a:pt x="35" y="106"/>
                </a:lnTo>
                <a:lnTo>
                  <a:pt x="27" y="110"/>
                </a:lnTo>
                <a:lnTo>
                  <a:pt x="0" y="61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62" name="Freeform 196">
            <a:extLst>
              <a:ext uri="{FF2B5EF4-FFF2-40B4-BE49-F238E27FC236}">
                <a16:creationId xmlns:a16="http://schemas.microsoft.com/office/drawing/2014/main" id="{83985278-16DF-4437-9061-4CBDBA087865}"/>
              </a:ext>
            </a:extLst>
          </p:cNvPr>
          <p:cNvSpPr>
            <a:spLocks noChangeAspect="1"/>
          </p:cNvSpPr>
          <p:nvPr/>
        </p:nvSpPr>
        <p:spPr bwMode="auto">
          <a:xfrm>
            <a:off x="2994026" y="3008313"/>
            <a:ext cx="68263" cy="41275"/>
          </a:xfrm>
          <a:custGeom>
            <a:avLst/>
            <a:gdLst>
              <a:gd name="T0" fmla="*/ 2147483647 w 61"/>
              <a:gd name="T1" fmla="*/ 2147483647 h 43"/>
              <a:gd name="T2" fmla="*/ 2147483647 w 61"/>
              <a:gd name="T3" fmla="*/ 2147483647 h 43"/>
              <a:gd name="T4" fmla="*/ 2147483647 w 61"/>
              <a:gd name="T5" fmla="*/ 2147483647 h 43"/>
              <a:gd name="T6" fmla="*/ 2147483647 w 61"/>
              <a:gd name="T7" fmla="*/ 0 h 43"/>
              <a:gd name="T8" fmla="*/ 2147483647 w 61"/>
              <a:gd name="T9" fmla="*/ 2147483647 h 43"/>
              <a:gd name="T10" fmla="*/ 2147483647 w 61"/>
              <a:gd name="T11" fmla="*/ 2147483647 h 43"/>
              <a:gd name="T12" fmla="*/ 2147483647 w 61"/>
              <a:gd name="T13" fmla="*/ 2147483647 h 43"/>
              <a:gd name="T14" fmla="*/ 2147483647 w 61"/>
              <a:gd name="T15" fmla="*/ 2147483647 h 43"/>
              <a:gd name="T16" fmla="*/ 0 w 61"/>
              <a:gd name="T17" fmla="*/ 2147483647 h 43"/>
              <a:gd name="T18" fmla="*/ 2147483647 w 61"/>
              <a:gd name="T19" fmla="*/ 2147483647 h 4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1"/>
              <a:gd name="T31" fmla="*/ 0 h 43"/>
              <a:gd name="T32" fmla="*/ 61 w 61"/>
              <a:gd name="T33" fmla="*/ 43 h 43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1" h="43">
                <a:moveTo>
                  <a:pt x="24" y="19"/>
                </a:moveTo>
                <a:lnTo>
                  <a:pt x="13" y="13"/>
                </a:lnTo>
                <a:lnTo>
                  <a:pt x="22" y="2"/>
                </a:lnTo>
                <a:lnTo>
                  <a:pt x="47" y="0"/>
                </a:lnTo>
                <a:lnTo>
                  <a:pt x="44" y="13"/>
                </a:lnTo>
                <a:lnTo>
                  <a:pt x="56" y="6"/>
                </a:lnTo>
                <a:lnTo>
                  <a:pt x="61" y="27"/>
                </a:lnTo>
                <a:lnTo>
                  <a:pt x="14" y="43"/>
                </a:lnTo>
                <a:lnTo>
                  <a:pt x="0" y="28"/>
                </a:lnTo>
                <a:lnTo>
                  <a:pt x="24" y="19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63" name="Freeform 197">
            <a:extLst>
              <a:ext uri="{FF2B5EF4-FFF2-40B4-BE49-F238E27FC236}">
                <a16:creationId xmlns:a16="http://schemas.microsoft.com/office/drawing/2014/main" id="{B87D3FD5-CA1B-4F92-8D23-9ACD99A4382B}"/>
              </a:ext>
            </a:extLst>
          </p:cNvPr>
          <p:cNvSpPr>
            <a:spLocks noChangeAspect="1"/>
          </p:cNvSpPr>
          <p:nvPr/>
        </p:nvSpPr>
        <p:spPr bwMode="auto">
          <a:xfrm>
            <a:off x="2994026" y="3008313"/>
            <a:ext cx="68263" cy="41275"/>
          </a:xfrm>
          <a:custGeom>
            <a:avLst/>
            <a:gdLst>
              <a:gd name="T0" fmla="*/ 2147483647 w 61"/>
              <a:gd name="T1" fmla="*/ 2147483647 h 43"/>
              <a:gd name="T2" fmla="*/ 2147483647 w 61"/>
              <a:gd name="T3" fmla="*/ 2147483647 h 43"/>
              <a:gd name="T4" fmla="*/ 2147483647 w 61"/>
              <a:gd name="T5" fmla="*/ 2147483647 h 43"/>
              <a:gd name="T6" fmla="*/ 2147483647 w 61"/>
              <a:gd name="T7" fmla="*/ 0 h 43"/>
              <a:gd name="T8" fmla="*/ 2147483647 w 61"/>
              <a:gd name="T9" fmla="*/ 2147483647 h 43"/>
              <a:gd name="T10" fmla="*/ 2147483647 w 61"/>
              <a:gd name="T11" fmla="*/ 2147483647 h 43"/>
              <a:gd name="T12" fmla="*/ 2147483647 w 61"/>
              <a:gd name="T13" fmla="*/ 2147483647 h 43"/>
              <a:gd name="T14" fmla="*/ 2147483647 w 61"/>
              <a:gd name="T15" fmla="*/ 2147483647 h 43"/>
              <a:gd name="T16" fmla="*/ 0 w 61"/>
              <a:gd name="T17" fmla="*/ 2147483647 h 43"/>
              <a:gd name="T18" fmla="*/ 2147483647 w 61"/>
              <a:gd name="T19" fmla="*/ 2147483647 h 4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1"/>
              <a:gd name="T31" fmla="*/ 0 h 43"/>
              <a:gd name="T32" fmla="*/ 61 w 61"/>
              <a:gd name="T33" fmla="*/ 43 h 43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1" h="43">
                <a:moveTo>
                  <a:pt x="24" y="19"/>
                </a:moveTo>
                <a:lnTo>
                  <a:pt x="13" y="13"/>
                </a:lnTo>
                <a:lnTo>
                  <a:pt x="22" y="2"/>
                </a:lnTo>
                <a:lnTo>
                  <a:pt x="47" y="0"/>
                </a:lnTo>
                <a:lnTo>
                  <a:pt x="44" y="13"/>
                </a:lnTo>
                <a:lnTo>
                  <a:pt x="56" y="6"/>
                </a:lnTo>
                <a:lnTo>
                  <a:pt x="61" y="27"/>
                </a:lnTo>
                <a:lnTo>
                  <a:pt x="14" y="43"/>
                </a:lnTo>
                <a:lnTo>
                  <a:pt x="0" y="28"/>
                </a:lnTo>
                <a:lnTo>
                  <a:pt x="24" y="19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64" name="Freeform 198">
            <a:extLst>
              <a:ext uri="{FF2B5EF4-FFF2-40B4-BE49-F238E27FC236}">
                <a16:creationId xmlns:a16="http://schemas.microsoft.com/office/drawing/2014/main" id="{01D82B00-371D-4675-8CBA-290BD7D71E73}"/>
              </a:ext>
            </a:extLst>
          </p:cNvPr>
          <p:cNvSpPr>
            <a:spLocks noChangeAspect="1"/>
          </p:cNvSpPr>
          <p:nvPr/>
        </p:nvSpPr>
        <p:spPr bwMode="auto">
          <a:xfrm>
            <a:off x="3025776" y="2990851"/>
            <a:ext cx="15875" cy="9525"/>
          </a:xfrm>
          <a:custGeom>
            <a:avLst/>
            <a:gdLst>
              <a:gd name="T0" fmla="*/ 0 w 14"/>
              <a:gd name="T1" fmla="*/ 0 h 10"/>
              <a:gd name="T2" fmla="*/ 2147483647 w 14"/>
              <a:gd name="T3" fmla="*/ 2147483647 h 10"/>
              <a:gd name="T4" fmla="*/ 2147483647 w 14"/>
              <a:gd name="T5" fmla="*/ 2147483647 h 10"/>
              <a:gd name="T6" fmla="*/ 0 w 14"/>
              <a:gd name="T7" fmla="*/ 0 h 10"/>
              <a:gd name="T8" fmla="*/ 0 60000 65536"/>
              <a:gd name="T9" fmla="*/ 0 60000 65536"/>
              <a:gd name="T10" fmla="*/ 0 60000 65536"/>
              <a:gd name="T11" fmla="*/ 0 60000 65536"/>
              <a:gd name="T12" fmla="*/ 0 w 14"/>
              <a:gd name="T13" fmla="*/ 0 h 10"/>
              <a:gd name="T14" fmla="*/ 14 w 14"/>
              <a:gd name="T15" fmla="*/ 10 h 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" h="10">
                <a:moveTo>
                  <a:pt x="0" y="0"/>
                </a:moveTo>
                <a:lnTo>
                  <a:pt x="14" y="10"/>
                </a:lnTo>
                <a:lnTo>
                  <a:pt x="1" y="10"/>
                </a:lnTo>
                <a:lnTo>
                  <a:pt x="0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65" name="Freeform 199">
            <a:extLst>
              <a:ext uri="{FF2B5EF4-FFF2-40B4-BE49-F238E27FC236}">
                <a16:creationId xmlns:a16="http://schemas.microsoft.com/office/drawing/2014/main" id="{E551B099-AE72-4AA2-87C7-BB5B15E6B1CC}"/>
              </a:ext>
            </a:extLst>
          </p:cNvPr>
          <p:cNvSpPr>
            <a:spLocks noChangeAspect="1"/>
          </p:cNvSpPr>
          <p:nvPr/>
        </p:nvSpPr>
        <p:spPr bwMode="auto">
          <a:xfrm>
            <a:off x="2478088" y="2971801"/>
            <a:ext cx="19051" cy="20639"/>
          </a:xfrm>
          <a:custGeom>
            <a:avLst/>
            <a:gdLst>
              <a:gd name="T0" fmla="*/ 2147483647 w 16"/>
              <a:gd name="T1" fmla="*/ 0 h 25"/>
              <a:gd name="T2" fmla="*/ 2147483647 w 16"/>
              <a:gd name="T3" fmla="*/ 2147483647 h 25"/>
              <a:gd name="T4" fmla="*/ 0 w 16"/>
              <a:gd name="T5" fmla="*/ 2147483647 h 25"/>
              <a:gd name="T6" fmla="*/ 0 w 16"/>
              <a:gd name="T7" fmla="*/ 2147483647 h 25"/>
              <a:gd name="T8" fmla="*/ 2147483647 w 16"/>
              <a:gd name="T9" fmla="*/ 0 h 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"/>
              <a:gd name="T16" fmla="*/ 0 h 25"/>
              <a:gd name="T17" fmla="*/ 16 w 16"/>
              <a:gd name="T18" fmla="*/ 25 h 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" h="25">
                <a:moveTo>
                  <a:pt x="16" y="0"/>
                </a:moveTo>
                <a:lnTo>
                  <a:pt x="10" y="25"/>
                </a:lnTo>
                <a:lnTo>
                  <a:pt x="0" y="25"/>
                </a:lnTo>
                <a:lnTo>
                  <a:pt x="0" y="13"/>
                </a:lnTo>
                <a:lnTo>
                  <a:pt x="16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66" name="Freeform 200">
            <a:extLst>
              <a:ext uri="{FF2B5EF4-FFF2-40B4-BE49-F238E27FC236}">
                <a16:creationId xmlns:a16="http://schemas.microsoft.com/office/drawing/2014/main" id="{C07702EB-D167-42D6-A987-68E24F988090}"/>
              </a:ext>
            </a:extLst>
          </p:cNvPr>
          <p:cNvSpPr>
            <a:spLocks noChangeAspect="1"/>
          </p:cNvSpPr>
          <p:nvPr/>
        </p:nvSpPr>
        <p:spPr bwMode="auto">
          <a:xfrm>
            <a:off x="2478088" y="2971801"/>
            <a:ext cx="19051" cy="20639"/>
          </a:xfrm>
          <a:custGeom>
            <a:avLst/>
            <a:gdLst>
              <a:gd name="T0" fmla="*/ 2147483647 w 16"/>
              <a:gd name="T1" fmla="*/ 0 h 25"/>
              <a:gd name="T2" fmla="*/ 2147483647 w 16"/>
              <a:gd name="T3" fmla="*/ 2147483647 h 25"/>
              <a:gd name="T4" fmla="*/ 0 w 16"/>
              <a:gd name="T5" fmla="*/ 2147483647 h 25"/>
              <a:gd name="T6" fmla="*/ 0 w 16"/>
              <a:gd name="T7" fmla="*/ 2147483647 h 25"/>
              <a:gd name="T8" fmla="*/ 2147483647 w 16"/>
              <a:gd name="T9" fmla="*/ 0 h 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"/>
              <a:gd name="T16" fmla="*/ 0 h 25"/>
              <a:gd name="T17" fmla="*/ 16 w 16"/>
              <a:gd name="T18" fmla="*/ 25 h 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" h="25">
                <a:moveTo>
                  <a:pt x="16" y="0"/>
                </a:moveTo>
                <a:lnTo>
                  <a:pt x="10" y="25"/>
                </a:lnTo>
                <a:lnTo>
                  <a:pt x="0" y="25"/>
                </a:lnTo>
                <a:lnTo>
                  <a:pt x="0" y="13"/>
                </a:lnTo>
                <a:lnTo>
                  <a:pt x="16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67" name="Freeform 201">
            <a:extLst>
              <a:ext uri="{FF2B5EF4-FFF2-40B4-BE49-F238E27FC236}">
                <a16:creationId xmlns:a16="http://schemas.microsoft.com/office/drawing/2014/main" id="{1203219F-D8CB-478F-924F-A0D3A09979A5}"/>
              </a:ext>
            </a:extLst>
          </p:cNvPr>
          <p:cNvSpPr>
            <a:spLocks noChangeAspect="1"/>
          </p:cNvSpPr>
          <p:nvPr/>
        </p:nvSpPr>
        <p:spPr bwMode="auto">
          <a:xfrm>
            <a:off x="2201864" y="2762251"/>
            <a:ext cx="71437" cy="52388"/>
          </a:xfrm>
          <a:custGeom>
            <a:avLst/>
            <a:gdLst>
              <a:gd name="T0" fmla="*/ 0 w 58"/>
              <a:gd name="T1" fmla="*/ 2147483647 h 55"/>
              <a:gd name="T2" fmla="*/ 2147483647 w 58"/>
              <a:gd name="T3" fmla="*/ 0 h 55"/>
              <a:gd name="T4" fmla="*/ 2147483647 w 58"/>
              <a:gd name="T5" fmla="*/ 2147483647 h 55"/>
              <a:gd name="T6" fmla="*/ 2147483647 w 58"/>
              <a:gd name="T7" fmla="*/ 2147483647 h 55"/>
              <a:gd name="T8" fmla="*/ 2147483647 w 58"/>
              <a:gd name="T9" fmla="*/ 2147483647 h 55"/>
              <a:gd name="T10" fmla="*/ 2147483647 w 58"/>
              <a:gd name="T11" fmla="*/ 2147483647 h 55"/>
              <a:gd name="T12" fmla="*/ 0 w 58"/>
              <a:gd name="T13" fmla="*/ 2147483647 h 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"/>
              <a:gd name="T22" fmla="*/ 0 h 55"/>
              <a:gd name="T23" fmla="*/ 58 w 58"/>
              <a:gd name="T24" fmla="*/ 55 h 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" h="55">
                <a:moveTo>
                  <a:pt x="0" y="22"/>
                </a:moveTo>
                <a:lnTo>
                  <a:pt x="20" y="0"/>
                </a:lnTo>
                <a:lnTo>
                  <a:pt x="54" y="11"/>
                </a:lnTo>
                <a:lnTo>
                  <a:pt x="58" y="28"/>
                </a:lnTo>
                <a:lnTo>
                  <a:pt x="35" y="55"/>
                </a:lnTo>
                <a:lnTo>
                  <a:pt x="24" y="30"/>
                </a:lnTo>
                <a:lnTo>
                  <a:pt x="0" y="22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68" name="Freeform 202">
            <a:extLst>
              <a:ext uri="{FF2B5EF4-FFF2-40B4-BE49-F238E27FC236}">
                <a16:creationId xmlns:a16="http://schemas.microsoft.com/office/drawing/2014/main" id="{132CC092-37DB-444F-985D-29347EDAF4B1}"/>
              </a:ext>
            </a:extLst>
          </p:cNvPr>
          <p:cNvSpPr>
            <a:spLocks noChangeAspect="1"/>
          </p:cNvSpPr>
          <p:nvPr/>
        </p:nvSpPr>
        <p:spPr bwMode="auto">
          <a:xfrm>
            <a:off x="2201864" y="2762251"/>
            <a:ext cx="71437" cy="52388"/>
          </a:xfrm>
          <a:custGeom>
            <a:avLst/>
            <a:gdLst>
              <a:gd name="T0" fmla="*/ 0 w 58"/>
              <a:gd name="T1" fmla="*/ 2147483647 h 55"/>
              <a:gd name="T2" fmla="*/ 2147483647 w 58"/>
              <a:gd name="T3" fmla="*/ 0 h 55"/>
              <a:gd name="T4" fmla="*/ 2147483647 w 58"/>
              <a:gd name="T5" fmla="*/ 2147483647 h 55"/>
              <a:gd name="T6" fmla="*/ 2147483647 w 58"/>
              <a:gd name="T7" fmla="*/ 2147483647 h 55"/>
              <a:gd name="T8" fmla="*/ 2147483647 w 58"/>
              <a:gd name="T9" fmla="*/ 2147483647 h 55"/>
              <a:gd name="T10" fmla="*/ 2147483647 w 58"/>
              <a:gd name="T11" fmla="*/ 2147483647 h 55"/>
              <a:gd name="T12" fmla="*/ 0 w 58"/>
              <a:gd name="T13" fmla="*/ 2147483647 h 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"/>
              <a:gd name="T22" fmla="*/ 0 h 55"/>
              <a:gd name="T23" fmla="*/ 58 w 58"/>
              <a:gd name="T24" fmla="*/ 55 h 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" h="55">
                <a:moveTo>
                  <a:pt x="0" y="22"/>
                </a:moveTo>
                <a:lnTo>
                  <a:pt x="20" y="0"/>
                </a:lnTo>
                <a:lnTo>
                  <a:pt x="54" y="11"/>
                </a:lnTo>
                <a:lnTo>
                  <a:pt x="58" y="28"/>
                </a:lnTo>
                <a:lnTo>
                  <a:pt x="35" y="55"/>
                </a:lnTo>
                <a:lnTo>
                  <a:pt x="24" y="30"/>
                </a:lnTo>
                <a:lnTo>
                  <a:pt x="0" y="22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71328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i="1" dirty="0">
              <a:solidFill>
                <a:srgbClr val="00499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47587" name="Freeform 203">
            <a:extLst>
              <a:ext uri="{FF2B5EF4-FFF2-40B4-BE49-F238E27FC236}">
                <a16:creationId xmlns:a16="http://schemas.microsoft.com/office/drawing/2014/main" id="{6334E2EA-A008-4DBB-895E-975519200B08}"/>
              </a:ext>
            </a:extLst>
          </p:cNvPr>
          <p:cNvSpPr>
            <a:spLocks noChangeAspect="1"/>
          </p:cNvSpPr>
          <p:nvPr/>
        </p:nvSpPr>
        <p:spPr bwMode="auto">
          <a:xfrm>
            <a:off x="4859338" y="4060825"/>
            <a:ext cx="514351" cy="304800"/>
          </a:xfrm>
          <a:custGeom>
            <a:avLst/>
            <a:gdLst>
              <a:gd name="T0" fmla="*/ 2147483646 w 448"/>
              <a:gd name="T1" fmla="*/ 2147483646 h 331"/>
              <a:gd name="T2" fmla="*/ 2147483646 w 448"/>
              <a:gd name="T3" fmla="*/ 2147483646 h 331"/>
              <a:gd name="T4" fmla="*/ 2147483646 w 448"/>
              <a:gd name="T5" fmla="*/ 2147483646 h 331"/>
              <a:gd name="T6" fmla="*/ 2147483646 w 448"/>
              <a:gd name="T7" fmla="*/ 2147483646 h 331"/>
              <a:gd name="T8" fmla="*/ 2147483646 w 448"/>
              <a:gd name="T9" fmla="*/ 2147483646 h 331"/>
              <a:gd name="T10" fmla="*/ 2147483646 w 448"/>
              <a:gd name="T11" fmla="*/ 2147483646 h 331"/>
              <a:gd name="T12" fmla="*/ 2147483646 w 448"/>
              <a:gd name="T13" fmla="*/ 2147483646 h 331"/>
              <a:gd name="T14" fmla="*/ 2147483646 w 448"/>
              <a:gd name="T15" fmla="*/ 2147483646 h 331"/>
              <a:gd name="T16" fmla="*/ 0 w 448"/>
              <a:gd name="T17" fmla="*/ 2147483646 h 331"/>
              <a:gd name="T18" fmla="*/ 2147483646 w 448"/>
              <a:gd name="T19" fmla="*/ 2147483646 h 331"/>
              <a:gd name="T20" fmla="*/ 2147483646 w 448"/>
              <a:gd name="T21" fmla="*/ 2147483646 h 331"/>
              <a:gd name="T22" fmla="*/ 2147483646 w 448"/>
              <a:gd name="T23" fmla="*/ 2147483646 h 331"/>
              <a:gd name="T24" fmla="*/ 2147483646 w 448"/>
              <a:gd name="T25" fmla="*/ 2147483646 h 331"/>
              <a:gd name="T26" fmla="*/ 2147483646 w 448"/>
              <a:gd name="T27" fmla="*/ 2147483646 h 331"/>
              <a:gd name="T28" fmla="*/ 2147483646 w 448"/>
              <a:gd name="T29" fmla="*/ 0 h 331"/>
              <a:gd name="T30" fmla="*/ 2147483646 w 448"/>
              <a:gd name="T31" fmla="*/ 2147483646 h 331"/>
              <a:gd name="T32" fmla="*/ 2147483646 w 448"/>
              <a:gd name="T33" fmla="*/ 2147483646 h 331"/>
              <a:gd name="T34" fmla="*/ 2147483646 w 448"/>
              <a:gd name="T35" fmla="*/ 2147483646 h 331"/>
              <a:gd name="T36" fmla="*/ 2147483646 w 448"/>
              <a:gd name="T37" fmla="*/ 2147483646 h 331"/>
              <a:gd name="T38" fmla="*/ 2147483646 w 448"/>
              <a:gd name="T39" fmla="*/ 2147483646 h 331"/>
              <a:gd name="T40" fmla="*/ 2147483646 w 448"/>
              <a:gd name="T41" fmla="*/ 2147483646 h 331"/>
              <a:gd name="T42" fmla="*/ 2147483646 w 448"/>
              <a:gd name="T43" fmla="*/ 2147483646 h 331"/>
              <a:gd name="T44" fmla="*/ 2147483646 w 448"/>
              <a:gd name="T45" fmla="*/ 2147483646 h 331"/>
              <a:gd name="T46" fmla="*/ 2147483646 w 448"/>
              <a:gd name="T47" fmla="*/ 2147483646 h 331"/>
              <a:gd name="T48" fmla="*/ 2147483646 w 448"/>
              <a:gd name="T49" fmla="*/ 2147483646 h 331"/>
              <a:gd name="T50" fmla="*/ 2147483646 w 448"/>
              <a:gd name="T51" fmla="*/ 2147483646 h 331"/>
              <a:gd name="T52" fmla="*/ 2147483646 w 448"/>
              <a:gd name="T53" fmla="*/ 2147483646 h 331"/>
              <a:gd name="T54" fmla="*/ 2147483646 w 448"/>
              <a:gd name="T55" fmla="*/ 2147483646 h 331"/>
              <a:gd name="T56" fmla="*/ 2147483646 w 448"/>
              <a:gd name="T57" fmla="*/ 2147483646 h 331"/>
              <a:gd name="T58" fmla="*/ 2147483646 w 448"/>
              <a:gd name="T59" fmla="*/ 2147483646 h 331"/>
              <a:gd name="T60" fmla="*/ 2147483646 w 448"/>
              <a:gd name="T61" fmla="*/ 2147483646 h 331"/>
              <a:gd name="T62" fmla="*/ 2147483646 w 448"/>
              <a:gd name="T63" fmla="*/ 2147483646 h 331"/>
              <a:gd name="T64" fmla="*/ 2147483646 w 448"/>
              <a:gd name="T65" fmla="*/ 2147483646 h 331"/>
              <a:gd name="T66" fmla="*/ 2147483646 w 448"/>
              <a:gd name="T67" fmla="*/ 2147483646 h 331"/>
              <a:gd name="T68" fmla="*/ 2147483646 w 448"/>
              <a:gd name="T69" fmla="*/ 2147483646 h 331"/>
              <a:gd name="T70" fmla="*/ 2147483646 w 448"/>
              <a:gd name="T71" fmla="*/ 2147483646 h 331"/>
              <a:gd name="T72" fmla="*/ 2147483646 w 448"/>
              <a:gd name="T73" fmla="*/ 2147483646 h 331"/>
              <a:gd name="T74" fmla="*/ 2147483646 w 448"/>
              <a:gd name="T75" fmla="*/ 2147483646 h 33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448"/>
              <a:gd name="T115" fmla="*/ 0 h 331"/>
              <a:gd name="T116" fmla="*/ 448 w 448"/>
              <a:gd name="T117" fmla="*/ 331 h 33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448" h="331">
                <a:moveTo>
                  <a:pt x="359" y="331"/>
                </a:moveTo>
                <a:lnTo>
                  <a:pt x="302" y="331"/>
                </a:lnTo>
                <a:lnTo>
                  <a:pt x="248" y="331"/>
                </a:lnTo>
                <a:lnTo>
                  <a:pt x="189" y="331"/>
                </a:lnTo>
                <a:lnTo>
                  <a:pt x="128" y="331"/>
                </a:lnTo>
                <a:lnTo>
                  <a:pt x="65" y="331"/>
                </a:lnTo>
                <a:lnTo>
                  <a:pt x="14" y="331"/>
                </a:lnTo>
                <a:lnTo>
                  <a:pt x="5" y="307"/>
                </a:lnTo>
                <a:lnTo>
                  <a:pt x="0" y="263"/>
                </a:lnTo>
                <a:lnTo>
                  <a:pt x="5" y="236"/>
                </a:lnTo>
                <a:lnTo>
                  <a:pt x="16" y="221"/>
                </a:lnTo>
                <a:lnTo>
                  <a:pt x="14" y="211"/>
                </a:lnTo>
                <a:lnTo>
                  <a:pt x="24" y="155"/>
                </a:lnTo>
                <a:lnTo>
                  <a:pt x="31" y="4"/>
                </a:lnTo>
                <a:lnTo>
                  <a:pt x="68" y="0"/>
                </a:lnTo>
                <a:lnTo>
                  <a:pt x="84" y="11"/>
                </a:lnTo>
                <a:lnTo>
                  <a:pt x="92" y="44"/>
                </a:lnTo>
                <a:lnTo>
                  <a:pt x="117" y="51"/>
                </a:lnTo>
                <a:lnTo>
                  <a:pt x="145" y="39"/>
                </a:lnTo>
                <a:lnTo>
                  <a:pt x="174" y="39"/>
                </a:lnTo>
                <a:lnTo>
                  <a:pt x="182" y="46"/>
                </a:lnTo>
                <a:lnTo>
                  <a:pt x="213" y="36"/>
                </a:lnTo>
                <a:lnTo>
                  <a:pt x="236" y="37"/>
                </a:lnTo>
                <a:lnTo>
                  <a:pt x="272" y="22"/>
                </a:lnTo>
                <a:lnTo>
                  <a:pt x="305" y="16"/>
                </a:lnTo>
                <a:lnTo>
                  <a:pt x="368" y="16"/>
                </a:lnTo>
                <a:lnTo>
                  <a:pt x="425" y="16"/>
                </a:lnTo>
                <a:lnTo>
                  <a:pt x="431" y="30"/>
                </a:lnTo>
                <a:lnTo>
                  <a:pt x="443" y="35"/>
                </a:lnTo>
                <a:lnTo>
                  <a:pt x="448" y="49"/>
                </a:lnTo>
                <a:lnTo>
                  <a:pt x="424" y="110"/>
                </a:lnTo>
                <a:lnTo>
                  <a:pt x="406" y="138"/>
                </a:lnTo>
                <a:lnTo>
                  <a:pt x="407" y="153"/>
                </a:lnTo>
                <a:lnTo>
                  <a:pt x="424" y="162"/>
                </a:lnTo>
                <a:lnTo>
                  <a:pt x="417" y="189"/>
                </a:lnTo>
                <a:lnTo>
                  <a:pt x="417" y="259"/>
                </a:lnTo>
                <a:lnTo>
                  <a:pt x="417" y="331"/>
                </a:lnTo>
                <a:lnTo>
                  <a:pt x="359" y="331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88" name="Freeform 204">
            <a:extLst>
              <a:ext uri="{FF2B5EF4-FFF2-40B4-BE49-F238E27FC236}">
                <a16:creationId xmlns:a16="http://schemas.microsoft.com/office/drawing/2014/main" id="{5509E534-1AE2-42AB-85D6-3153A0E0893E}"/>
              </a:ext>
            </a:extLst>
          </p:cNvPr>
          <p:cNvSpPr>
            <a:spLocks noChangeAspect="1"/>
          </p:cNvSpPr>
          <p:nvPr/>
        </p:nvSpPr>
        <p:spPr bwMode="auto">
          <a:xfrm>
            <a:off x="4859338" y="4060825"/>
            <a:ext cx="514351" cy="304800"/>
          </a:xfrm>
          <a:custGeom>
            <a:avLst/>
            <a:gdLst>
              <a:gd name="T0" fmla="*/ 2147483646 w 448"/>
              <a:gd name="T1" fmla="*/ 2147483646 h 331"/>
              <a:gd name="T2" fmla="*/ 2147483646 w 448"/>
              <a:gd name="T3" fmla="*/ 2147483646 h 331"/>
              <a:gd name="T4" fmla="*/ 2147483646 w 448"/>
              <a:gd name="T5" fmla="*/ 2147483646 h 331"/>
              <a:gd name="T6" fmla="*/ 2147483646 w 448"/>
              <a:gd name="T7" fmla="*/ 2147483646 h 331"/>
              <a:gd name="T8" fmla="*/ 2147483646 w 448"/>
              <a:gd name="T9" fmla="*/ 2147483646 h 331"/>
              <a:gd name="T10" fmla="*/ 2147483646 w 448"/>
              <a:gd name="T11" fmla="*/ 2147483646 h 331"/>
              <a:gd name="T12" fmla="*/ 2147483646 w 448"/>
              <a:gd name="T13" fmla="*/ 2147483646 h 331"/>
              <a:gd name="T14" fmla="*/ 2147483646 w 448"/>
              <a:gd name="T15" fmla="*/ 2147483646 h 331"/>
              <a:gd name="T16" fmla="*/ 0 w 448"/>
              <a:gd name="T17" fmla="*/ 2147483646 h 331"/>
              <a:gd name="T18" fmla="*/ 2147483646 w 448"/>
              <a:gd name="T19" fmla="*/ 2147483646 h 331"/>
              <a:gd name="T20" fmla="*/ 2147483646 w 448"/>
              <a:gd name="T21" fmla="*/ 2147483646 h 331"/>
              <a:gd name="T22" fmla="*/ 2147483646 w 448"/>
              <a:gd name="T23" fmla="*/ 2147483646 h 331"/>
              <a:gd name="T24" fmla="*/ 2147483646 w 448"/>
              <a:gd name="T25" fmla="*/ 2147483646 h 331"/>
              <a:gd name="T26" fmla="*/ 2147483646 w 448"/>
              <a:gd name="T27" fmla="*/ 2147483646 h 331"/>
              <a:gd name="T28" fmla="*/ 2147483646 w 448"/>
              <a:gd name="T29" fmla="*/ 0 h 331"/>
              <a:gd name="T30" fmla="*/ 2147483646 w 448"/>
              <a:gd name="T31" fmla="*/ 2147483646 h 331"/>
              <a:gd name="T32" fmla="*/ 2147483646 w 448"/>
              <a:gd name="T33" fmla="*/ 2147483646 h 331"/>
              <a:gd name="T34" fmla="*/ 2147483646 w 448"/>
              <a:gd name="T35" fmla="*/ 2147483646 h 331"/>
              <a:gd name="T36" fmla="*/ 2147483646 w 448"/>
              <a:gd name="T37" fmla="*/ 2147483646 h 331"/>
              <a:gd name="T38" fmla="*/ 2147483646 w 448"/>
              <a:gd name="T39" fmla="*/ 2147483646 h 331"/>
              <a:gd name="T40" fmla="*/ 2147483646 w 448"/>
              <a:gd name="T41" fmla="*/ 2147483646 h 331"/>
              <a:gd name="T42" fmla="*/ 2147483646 w 448"/>
              <a:gd name="T43" fmla="*/ 2147483646 h 331"/>
              <a:gd name="T44" fmla="*/ 2147483646 w 448"/>
              <a:gd name="T45" fmla="*/ 2147483646 h 331"/>
              <a:gd name="T46" fmla="*/ 2147483646 w 448"/>
              <a:gd name="T47" fmla="*/ 2147483646 h 331"/>
              <a:gd name="T48" fmla="*/ 2147483646 w 448"/>
              <a:gd name="T49" fmla="*/ 2147483646 h 331"/>
              <a:gd name="T50" fmla="*/ 2147483646 w 448"/>
              <a:gd name="T51" fmla="*/ 2147483646 h 331"/>
              <a:gd name="T52" fmla="*/ 2147483646 w 448"/>
              <a:gd name="T53" fmla="*/ 2147483646 h 331"/>
              <a:gd name="T54" fmla="*/ 2147483646 w 448"/>
              <a:gd name="T55" fmla="*/ 2147483646 h 331"/>
              <a:gd name="T56" fmla="*/ 2147483646 w 448"/>
              <a:gd name="T57" fmla="*/ 2147483646 h 331"/>
              <a:gd name="T58" fmla="*/ 2147483646 w 448"/>
              <a:gd name="T59" fmla="*/ 2147483646 h 331"/>
              <a:gd name="T60" fmla="*/ 2147483646 w 448"/>
              <a:gd name="T61" fmla="*/ 2147483646 h 331"/>
              <a:gd name="T62" fmla="*/ 2147483646 w 448"/>
              <a:gd name="T63" fmla="*/ 2147483646 h 331"/>
              <a:gd name="T64" fmla="*/ 2147483646 w 448"/>
              <a:gd name="T65" fmla="*/ 2147483646 h 331"/>
              <a:gd name="T66" fmla="*/ 2147483646 w 448"/>
              <a:gd name="T67" fmla="*/ 2147483646 h 331"/>
              <a:gd name="T68" fmla="*/ 2147483646 w 448"/>
              <a:gd name="T69" fmla="*/ 2147483646 h 331"/>
              <a:gd name="T70" fmla="*/ 2147483646 w 448"/>
              <a:gd name="T71" fmla="*/ 2147483646 h 331"/>
              <a:gd name="T72" fmla="*/ 2147483646 w 448"/>
              <a:gd name="T73" fmla="*/ 2147483646 h 331"/>
              <a:gd name="T74" fmla="*/ 2147483646 w 448"/>
              <a:gd name="T75" fmla="*/ 2147483646 h 33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448"/>
              <a:gd name="T115" fmla="*/ 0 h 331"/>
              <a:gd name="T116" fmla="*/ 448 w 448"/>
              <a:gd name="T117" fmla="*/ 331 h 33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448" h="331">
                <a:moveTo>
                  <a:pt x="359" y="331"/>
                </a:moveTo>
                <a:lnTo>
                  <a:pt x="302" y="331"/>
                </a:lnTo>
                <a:lnTo>
                  <a:pt x="248" y="331"/>
                </a:lnTo>
                <a:lnTo>
                  <a:pt x="189" y="331"/>
                </a:lnTo>
                <a:lnTo>
                  <a:pt x="128" y="331"/>
                </a:lnTo>
                <a:lnTo>
                  <a:pt x="65" y="331"/>
                </a:lnTo>
                <a:lnTo>
                  <a:pt x="14" y="331"/>
                </a:lnTo>
                <a:lnTo>
                  <a:pt x="5" y="307"/>
                </a:lnTo>
                <a:lnTo>
                  <a:pt x="0" y="263"/>
                </a:lnTo>
                <a:lnTo>
                  <a:pt x="5" y="236"/>
                </a:lnTo>
                <a:lnTo>
                  <a:pt x="16" y="221"/>
                </a:lnTo>
                <a:lnTo>
                  <a:pt x="14" y="211"/>
                </a:lnTo>
                <a:lnTo>
                  <a:pt x="24" y="155"/>
                </a:lnTo>
                <a:lnTo>
                  <a:pt x="31" y="4"/>
                </a:lnTo>
                <a:lnTo>
                  <a:pt x="68" y="0"/>
                </a:lnTo>
                <a:lnTo>
                  <a:pt x="84" y="11"/>
                </a:lnTo>
                <a:lnTo>
                  <a:pt x="92" y="44"/>
                </a:lnTo>
                <a:lnTo>
                  <a:pt x="117" y="51"/>
                </a:lnTo>
                <a:lnTo>
                  <a:pt x="145" y="39"/>
                </a:lnTo>
                <a:lnTo>
                  <a:pt x="174" y="39"/>
                </a:lnTo>
                <a:lnTo>
                  <a:pt x="182" y="46"/>
                </a:lnTo>
                <a:lnTo>
                  <a:pt x="213" y="36"/>
                </a:lnTo>
                <a:lnTo>
                  <a:pt x="236" y="37"/>
                </a:lnTo>
                <a:lnTo>
                  <a:pt x="272" y="22"/>
                </a:lnTo>
                <a:lnTo>
                  <a:pt x="305" y="16"/>
                </a:lnTo>
                <a:lnTo>
                  <a:pt x="368" y="16"/>
                </a:lnTo>
                <a:lnTo>
                  <a:pt x="425" y="16"/>
                </a:lnTo>
                <a:lnTo>
                  <a:pt x="431" y="30"/>
                </a:lnTo>
                <a:lnTo>
                  <a:pt x="443" y="35"/>
                </a:lnTo>
                <a:lnTo>
                  <a:pt x="448" y="49"/>
                </a:lnTo>
                <a:lnTo>
                  <a:pt x="424" y="110"/>
                </a:lnTo>
                <a:lnTo>
                  <a:pt x="406" y="138"/>
                </a:lnTo>
                <a:lnTo>
                  <a:pt x="407" y="153"/>
                </a:lnTo>
                <a:lnTo>
                  <a:pt x="424" y="162"/>
                </a:lnTo>
                <a:lnTo>
                  <a:pt x="417" y="189"/>
                </a:lnTo>
                <a:lnTo>
                  <a:pt x="417" y="259"/>
                </a:lnTo>
                <a:lnTo>
                  <a:pt x="417" y="331"/>
                </a:lnTo>
                <a:lnTo>
                  <a:pt x="359" y="331"/>
                </a:lnTo>
              </a:path>
            </a:pathLst>
          </a:custGeom>
          <a:solidFill>
            <a:srgbClr val="8C2ACE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89" name="Freeform 205">
            <a:extLst>
              <a:ext uri="{FF2B5EF4-FFF2-40B4-BE49-F238E27FC236}">
                <a16:creationId xmlns:a16="http://schemas.microsoft.com/office/drawing/2014/main" id="{C9D3A7F9-B89C-43BB-AF60-2BEEDC773CF0}"/>
              </a:ext>
            </a:extLst>
          </p:cNvPr>
          <p:cNvSpPr>
            <a:spLocks noChangeAspect="1"/>
          </p:cNvSpPr>
          <p:nvPr/>
        </p:nvSpPr>
        <p:spPr bwMode="auto">
          <a:xfrm>
            <a:off x="5324475" y="3848100"/>
            <a:ext cx="400051" cy="517525"/>
          </a:xfrm>
          <a:custGeom>
            <a:avLst/>
            <a:gdLst>
              <a:gd name="T0" fmla="*/ 2147483646 w 350"/>
              <a:gd name="T1" fmla="*/ 2147483646 h 564"/>
              <a:gd name="T2" fmla="*/ 2147483646 w 350"/>
              <a:gd name="T3" fmla="*/ 2147483646 h 564"/>
              <a:gd name="T4" fmla="*/ 2147483646 w 350"/>
              <a:gd name="T5" fmla="*/ 2147483646 h 564"/>
              <a:gd name="T6" fmla="*/ 2147483646 w 350"/>
              <a:gd name="T7" fmla="*/ 2147483646 h 564"/>
              <a:gd name="T8" fmla="*/ 2147483646 w 350"/>
              <a:gd name="T9" fmla="*/ 2147483646 h 564"/>
              <a:gd name="T10" fmla="*/ 2147483646 w 350"/>
              <a:gd name="T11" fmla="*/ 2147483646 h 564"/>
              <a:gd name="T12" fmla="*/ 2147483646 w 350"/>
              <a:gd name="T13" fmla="*/ 2147483646 h 564"/>
              <a:gd name="T14" fmla="*/ 2147483646 w 350"/>
              <a:gd name="T15" fmla="*/ 2147483646 h 564"/>
              <a:gd name="T16" fmla="*/ 2147483646 w 350"/>
              <a:gd name="T17" fmla="*/ 2147483646 h 564"/>
              <a:gd name="T18" fmla="*/ 2147483646 w 350"/>
              <a:gd name="T19" fmla="*/ 2147483646 h 564"/>
              <a:gd name="T20" fmla="*/ 2147483646 w 350"/>
              <a:gd name="T21" fmla="*/ 2147483646 h 564"/>
              <a:gd name="T22" fmla="*/ 2147483646 w 350"/>
              <a:gd name="T23" fmla="*/ 2147483646 h 564"/>
              <a:gd name="T24" fmla="*/ 2147483646 w 350"/>
              <a:gd name="T25" fmla="*/ 2147483646 h 564"/>
              <a:gd name="T26" fmla="*/ 2147483646 w 350"/>
              <a:gd name="T27" fmla="*/ 2147483646 h 564"/>
              <a:gd name="T28" fmla="*/ 2147483646 w 350"/>
              <a:gd name="T29" fmla="*/ 2147483646 h 564"/>
              <a:gd name="T30" fmla="*/ 2147483646 w 350"/>
              <a:gd name="T31" fmla="*/ 2147483646 h 564"/>
              <a:gd name="T32" fmla="*/ 2147483646 w 350"/>
              <a:gd name="T33" fmla="*/ 2147483646 h 564"/>
              <a:gd name="T34" fmla="*/ 2147483646 w 350"/>
              <a:gd name="T35" fmla="*/ 2147483646 h 564"/>
              <a:gd name="T36" fmla="*/ 2147483646 w 350"/>
              <a:gd name="T37" fmla="*/ 2147483646 h 564"/>
              <a:gd name="T38" fmla="*/ 2147483646 w 350"/>
              <a:gd name="T39" fmla="*/ 2147483646 h 564"/>
              <a:gd name="T40" fmla="*/ 2147483646 w 350"/>
              <a:gd name="T41" fmla="*/ 2147483646 h 564"/>
              <a:gd name="T42" fmla="*/ 2147483646 w 350"/>
              <a:gd name="T43" fmla="*/ 2147483646 h 564"/>
              <a:gd name="T44" fmla="*/ 2147483646 w 350"/>
              <a:gd name="T45" fmla="*/ 2147483646 h 564"/>
              <a:gd name="T46" fmla="*/ 2147483646 w 350"/>
              <a:gd name="T47" fmla="*/ 2147483646 h 564"/>
              <a:gd name="T48" fmla="*/ 2147483646 w 350"/>
              <a:gd name="T49" fmla="*/ 2147483646 h 564"/>
              <a:gd name="T50" fmla="*/ 2147483646 w 350"/>
              <a:gd name="T51" fmla="*/ 2147483646 h 564"/>
              <a:gd name="T52" fmla="*/ 2147483646 w 350"/>
              <a:gd name="T53" fmla="*/ 2147483646 h 564"/>
              <a:gd name="T54" fmla="*/ 2147483646 w 350"/>
              <a:gd name="T55" fmla="*/ 2147483646 h 564"/>
              <a:gd name="T56" fmla="*/ 2147483646 w 350"/>
              <a:gd name="T57" fmla="*/ 2147483646 h 564"/>
              <a:gd name="T58" fmla="*/ 2147483646 w 350"/>
              <a:gd name="T59" fmla="*/ 2147483646 h 564"/>
              <a:gd name="T60" fmla="*/ 2147483646 w 350"/>
              <a:gd name="T61" fmla="*/ 2147483646 h 564"/>
              <a:gd name="T62" fmla="*/ 2147483646 w 350"/>
              <a:gd name="T63" fmla="*/ 2147483646 h 564"/>
              <a:gd name="T64" fmla="*/ 2147483646 w 350"/>
              <a:gd name="T65" fmla="*/ 2147483646 h 564"/>
              <a:gd name="T66" fmla="*/ 2147483646 w 350"/>
              <a:gd name="T67" fmla="*/ 2147483646 h 564"/>
              <a:gd name="T68" fmla="*/ 2147483646 w 350"/>
              <a:gd name="T69" fmla="*/ 2147483646 h 564"/>
              <a:gd name="T70" fmla="*/ 2147483646 w 350"/>
              <a:gd name="T71" fmla="*/ 0 h 564"/>
              <a:gd name="T72" fmla="*/ 2147483646 w 350"/>
              <a:gd name="T73" fmla="*/ 0 h 564"/>
              <a:gd name="T74" fmla="*/ 2147483646 w 350"/>
              <a:gd name="T75" fmla="*/ 2147483646 h 564"/>
              <a:gd name="T76" fmla="*/ 2147483646 w 350"/>
              <a:gd name="T77" fmla="*/ 2147483646 h 564"/>
              <a:gd name="T78" fmla="*/ 2147483646 w 350"/>
              <a:gd name="T79" fmla="*/ 2147483646 h 564"/>
              <a:gd name="T80" fmla="*/ 2147483646 w 350"/>
              <a:gd name="T81" fmla="*/ 2147483646 h 564"/>
              <a:gd name="T82" fmla="*/ 2147483646 w 350"/>
              <a:gd name="T83" fmla="*/ 2147483646 h 564"/>
              <a:gd name="T84" fmla="*/ 2147483646 w 350"/>
              <a:gd name="T85" fmla="*/ 2147483646 h 564"/>
              <a:gd name="T86" fmla="*/ 2147483646 w 350"/>
              <a:gd name="T87" fmla="*/ 2147483646 h 564"/>
              <a:gd name="T88" fmla="*/ 2147483646 w 350"/>
              <a:gd name="T89" fmla="*/ 2147483646 h 564"/>
              <a:gd name="T90" fmla="*/ 2147483646 w 350"/>
              <a:gd name="T91" fmla="*/ 2147483646 h 564"/>
              <a:gd name="T92" fmla="*/ 0 w 350"/>
              <a:gd name="T93" fmla="*/ 2147483646 h 564"/>
              <a:gd name="T94" fmla="*/ 2147483646 w 350"/>
              <a:gd name="T95" fmla="*/ 2147483646 h 564"/>
              <a:gd name="T96" fmla="*/ 2147483646 w 350"/>
              <a:gd name="T97" fmla="*/ 2147483646 h 564"/>
              <a:gd name="T98" fmla="*/ 2147483646 w 350"/>
              <a:gd name="T99" fmla="*/ 2147483646 h 564"/>
              <a:gd name="T100" fmla="*/ 2147483646 w 350"/>
              <a:gd name="T101" fmla="*/ 2147483646 h 564"/>
              <a:gd name="T102" fmla="*/ 2147483646 w 350"/>
              <a:gd name="T103" fmla="*/ 2147483646 h 564"/>
              <a:gd name="T104" fmla="*/ 2147483646 w 350"/>
              <a:gd name="T105" fmla="*/ 2147483646 h 56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50"/>
              <a:gd name="T160" fmla="*/ 0 h 564"/>
              <a:gd name="T161" fmla="*/ 350 w 350"/>
              <a:gd name="T162" fmla="*/ 564 h 56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50" h="564">
                <a:moveTo>
                  <a:pt x="65" y="564"/>
                </a:moveTo>
                <a:lnTo>
                  <a:pt x="119" y="564"/>
                </a:lnTo>
                <a:lnTo>
                  <a:pt x="350" y="564"/>
                </a:lnTo>
                <a:lnTo>
                  <a:pt x="350" y="466"/>
                </a:lnTo>
                <a:lnTo>
                  <a:pt x="350" y="371"/>
                </a:lnTo>
                <a:lnTo>
                  <a:pt x="333" y="348"/>
                </a:lnTo>
                <a:lnTo>
                  <a:pt x="327" y="352"/>
                </a:lnTo>
                <a:lnTo>
                  <a:pt x="327" y="367"/>
                </a:lnTo>
                <a:lnTo>
                  <a:pt x="282" y="365"/>
                </a:lnTo>
                <a:lnTo>
                  <a:pt x="274" y="374"/>
                </a:lnTo>
                <a:lnTo>
                  <a:pt x="254" y="371"/>
                </a:lnTo>
                <a:lnTo>
                  <a:pt x="249" y="380"/>
                </a:lnTo>
                <a:lnTo>
                  <a:pt x="240" y="374"/>
                </a:lnTo>
                <a:lnTo>
                  <a:pt x="232" y="347"/>
                </a:lnTo>
                <a:lnTo>
                  <a:pt x="216" y="341"/>
                </a:lnTo>
                <a:lnTo>
                  <a:pt x="216" y="328"/>
                </a:lnTo>
                <a:lnTo>
                  <a:pt x="198" y="305"/>
                </a:lnTo>
                <a:lnTo>
                  <a:pt x="194" y="282"/>
                </a:lnTo>
                <a:lnTo>
                  <a:pt x="182" y="273"/>
                </a:lnTo>
                <a:lnTo>
                  <a:pt x="166" y="292"/>
                </a:lnTo>
                <a:lnTo>
                  <a:pt x="152" y="284"/>
                </a:lnTo>
                <a:lnTo>
                  <a:pt x="156" y="272"/>
                </a:lnTo>
                <a:lnTo>
                  <a:pt x="152" y="267"/>
                </a:lnTo>
                <a:lnTo>
                  <a:pt x="161" y="258"/>
                </a:lnTo>
                <a:lnTo>
                  <a:pt x="154" y="236"/>
                </a:lnTo>
                <a:lnTo>
                  <a:pt x="158" y="233"/>
                </a:lnTo>
                <a:lnTo>
                  <a:pt x="164" y="194"/>
                </a:lnTo>
                <a:lnTo>
                  <a:pt x="140" y="190"/>
                </a:lnTo>
                <a:lnTo>
                  <a:pt x="107" y="145"/>
                </a:lnTo>
                <a:lnTo>
                  <a:pt x="84" y="131"/>
                </a:lnTo>
                <a:lnTo>
                  <a:pt x="89" y="127"/>
                </a:lnTo>
                <a:lnTo>
                  <a:pt x="84" y="121"/>
                </a:lnTo>
                <a:lnTo>
                  <a:pt x="88" y="115"/>
                </a:lnTo>
                <a:lnTo>
                  <a:pt x="84" y="107"/>
                </a:lnTo>
                <a:lnTo>
                  <a:pt x="66" y="83"/>
                </a:lnTo>
                <a:lnTo>
                  <a:pt x="66" y="0"/>
                </a:lnTo>
                <a:lnTo>
                  <a:pt x="10" y="0"/>
                </a:lnTo>
                <a:lnTo>
                  <a:pt x="10" y="74"/>
                </a:lnTo>
                <a:lnTo>
                  <a:pt x="10" y="144"/>
                </a:lnTo>
                <a:lnTo>
                  <a:pt x="11" y="213"/>
                </a:lnTo>
                <a:lnTo>
                  <a:pt x="16" y="236"/>
                </a:lnTo>
                <a:lnTo>
                  <a:pt x="19" y="249"/>
                </a:lnTo>
                <a:lnTo>
                  <a:pt x="25" y="263"/>
                </a:lnTo>
                <a:lnTo>
                  <a:pt x="37" y="268"/>
                </a:lnTo>
                <a:lnTo>
                  <a:pt x="42" y="282"/>
                </a:lnTo>
                <a:lnTo>
                  <a:pt x="18" y="343"/>
                </a:lnTo>
                <a:lnTo>
                  <a:pt x="0" y="371"/>
                </a:lnTo>
                <a:lnTo>
                  <a:pt x="1" y="386"/>
                </a:lnTo>
                <a:lnTo>
                  <a:pt x="18" y="395"/>
                </a:lnTo>
                <a:lnTo>
                  <a:pt x="11" y="422"/>
                </a:lnTo>
                <a:lnTo>
                  <a:pt x="11" y="492"/>
                </a:lnTo>
                <a:lnTo>
                  <a:pt x="11" y="564"/>
                </a:lnTo>
                <a:lnTo>
                  <a:pt x="65" y="564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Freeform 206">
            <a:extLst>
              <a:ext uri="{FF2B5EF4-FFF2-40B4-BE49-F238E27FC236}">
                <a16:creationId xmlns:a16="http://schemas.microsoft.com/office/drawing/2014/main" id="{0D1ABDBA-85F3-417A-B4E9-6E298065088E}"/>
              </a:ext>
            </a:extLst>
          </p:cNvPr>
          <p:cNvSpPr>
            <a:spLocks noChangeAspect="1"/>
          </p:cNvSpPr>
          <p:nvPr/>
        </p:nvSpPr>
        <p:spPr bwMode="auto">
          <a:xfrm>
            <a:off x="5324475" y="3848100"/>
            <a:ext cx="400051" cy="517525"/>
          </a:xfrm>
          <a:custGeom>
            <a:avLst/>
            <a:gdLst>
              <a:gd name="T0" fmla="*/ 2147483647 w 350"/>
              <a:gd name="T1" fmla="*/ 2147483647 h 564"/>
              <a:gd name="T2" fmla="*/ 2147483647 w 350"/>
              <a:gd name="T3" fmla="*/ 2147483647 h 564"/>
              <a:gd name="T4" fmla="*/ 2147483647 w 350"/>
              <a:gd name="T5" fmla="*/ 2147483647 h 564"/>
              <a:gd name="T6" fmla="*/ 2147483647 w 350"/>
              <a:gd name="T7" fmla="*/ 2147483647 h 564"/>
              <a:gd name="T8" fmla="*/ 2147483647 w 350"/>
              <a:gd name="T9" fmla="*/ 2147483647 h 564"/>
              <a:gd name="T10" fmla="*/ 2147483647 w 350"/>
              <a:gd name="T11" fmla="*/ 2147483647 h 564"/>
              <a:gd name="T12" fmla="*/ 2147483647 w 350"/>
              <a:gd name="T13" fmla="*/ 2147483647 h 564"/>
              <a:gd name="T14" fmla="*/ 2147483647 w 350"/>
              <a:gd name="T15" fmla="*/ 2147483647 h 564"/>
              <a:gd name="T16" fmla="*/ 2147483647 w 350"/>
              <a:gd name="T17" fmla="*/ 2147483647 h 564"/>
              <a:gd name="T18" fmla="*/ 2147483647 w 350"/>
              <a:gd name="T19" fmla="*/ 2147483647 h 564"/>
              <a:gd name="T20" fmla="*/ 2147483647 w 350"/>
              <a:gd name="T21" fmla="*/ 2147483647 h 564"/>
              <a:gd name="T22" fmla="*/ 2147483647 w 350"/>
              <a:gd name="T23" fmla="*/ 2147483647 h 564"/>
              <a:gd name="T24" fmla="*/ 2147483647 w 350"/>
              <a:gd name="T25" fmla="*/ 2147483647 h 564"/>
              <a:gd name="T26" fmla="*/ 2147483647 w 350"/>
              <a:gd name="T27" fmla="*/ 2147483647 h 564"/>
              <a:gd name="T28" fmla="*/ 2147483647 w 350"/>
              <a:gd name="T29" fmla="*/ 2147483647 h 564"/>
              <a:gd name="T30" fmla="*/ 2147483647 w 350"/>
              <a:gd name="T31" fmla="*/ 2147483647 h 564"/>
              <a:gd name="T32" fmla="*/ 2147483647 w 350"/>
              <a:gd name="T33" fmla="*/ 2147483647 h 564"/>
              <a:gd name="T34" fmla="*/ 2147483647 w 350"/>
              <a:gd name="T35" fmla="*/ 2147483647 h 564"/>
              <a:gd name="T36" fmla="*/ 2147483647 w 350"/>
              <a:gd name="T37" fmla="*/ 2147483647 h 564"/>
              <a:gd name="T38" fmla="*/ 2147483647 w 350"/>
              <a:gd name="T39" fmla="*/ 2147483647 h 564"/>
              <a:gd name="T40" fmla="*/ 2147483647 w 350"/>
              <a:gd name="T41" fmla="*/ 2147483647 h 564"/>
              <a:gd name="T42" fmla="*/ 2147483647 w 350"/>
              <a:gd name="T43" fmla="*/ 2147483647 h 564"/>
              <a:gd name="T44" fmla="*/ 2147483647 w 350"/>
              <a:gd name="T45" fmla="*/ 2147483647 h 564"/>
              <a:gd name="T46" fmla="*/ 2147483647 w 350"/>
              <a:gd name="T47" fmla="*/ 2147483647 h 564"/>
              <a:gd name="T48" fmla="*/ 2147483647 w 350"/>
              <a:gd name="T49" fmla="*/ 2147483647 h 564"/>
              <a:gd name="T50" fmla="*/ 2147483647 w 350"/>
              <a:gd name="T51" fmla="*/ 2147483647 h 564"/>
              <a:gd name="T52" fmla="*/ 2147483647 w 350"/>
              <a:gd name="T53" fmla="*/ 2147483647 h 564"/>
              <a:gd name="T54" fmla="*/ 2147483647 w 350"/>
              <a:gd name="T55" fmla="*/ 2147483647 h 564"/>
              <a:gd name="T56" fmla="*/ 2147483647 w 350"/>
              <a:gd name="T57" fmla="*/ 2147483647 h 564"/>
              <a:gd name="T58" fmla="*/ 2147483647 w 350"/>
              <a:gd name="T59" fmla="*/ 2147483647 h 564"/>
              <a:gd name="T60" fmla="*/ 2147483647 w 350"/>
              <a:gd name="T61" fmla="*/ 2147483647 h 564"/>
              <a:gd name="T62" fmla="*/ 2147483647 w 350"/>
              <a:gd name="T63" fmla="*/ 2147483647 h 564"/>
              <a:gd name="T64" fmla="*/ 2147483647 w 350"/>
              <a:gd name="T65" fmla="*/ 2147483647 h 564"/>
              <a:gd name="T66" fmla="*/ 2147483647 w 350"/>
              <a:gd name="T67" fmla="*/ 2147483647 h 564"/>
              <a:gd name="T68" fmla="*/ 2147483647 w 350"/>
              <a:gd name="T69" fmla="*/ 2147483647 h 564"/>
              <a:gd name="T70" fmla="*/ 2147483647 w 350"/>
              <a:gd name="T71" fmla="*/ 0 h 564"/>
              <a:gd name="T72" fmla="*/ 2147483647 w 350"/>
              <a:gd name="T73" fmla="*/ 0 h 564"/>
              <a:gd name="T74" fmla="*/ 2147483647 w 350"/>
              <a:gd name="T75" fmla="*/ 2147483647 h 564"/>
              <a:gd name="T76" fmla="*/ 2147483647 w 350"/>
              <a:gd name="T77" fmla="*/ 2147483647 h 564"/>
              <a:gd name="T78" fmla="*/ 2147483647 w 350"/>
              <a:gd name="T79" fmla="*/ 2147483647 h 564"/>
              <a:gd name="T80" fmla="*/ 2147483647 w 350"/>
              <a:gd name="T81" fmla="*/ 2147483647 h 564"/>
              <a:gd name="T82" fmla="*/ 2147483647 w 350"/>
              <a:gd name="T83" fmla="*/ 2147483647 h 564"/>
              <a:gd name="T84" fmla="*/ 2147483647 w 350"/>
              <a:gd name="T85" fmla="*/ 2147483647 h 564"/>
              <a:gd name="T86" fmla="*/ 2147483647 w 350"/>
              <a:gd name="T87" fmla="*/ 2147483647 h 564"/>
              <a:gd name="T88" fmla="*/ 2147483647 w 350"/>
              <a:gd name="T89" fmla="*/ 2147483647 h 564"/>
              <a:gd name="T90" fmla="*/ 2147483647 w 350"/>
              <a:gd name="T91" fmla="*/ 2147483647 h 564"/>
              <a:gd name="T92" fmla="*/ 0 w 350"/>
              <a:gd name="T93" fmla="*/ 2147483647 h 564"/>
              <a:gd name="T94" fmla="*/ 2147483647 w 350"/>
              <a:gd name="T95" fmla="*/ 2147483647 h 564"/>
              <a:gd name="T96" fmla="*/ 2147483647 w 350"/>
              <a:gd name="T97" fmla="*/ 2147483647 h 564"/>
              <a:gd name="T98" fmla="*/ 2147483647 w 350"/>
              <a:gd name="T99" fmla="*/ 2147483647 h 564"/>
              <a:gd name="T100" fmla="*/ 2147483647 w 350"/>
              <a:gd name="T101" fmla="*/ 2147483647 h 564"/>
              <a:gd name="T102" fmla="*/ 2147483647 w 350"/>
              <a:gd name="T103" fmla="*/ 2147483647 h 564"/>
              <a:gd name="T104" fmla="*/ 2147483647 w 350"/>
              <a:gd name="T105" fmla="*/ 2147483647 h 56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50"/>
              <a:gd name="T160" fmla="*/ 0 h 564"/>
              <a:gd name="T161" fmla="*/ 350 w 350"/>
              <a:gd name="T162" fmla="*/ 564 h 56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50" h="564">
                <a:moveTo>
                  <a:pt x="65" y="564"/>
                </a:moveTo>
                <a:lnTo>
                  <a:pt x="119" y="564"/>
                </a:lnTo>
                <a:lnTo>
                  <a:pt x="350" y="564"/>
                </a:lnTo>
                <a:lnTo>
                  <a:pt x="350" y="466"/>
                </a:lnTo>
                <a:lnTo>
                  <a:pt x="350" y="371"/>
                </a:lnTo>
                <a:lnTo>
                  <a:pt x="333" y="348"/>
                </a:lnTo>
                <a:lnTo>
                  <a:pt x="327" y="352"/>
                </a:lnTo>
                <a:lnTo>
                  <a:pt x="327" y="367"/>
                </a:lnTo>
                <a:lnTo>
                  <a:pt x="282" y="365"/>
                </a:lnTo>
                <a:lnTo>
                  <a:pt x="274" y="374"/>
                </a:lnTo>
                <a:lnTo>
                  <a:pt x="254" y="371"/>
                </a:lnTo>
                <a:lnTo>
                  <a:pt x="249" y="380"/>
                </a:lnTo>
                <a:lnTo>
                  <a:pt x="240" y="374"/>
                </a:lnTo>
                <a:lnTo>
                  <a:pt x="232" y="347"/>
                </a:lnTo>
                <a:lnTo>
                  <a:pt x="216" y="341"/>
                </a:lnTo>
                <a:lnTo>
                  <a:pt x="216" y="328"/>
                </a:lnTo>
                <a:lnTo>
                  <a:pt x="198" y="305"/>
                </a:lnTo>
                <a:lnTo>
                  <a:pt x="194" y="282"/>
                </a:lnTo>
                <a:lnTo>
                  <a:pt x="182" y="273"/>
                </a:lnTo>
                <a:lnTo>
                  <a:pt x="166" y="292"/>
                </a:lnTo>
                <a:lnTo>
                  <a:pt x="152" y="284"/>
                </a:lnTo>
                <a:lnTo>
                  <a:pt x="156" y="272"/>
                </a:lnTo>
                <a:lnTo>
                  <a:pt x="152" y="267"/>
                </a:lnTo>
                <a:lnTo>
                  <a:pt x="161" y="258"/>
                </a:lnTo>
                <a:lnTo>
                  <a:pt x="154" y="236"/>
                </a:lnTo>
                <a:lnTo>
                  <a:pt x="158" y="233"/>
                </a:lnTo>
                <a:lnTo>
                  <a:pt x="164" y="194"/>
                </a:lnTo>
                <a:lnTo>
                  <a:pt x="140" y="190"/>
                </a:lnTo>
                <a:lnTo>
                  <a:pt x="107" y="145"/>
                </a:lnTo>
                <a:lnTo>
                  <a:pt x="84" y="131"/>
                </a:lnTo>
                <a:lnTo>
                  <a:pt x="89" y="127"/>
                </a:lnTo>
                <a:lnTo>
                  <a:pt x="84" y="121"/>
                </a:lnTo>
                <a:lnTo>
                  <a:pt x="88" y="115"/>
                </a:lnTo>
                <a:lnTo>
                  <a:pt x="84" y="107"/>
                </a:lnTo>
                <a:lnTo>
                  <a:pt x="66" y="83"/>
                </a:lnTo>
                <a:lnTo>
                  <a:pt x="66" y="0"/>
                </a:lnTo>
                <a:lnTo>
                  <a:pt x="10" y="0"/>
                </a:lnTo>
                <a:lnTo>
                  <a:pt x="10" y="74"/>
                </a:lnTo>
                <a:lnTo>
                  <a:pt x="10" y="144"/>
                </a:lnTo>
                <a:lnTo>
                  <a:pt x="11" y="213"/>
                </a:lnTo>
                <a:lnTo>
                  <a:pt x="16" y="236"/>
                </a:lnTo>
                <a:lnTo>
                  <a:pt x="19" y="249"/>
                </a:lnTo>
                <a:lnTo>
                  <a:pt x="25" y="263"/>
                </a:lnTo>
                <a:lnTo>
                  <a:pt x="37" y="268"/>
                </a:lnTo>
                <a:lnTo>
                  <a:pt x="42" y="282"/>
                </a:lnTo>
                <a:lnTo>
                  <a:pt x="18" y="343"/>
                </a:lnTo>
                <a:lnTo>
                  <a:pt x="0" y="371"/>
                </a:lnTo>
                <a:lnTo>
                  <a:pt x="1" y="386"/>
                </a:lnTo>
                <a:lnTo>
                  <a:pt x="18" y="395"/>
                </a:lnTo>
                <a:lnTo>
                  <a:pt x="11" y="422"/>
                </a:lnTo>
                <a:lnTo>
                  <a:pt x="11" y="492"/>
                </a:lnTo>
                <a:lnTo>
                  <a:pt x="11" y="564"/>
                </a:lnTo>
                <a:lnTo>
                  <a:pt x="65" y="564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591" name="Freeform 207">
            <a:extLst>
              <a:ext uri="{FF2B5EF4-FFF2-40B4-BE49-F238E27FC236}">
                <a16:creationId xmlns:a16="http://schemas.microsoft.com/office/drawing/2014/main" id="{08B522AD-E312-47C1-A836-97A6BBA27FEB}"/>
              </a:ext>
            </a:extLst>
          </p:cNvPr>
          <p:cNvSpPr>
            <a:spLocks noChangeAspect="1"/>
          </p:cNvSpPr>
          <p:nvPr/>
        </p:nvSpPr>
        <p:spPr bwMode="auto">
          <a:xfrm>
            <a:off x="4848226" y="3848101"/>
            <a:ext cx="495300" cy="258763"/>
          </a:xfrm>
          <a:custGeom>
            <a:avLst/>
            <a:gdLst>
              <a:gd name="T0" fmla="*/ 2147483646 w 438"/>
              <a:gd name="T1" fmla="*/ 0 h 284"/>
              <a:gd name="T2" fmla="*/ 2147483646 w 438"/>
              <a:gd name="T3" fmla="*/ 0 h 284"/>
              <a:gd name="T4" fmla="*/ 2147483646 w 438"/>
              <a:gd name="T5" fmla="*/ 0 h 284"/>
              <a:gd name="T6" fmla="*/ 2147483646 w 438"/>
              <a:gd name="T7" fmla="*/ 0 h 284"/>
              <a:gd name="T8" fmla="*/ 2147483646 w 438"/>
              <a:gd name="T9" fmla="*/ 0 h 284"/>
              <a:gd name="T10" fmla="*/ 2147483646 w 438"/>
              <a:gd name="T11" fmla="*/ 2147483646 h 284"/>
              <a:gd name="T12" fmla="*/ 2147483646 w 438"/>
              <a:gd name="T13" fmla="*/ 2147483646 h 284"/>
              <a:gd name="T14" fmla="*/ 2147483646 w 438"/>
              <a:gd name="T15" fmla="*/ 2147483646 h 284"/>
              <a:gd name="T16" fmla="*/ 2147483646 w 438"/>
              <a:gd name="T17" fmla="*/ 2147483646 h 284"/>
              <a:gd name="T18" fmla="*/ 2147483646 w 438"/>
              <a:gd name="T19" fmla="*/ 2147483646 h 284"/>
              <a:gd name="T20" fmla="*/ 2147483646 w 438"/>
              <a:gd name="T21" fmla="*/ 2147483646 h 284"/>
              <a:gd name="T22" fmla="*/ 2147483646 w 438"/>
              <a:gd name="T23" fmla="*/ 2147483646 h 284"/>
              <a:gd name="T24" fmla="*/ 2147483646 w 438"/>
              <a:gd name="T25" fmla="*/ 2147483646 h 284"/>
              <a:gd name="T26" fmla="*/ 2147483646 w 438"/>
              <a:gd name="T27" fmla="*/ 2147483646 h 284"/>
              <a:gd name="T28" fmla="*/ 2147483646 w 438"/>
              <a:gd name="T29" fmla="*/ 2147483646 h 284"/>
              <a:gd name="T30" fmla="*/ 2147483646 w 438"/>
              <a:gd name="T31" fmla="*/ 2147483646 h 284"/>
              <a:gd name="T32" fmla="*/ 2147483646 w 438"/>
              <a:gd name="T33" fmla="*/ 2147483646 h 284"/>
              <a:gd name="T34" fmla="*/ 2147483646 w 438"/>
              <a:gd name="T35" fmla="*/ 2147483646 h 284"/>
              <a:gd name="T36" fmla="*/ 2147483646 w 438"/>
              <a:gd name="T37" fmla="*/ 2147483646 h 284"/>
              <a:gd name="T38" fmla="*/ 2147483646 w 438"/>
              <a:gd name="T39" fmla="*/ 2147483646 h 284"/>
              <a:gd name="T40" fmla="*/ 2147483646 w 438"/>
              <a:gd name="T41" fmla="*/ 2147483646 h 284"/>
              <a:gd name="T42" fmla="*/ 2147483646 w 438"/>
              <a:gd name="T43" fmla="*/ 2147483646 h 284"/>
              <a:gd name="T44" fmla="*/ 2147483646 w 438"/>
              <a:gd name="T45" fmla="*/ 2147483646 h 284"/>
              <a:gd name="T46" fmla="*/ 2147483646 w 438"/>
              <a:gd name="T47" fmla="*/ 2147483646 h 284"/>
              <a:gd name="T48" fmla="*/ 2147483646 w 438"/>
              <a:gd name="T49" fmla="*/ 2147483646 h 284"/>
              <a:gd name="T50" fmla="*/ 2147483646 w 438"/>
              <a:gd name="T51" fmla="*/ 2147483646 h 284"/>
              <a:gd name="T52" fmla="*/ 2147483646 w 438"/>
              <a:gd name="T53" fmla="*/ 2147483646 h 284"/>
              <a:gd name="T54" fmla="*/ 2147483646 w 438"/>
              <a:gd name="T55" fmla="*/ 2147483646 h 284"/>
              <a:gd name="T56" fmla="*/ 2147483646 w 438"/>
              <a:gd name="T57" fmla="*/ 2147483646 h 284"/>
              <a:gd name="T58" fmla="*/ 2147483646 w 438"/>
              <a:gd name="T59" fmla="*/ 2147483646 h 284"/>
              <a:gd name="T60" fmla="*/ 2147483646 w 438"/>
              <a:gd name="T61" fmla="*/ 2147483646 h 284"/>
              <a:gd name="T62" fmla="*/ 2147483646 w 438"/>
              <a:gd name="T63" fmla="*/ 2147483646 h 284"/>
              <a:gd name="T64" fmla="*/ 2147483646 w 438"/>
              <a:gd name="T65" fmla="*/ 2147483646 h 284"/>
              <a:gd name="T66" fmla="*/ 0 w 438"/>
              <a:gd name="T67" fmla="*/ 2147483646 h 284"/>
              <a:gd name="T68" fmla="*/ 2147483646 w 438"/>
              <a:gd name="T69" fmla="*/ 2147483646 h 284"/>
              <a:gd name="T70" fmla="*/ 2147483646 w 438"/>
              <a:gd name="T71" fmla="*/ 2147483646 h 284"/>
              <a:gd name="T72" fmla="*/ 2147483646 w 438"/>
              <a:gd name="T73" fmla="*/ 2147483646 h 284"/>
              <a:gd name="T74" fmla="*/ 2147483646 w 438"/>
              <a:gd name="T75" fmla="*/ 2147483646 h 284"/>
              <a:gd name="T76" fmla="*/ 2147483646 w 438"/>
              <a:gd name="T77" fmla="*/ 2147483646 h 284"/>
              <a:gd name="T78" fmla="*/ 2147483646 w 438"/>
              <a:gd name="T79" fmla="*/ 2147483646 h 284"/>
              <a:gd name="T80" fmla="*/ 2147483646 w 438"/>
              <a:gd name="T81" fmla="*/ 2147483646 h 284"/>
              <a:gd name="T82" fmla="*/ 2147483646 w 438"/>
              <a:gd name="T83" fmla="*/ 2147483646 h 284"/>
              <a:gd name="T84" fmla="*/ 2147483646 w 438"/>
              <a:gd name="T85" fmla="*/ 2147483646 h 284"/>
              <a:gd name="T86" fmla="*/ 2147483646 w 438"/>
              <a:gd name="T87" fmla="*/ 2147483646 h 284"/>
              <a:gd name="T88" fmla="*/ 2147483646 w 438"/>
              <a:gd name="T89" fmla="*/ 2147483646 h 284"/>
              <a:gd name="T90" fmla="*/ 2147483646 w 438"/>
              <a:gd name="T91" fmla="*/ 2147483646 h 284"/>
              <a:gd name="T92" fmla="*/ 2147483646 w 438"/>
              <a:gd name="T93" fmla="*/ 2147483646 h 284"/>
              <a:gd name="T94" fmla="*/ 2147483646 w 438"/>
              <a:gd name="T95" fmla="*/ 2147483646 h 284"/>
              <a:gd name="T96" fmla="*/ 2147483646 w 438"/>
              <a:gd name="T97" fmla="*/ 2147483646 h 284"/>
              <a:gd name="T98" fmla="*/ 2147483646 w 438"/>
              <a:gd name="T99" fmla="*/ 2147483646 h 284"/>
              <a:gd name="T100" fmla="*/ 2147483646 w 438"/>
              <a:gd name="T101" fmla="*/ 2147483646 h 284"/>
              <a:gd name="T102" fmla="*/ 2147483646 w 438"/>
              <a:gd name="T103" fmla="*/ 2147483646 h 284"/>
              <a:gd name="T104" fmla="*/ 2147483646 w 438"/>
              <a:gd name="T105" fmla="*/ 2147483646 h 284"/>
              <a:gd name="T106" fmla="*/ 2147483646 w 438"/>
              <a:gd name="T107" fmla="*/ 0 h 284"/>
              <a:gd name="T108" fmla="*/ 2147483646 w 438"/>
              <a:gd name="T109" fmla="*/ 0 h 28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438"/>
              <a:gd name="T166" fmla="*/ 0 h 284"/>
              <a:gd name="T167" fmla="*/ 438 w 438"/>
              <a:gd name="T168" fmla="*/ 284 h 284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438" h="284">
                <a:moveTo>
                  <a:pt x="171" y="0"/>
                </a:moveTo>
                <a:lnTo>
                  <a:pt x="213" y="0"/>
                </a:lnTo>
                <a:lnTo>
                  <a:pt x="285" y="0"/>
                </a:lnTo>
                <a:lnTo>
                  <a:pt x="361" y="0"/>
                </a:lnTo>
                <a:lnTo>
                  <a:pt x="429" y="0"/>
                </a:lnTo>
                <a:lnTo>
                  <a:pt x="429" y="74"/>
                </a:lnTo>
                <a:lnTo>
                  <a:pt x="429" y="144"/>
                </a:lnTo>
                <a:lnTo>
                  <a:pt x="430" y="213"/>
                </a:lnTo>
                <a:lnTo>
                  <a:pt x="435" y="236"/>
                </a:lnTo>
                <a:lnTo>
                  <a:pt x="438" y="249"/>
                </a:lnTo>
                <a:lnTo>
                  <a:pt x="381" y="249"/>
                </a:lnTo>
                <a:lnTo>
                  <a:pt x="318" y="249"/>
                </a:lnTo>
                <a:lnTo>
                  <a:pt x="285" y="255"/>
                </a:lnTo>
                <a:lnTo>
                  <a:pt x="249" y="270"/>
                </a:lnTo>
                <a:lnTo>
                  <a:pt x="226" y="269"/>
                </a:lnTo>
                <a:lnTo>
                  <a:pt x="195" y="279"/>
                </a:lnTo>
                <a:lnTo>
                  <a:pt x="187" y="272"/>
                </a:lnTo>
                <a:lnTo>
                  <a:pt x="158" y="272"/>
                </a:lnTo>
                <a:lnTo>
                  <a:pt x="130" y="284"/>
                </a:lnTo>
                <a:lnTo>
                  <a:pt x="105" y="277"/>
                </a:lnTo>
                <a:lnTo>
                  <a:pt x="97" y="244"/>
                </a:lnTo>
                <a:lnTo>
                  <a:pt x="81" y="233"/>
                </a:lnTo>
                <a:lnTo>
                  <a:pt x="68" y="223"/>
                </a:lnTo>
                <a:lnTo>
                  <a:pt x="37" y="219"/>
                </a:lnTo>
                <a:lnTo>
                  <a:pt x="37" y="195"/>
                </a:lnTo>
                <a:lnTo>
                  <a:pt x="41" y="212"/>
                </a:lnTo>
                <a:lnTo>
                  <a:pt x="46" y="208"/>
                </a:lnTo>
                <a:lnTo>
                  <a:pt x="45" y="187"/>
                </a:lnTo>
                <a:lnTo>
                  <a:pt x="36" y="182"/>
                </a:lnTo>
                <a:lnTo>
                  <a:pt x="40" y="163"/>
                </a:lnTo>
                <a:lnTo>
                  <a:pt x="36" y="158"/>
                </a:lnTo>
                <a:lnTo>
                  <a:pt x="31" y="163"/>
                </a:lnTo>
                <a:lnTo>
                  <a:pt x="19" y="115"/>
                </a:lnTo>
                <a:lnTo>
                  <a:pt x="0" y="80"/>
                </a:lnTo>
                <a:lnTo>
                  <a:pt x="1" y="53"/>
                </a:lnTo>
                <a:lnTo>
                  <a:pt x="7" y="48"/>
                </a:lnTo>
                <a:lnTo>
                  <a:pt x="47" y="65"/>
                </a:lnTo>
                <a:lnTo>
                  <a:pt x="110" y="71"/>
                </a:lnTo>
                <a:lnTo>
                  <a:pt x="111" y="89"/>
                </a:lnTo>
                <a:lnTo>
                  <a:pt x="93" y="120"/>
                </a:lnTo>
                <a:lnTo>
                  <a:pt x="93" y="133"/>
                </a:lnTo>
                <a:lnTo>
                  <a:pt x="101" y="131"/>
                </a:lnTo>
                <a:lnTo>
                  <a:pt x="100" y="124"/>
                </a:lnTo>
                <a:lnTo>
                  <a:pt x="120" y="94"/>
                </a:lnTo>
                <a:lnTo>
                  <a:pt x="128" y="93"/>
                </a:lnTo>
                <a:lnTo>
                  <a:pt x="133" y="101"/>
                </a:lnTo>
                <a:lnTo>
                  <a:pt x="134" y="87"/>
                </a:lnTo>
                <a:lnTo>
                  <a:pt x="129" y="53"/>
                </a:lnTo>
                <a:lnTo>
                  <a:pt x="116" y="42"/>
                </a:lnTo>
                <a:lnTo>
                  <a:pt x="125" y="32"/>
                </a:lnTo>
                <a:lnTo>
                  <a:pt x="125" y="23"/>
                </a:lnTo>
                <a:lnTo>
                  <a:pt x="134" y="22"/>
                </a:lnTo>
                <a:lnTo>
                  <a:pt x="115" y="15"/>
                </a:lnTo>
                <a:lnTo>
                  <a:pt x="106" y="0"/>
                </a:lnTo>
                <a:lnTo>
                  <a:pt x="171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92" name="Freeform 208">
            <a:extLst>
              <a:ext uri="{FF2B5EF4-FFF2-40B4-BE49-F238E27FC236}">
                <a16:creationId xmlns:a16="http://schemas.microsoft.com/office/drawing/2014/main" id="{73EBC617-8485-42FB-9F36-46021C884C6D}"/>
              </a:ext>
            </a:extLst>
          </p:cNvPr>
          <p:cNvSpPr>
            <a:spLocks noChangeAspect="1"/>
          </p:cNvSpPr>
          <p:nvPr/>
        </p:nvSpPr>
        <p:spPr bwMode="auto">
          <a:xfrm>
            <a:off x="4848226" y="3848101"/>
            <a:ext cx="495300" cy="258763"/>
          </a:xfrm>
          <a:custGeom>
            <a:avLst/>
            <a:gdLst>
              <a:gd name="T0" fmla="*/ 2147483646 w 438"/>
              <a:gd name="T1" fmla="*/ 0 h 284"/>
              <a:gd name="T2" fmla="*/ 2147483646 w 438"/>
              <a:gd name="T3" fmla="*/ 0 h 284"/>
              <a:gd name="T4" fmla="*/ 2147483646 w 438"/>
              <a:gd name="T5" fmla="*/ 0 h 284"/>
              <a:gd name="T6" fmla="*/ 2147483646 w 438"/>
              <a:gd name="T7" fmla="*/ 0 h 284"/>
              <a:gd name="T8" fmla="*/ 2147483646 w 438"/>
              <a:gd name="T9" fmla="*/ 0 h 284"/>
              <a:gd name="T10" fmla="*/ 2147483646 w 438"/>
              <a:gd name="T11" fmla="*/ 2147483646 h 284"/>
              <a:gd name="T12" fmla="*/ 2147483646 w 438"/>
              <a:gd name="T13" fmla="*/ 2147483646 h 284"/>
              <a:gd name="T14" fmla="*/ 2147483646 w 438"/>
              <a:gd name="T15" fmla="*/ 2147483646 h 284"/>
              <a:gd name="T16" fmla="*/ 2147483646 w 438"/>
              <a:gd name="T17" fmla="*/ 2147483646 h 284"/>
              <a:gd name="T18" fmla="*/ 2147483646 w 438"/>
              <a:gd name="T19" fmla="*/ 2147483646 h 284"/>
              <a:gd name="T20" fmla="*/ 2147483646 w 438"/>
              <a:gd name="T21" fmla="*/ 2147483646 h 284"/>
              <a:gd name="T22" fmla="*/ 2147483646 w 438"/>
              <a:gd name="T23" fmla="*/ 2147483646 h 284"/>
              <a:gd name="T24" fmla="*/ 2147483646 w 438"/>
              <a:gd name="T25" fmla="*/ 2147483646 h 284"/>
              <a:gd name="T26" fmla="*/ 2147483646 w 438"/>
              <a:gd name="T27" fmla="*/ 2147483646 h 284"/>
              <a:gd name="T28" fmla="*/ 2147483646 w 438"/>
              <a:gd name="T29" fmla="*/ 2147483646 h 284"/>
              <a:gd name="T30" fmla="*/ 2147483646 w 438"/>
              <a:gd name="T31" fmla="*/ 2147483646 h 284"/>
              <a:gd name="T32" fmla="*/ 2147483646 w 438"/>
              <a:gd name="T33" fmla="*/ 2147483646 h 284"/>
              <a:gd name="T34" fmla="*/ 2147483646 w 438"/>
              <a:gd name="T35" fmla="*/ 2147483646 h 284"/>
              <a:gd name="T36" fmla="*/ 2147483646 w 438"/>
              <a:gd name="T37" fmla="*/ 2147483646 h 284"/>
              <a:gd name="T38" fmla="*/ 2147483646 w 438"/>
              <a:gd name="T39" fmla="*/ 2147483646 h 284"/>
              <a:gd name="T40" fmla="*/ 2147483646 w 438"/>
              <a:gd name="T41" fmla="*/ 2147483646 h 284"/>
              <a:gd name="T42" fmla="*/ 2147483646 w 438"/>
              <a:gd name="T43" fmla="*/ 2147483646 h 284"/>
              <a:gd name="T44" fmla="*/ 2147483646 w 438"/>
              <a:gd name="T45" fmla="*/ 2147483646 h 284"/>
              <a:gd name="T46" fmla="*/ 2147483646 w 438"/>
              <a:gd name="T47" fmla="*/ 2147483646 h 284"/>
              <a:gd name="T48" fmla="*/ 2147483646 w 438"/>
              <a:gd name="T49" fmla="*/ 2147483646 h 284"/>
              <a:gd name="T50" fmla="*/ 2147483646 w 438"/>
              <a:gd name="T51" fmla="*/ 2147483646 h 284"/>
              <a:gd name="T52" fmla="*/ 2147483646 w 438"/>
              <a:gd name="T53" fmla="*/ 2147483646 h 284"/>
              <a:gd name="T54" fmla="*/ 2147483646 w 438"/>
              <a:gd name="T55" fmla="*/ 2147483646 h 284"/>
              <a:gd name="T56" fmla="*/ 2147483646 w 438"/>
              <a:gd name="T57" fmla="*/ 2147483646 h 284"/>
              <a:gd name="T58" fmla="*/ 2147483646 w 438"/>
              <a:gd name="T59" fmla="*/ 2147483646 h 284"/>
              <a:gd name="T60" fmla="*/ 2147483646 w 438"/>
              <a:gd name="T61" fmla="*/ 2147483646 h 284"/>
              <a:gd name="T62" fmla="*/ 2147483646 w 438"/>
              <a:gd name="T63" fmla="*/ 2147483646 h 284"/>
              <a:gd name="T64" fmla="*/ 2147483646 w 438"/>
              <a:gd name="T65" fmla="*/ 2147483646 h 284"/>
              <a:gd name="T66" fmla="*/ 0 w 438"/>
              <a:gd name="T67" fmla="*/ 2147483646 h 284"/>
              <a:gd name="T68" fmla="*/ 2147483646 w 438"/>
              <a:gd name="T69" fmla="*/ 2147483646 h 284"/>
              <a:gd name="T70" fmla="*/ 2147483646 w 438"/>
              <a:gd name="T71" fmla="*/ 2147483646 h 284"/>
              <a:gd name="T72" fmla="*/ 2147483646 w 438"/>
              <a:gd name="T73" fmla="*/ 2147483646 h 284"/>
              <a:gd name="T74" fmla="*/ 2147483646 w 438"/>
              <a:gd name="T75" fmla="*/ 2147483646 h 284"/>
              <a:gd name="T76" fmla="*/ 2147483646 w 438"/>
              <a:gd name="T77" fmla="*/ 2147483646 h 284"/>
              <a:gd name="T78" fmla="*/ 2147483646 w 438"/>
              <a:gd name="T79" fmla="*/ 2147483646 h 284"/>
              <a:gd name="T80" fmla="*/ 2147483646 w 438"/>
              <a:gd name="T81" fmla="*/ 2147483646 h 284"/>
              <a:gd name="T82" fmla="*/ 2147483646 w 438"/>
              <a:gd name="T83" fmla="*/ 2147483646 h 284"/>
              <a:gd name="T84" fmla="*/ 2147483646 w 438"/>
              <a:gd name="T85" fmla="*/ 2147483646 h 284"/>
              <a:gd name="T86" fmla="*/ 2147483646 w 438"/>
              <a:gd name="T87" fmla="*/ 2147483646 h 284"/>
              <a:gd name="T88" fmla="*/ 2147483646 w 438"/>
              <a:gd name="T89" fmla="*/ 2147483646 h 284"/>
              <a:gd name="T90" fmla="*/ 2147483646 w 438"/>
              <a:gd name="T91" fmla="*/ 2147483646 h 284"/>
              <a:gd name="T92" fmla="*/ 2147483646 w 438"/>
              <a:gd name="T93" fmla="*/ 2147483646 h 284"/>
              <a:gd name="T94" fmla="*/ 2147483646 w 438"/>
              <a:gd name="T95" fmla="*/ 2147483646 h 284"/>
              <a:gd name="T96" fmla="*/ 2147483646 w 438"/>
              <a:gd name="T97" fmla="*/ 2147483646 h 284"/>
              <a:gd name="T98" fmla="*/ 2147483646 w 438"/>
              <a:gd name="T99" fmla="*/ 2147483646 h 284"/>
              <a:gd name="T100" fmla="*/ 2147483646 w 438"/>
              <a:gd name="T101" fmla="*/ 2147483646 h 284"/>
              <a:gd name="T102" fmla="*/ 2147483646 w 438"/>
              <a:gd name="T103" fmla="*/ 2147483646 h 284"/>
              <a:gd name="T104" fmla="*/ 2147483646 w 438"/>
              <a:gd name="T105" fmla="*/ 2147483646 h 284"/>
              <a:gd name="T106" fmla="*/ 2147483646 w 438"/>
              <a:gd name="T107" fmla="*/ 0 h 284"/>
              <a:gd name="T108" fmla="*/ 2147483646 w 438"/>
              <a:gd name="T109" fmla="*/ 0 h 28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438"/>
              <a:gd name="T166" fmla="*/ 0 h 284"/>
              <a:gd name="T167" fmla="*/ 438 w 438"/>
              <a:gd name="T168" fmla="*/ 284 h 284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438" h="284">
                <a:moveTo>
                  <a:pt x="171" y="0"/>
                </a:moveTo>
                <a:lnTo>
                  <a:pt x="213" y="0"/>
                </a:lnTo>
                <a:lnTo>
                  <a:pt x="285" y="0"/>
                </a:lnTo>
                <a:lnTo>
                  <a:pt x="361" y="0"/>
                </a:lnTo>
                <a:lnTo>
                  <a:pt x="429" y="0"/>
                </a:lnTo>
                <a:lnTo>
                  <a:pt x="429" y="74"/>
                </a:lnTo>
                <a:lnTo>
                  <a:pt x="429" y="144"/>
                </a:lnTo>
                <a:lnTo>
                  <a:pt x="430" y="213"/>
                </a:lnTo>
                <a:lnTo>
                  <a:pt x="435" y="236"/>
                </a:lnTo>
                <a:lnTo>
                  <a:pt x="438" y="249"/>
                </a:lnTo>
                <a:lnTo>
                  <a:pt x="381" y="249"/>
                </a:lnTo>
                <a:lnTo>
                  <a:pt x="318" y="249"/>
                </a:lnTo>
                <a:lnTo>
                  <a:pt x="285" y="255"/>
                </a:lnTo>
                <a:lnTo>
                  <a:pt x="249" y="270"/>
                </a:lnTo>
                <a:lnTo>
                  <a:pt x="226" y="269"/>
                </a:lnTo>
                <a:lnTo>
                  <a:pt x="195" y="279"/>
                </a:lnTo>
                <a:lnTo>
                  <a:pt x="187" y="272"/>
                </a:lnTo>
                <a:lnTo>
                  <a:pt x="158" y="272"/>
                </a:lnTo>
                <a:lnTo>
                  <a:pt x="130" y="284"/>
                </a:lnTo>
                <a:lnTo>
                  <a:pt x="105" y="277"/>
                </a:lnTo>
                <a:lnTo>
                  <a:pt x="97" y="244"/>
                </a:lnTo>
                <a:lnTo>
                  <a:pt x="81" y="233"/>
                </a:lnTo>
                <a:lnTo>
                  <a:pt x="68" y="223"/>
                </a:lnTo>
                <a:lnTo>
                  <a:pt x="37" y="219"/>
                </a:lnTo>
                <a:lnTo>
                  <a:pt x="37" y="195"/>
                </a:lnTo>
                <a:lnTo>
                  <a:pt x="41" y="212"/>
                </a:lnTo>
                <a:lnTo>
                  <a:pt x="46" y="208"/>
                </a:lnTo>
                <a:lnTo>
                  <a:pt x="45" y="187"/>
                </a:lnTo>
                <a:lnTo>
                  <a:pt x="36" y="182"/>
                </a:lnTo>
                <a:lnTo>
                  <a:pt x="40" y="163"/>
                </a:lnTo>
                <a:lnTo>
                  <a:pt x="36" y="158"/>
                </a:lnTo>
                <a:lnTo>
                  <a:pt x="31" y="163"/>
                </a:lnTo>
                <a:lnTo>
                  <a:pt x="19" y="115"/>
                </a:lnTo>
                <a:lnTo>
                  <a:pt x="0" y="80"/>
                </a:lnTo>
                <a:lnTo>
                  <a:pt x="1" y="53"/>
                </a:lnTo>
                <a:lnTo>
                  <a:pt x="7" y="48"/>
                </a:lnTo>
                <a:lnTo>
                  <a:pt x="47" y="65"/>
                </a:lnTo>
                <a:lnTo>
                  <a:pt x="110" y="71"/>
                </a:lnTo>
                <a:lnTo>
                  <a:pt x="111" y="89"/>
                </a:lnTo>
                <a:lnTo>
                  <a:pt x="93" y="120"/>
                </a:lnTo>
                <a:lnTo>
                  <a:pt x="93" y="133"/>
                </a:lnTo>
                <a:lnTo>
                  <a:pt x="101" y="131"/>
                </a:lnTo>
                <a:lnTo>
                  <a:pt x="100" y="124"/>
                </a:lnTo>
                <a:lnTo>
                  <a:pt x="120" y="94"/>
                </a:lnTo>
                <a:lnTo>
                  <a:pt x="128" y="93"/>
                </a:lnTo>
                <a:lnTo>
                  <a:pt x="133" y="101"/>
                </a:lnTo>
                <a:lnTo>
                  <a:pt x="134" y="87"/>
                </a:lnTo>
                <a:lnTo>
                  <a:pt x="129" y="53"/>
                </a:lnTo>
                <a:lnTo>
                  <a:pt x="116" y="42"/>
                </a:lnTo>
                <a:lnTo>
                  <a:pt x="125" y="32"/>
                </a:lnTo>
                <a:lnTo>
                  <a:pt x="125" y="23"/>
                </a:lnTo>
                <a:lnTo>
                  <a:pt x="134" y="22"/>
                </a:lnTo>
                <a:lnTo>
                  <a:pt x="115" y="15"/>
                </a:lnTo>
                <a:lnTo>
                  <a:pt x="106" y="0"/>
                </a:lnTo>
                <a:lnTo>
                  <a:pt x="171" y="0"/>
                </a:lnTo>
              </a:path>
            </a:pathLst>
          </a:custGeom>
          <a:solidFill>
            <a:srgbClr val="8C2ACE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593" name="Freeform 209">
            <a:extLst>
              <a:ext uri="{FF2B5EF4-FFF2-40B4-BE49-F238E27FC236}">
                <a16:creationId xmlns:a16="http://schemas.microsoft.com/office/drawing/2014/main" id="{588F9D29-BCAC-4B8C-BCB9-0A425D80E723}"/>
              </a:ext>
            </a:extLst>
          </p:cNvPr>
          <p:cNvSpPr>
            <a:spLocks noChangeAspect="1"/>
          </p:cNvSpPr>
          <p:nvPr/>
        </p:nvSpPr>
        <p:spPr bwMode="auto">
          <a:xfrm>
            <a:off x="5403851" y="3848101"/>
            <a:ext cx="779463" cy="346075"/>
          </a:xfrm>
          <a:custGeom>
            <a:avLst/>
            <a:gdLst>
              <a:gd name="T0" fmla="*/ 2147483646 w 683"/>
              <a:gd name="T1" fmla="*/ 2147483646 h 380"/>
              <a:gd name="T2" fmla="*/ 2147483646 w 683"/>
              <a:gd name="T3" fmla="*/ 2147483646 h 380"/>
              <a:gd name="T4" fmla="*/ 2147483646 w 683"/>
              <a:gd name="T5" fmla="*/ 2147483646 h 380"/>
              <a:gd name="T6" fmla="*/ 2147483646 w 683"/>
              <a:gd name="T7" fmla="*/ 2147483646 h 380"/>
              <a:gd name="T8" fmla="*/ 2147483646 w 683"/>
              <a:gd name="T9" fmla="*/ 2147483646 h 380"/>
              <a:gd name="T10" fmla="*/ 2147483646 w 683"/>
              <a:gd name="T11" fmla="*/ 2147483646 h 380"/>
              <a:gd name="T12" fmla="*/ 2147483646 w 683"/>
              <a:gd name="T13" fmla="*/ 2147483646 h 380"/>
              <a:gd name="T14" fmla="*/ 2147483646 w 683"/>
              <a:gd name="T15" fmla="*/ 2147483646 h 380"/>
              <a:gd name="T16" fmla="*/ 2147483646 w 683"/>
              <a:gd name="T17" fmla="*/ 2147483646 h 380"/>
              <a:gd name="T18" fmla="*/ 2147483646 w 683"/>
              <a:gd name="T19" fmla="*/ 2147483646 h 380"/>
              <a:gd name="T20" fmla="*/ 2147483646 w 683"/>
              <a:gd name="T21" fmla="*/ 2147483646 h 380"/>
              <a:gd name="T22" fmla="*/ 2147483646 w 683"/>
              <a:gd name="T23" fmla="*/ 2147483646 h 380"/>
              <a:gd name="T24" fmla="*/ 2147483646 w 683"/>
              <a:gd name="T25" fmla="*/ 2147483646 h 380"/>
              <a:gd name="T26" fmla="*/ 2147483646 w 683"/>
              <a:gd name="T27" fmla="*/ 2147483646 h 380"/>
              <a:gd name="T28" fmla="*/ 2147483646 w 683"/>
              <a:gd name="T29" fmla="*/ 2147483646 h 380"/>
              <a:gd name="T30" fmla="*/ 2147483646 w 683"/>
              <a:gd name="T31" fmla="*/ 2147483646 h 380"/>
              <a:gd name="T32" fmla="*/ 2147483646 w 683"/>
              <a:gd name="T33" fmla="*/ 2147483646 h 380"/>
              <a:gd name="T34" fmla="*/ 2147483646 w 683"/>
              <a:gd name="T35" fmla="*/ 2147483646 h 380"/>
              <a:gd name="T36" fmla="*/ 2147483646 w 683"/>
              <a:gd name="T37" fmla="*/ 2147483646 h 380"/>
              <a:gd name="T38" fmla="*/ 2147483646 w 683"/>
              <a:gd name="T39" fmla="*/ 2147483646 h 380"/>
              <a:gd name="T40" fmla="*/ 2147483646 w 683"/>
              <a:gd name="T41" fmla="*/ 2147483646 h 380"/>
              <a:gd name="T42" fmla="*/ 2147483646 w 683"/>
              <a:gd name="T43" fmla="*/ 2147483646 h 380"/>
              <a:gd name="T44" fmla="*/ 2147483646 w 683"/>
              <a:gd name="T45" fmla="*/ 2147483646 h 380"/>
              <a:gd name="T46" fmla="*/ 2147483646 w 683"/>
              <a:gd name="T47" fmla="*/ 2147483646 h 380"/>
              <a:gd name="T48" fmla="*/ 2147483646 w 683"/>
              <a:gd name="T49" fmla="*/ 2147483646 h 380"/>
              <a:gd name="T50" fmla="*/ 2147483646 w 683"/>
              <a:gd name="T51" fmla="*/ 2147483646 h 380"/>
              <a:gd name="T52" fmla="*/ 2147483646 w 683"/>
              <a:gd name="T53" fmla="*/ 2147483646 h 380"/>
              <a:gd name="T54" fmla="*/ 2147483646 w 683"/>
              <a:gd name="T55" fmla="*/ 2147483646 h 380"/>
              <a:gd name="T56" fmla="*/ 2147483646 w 683"/>
              <a:gd name="T57" fmla="*/ 2147483646 h 380"/>
              <a:gd name="T58" fmla="*/ 2147483646 w 683"/>
              <a:gd name="T59" fmla="*/ 2147483646 h 380"/>
              <a:gd name="T60" fmla="*/ 2147483646 w 683"/>
              <a:gd name="T61" fmla="*/ 2147483646 h 380"/>
              <a:gd name="T62" fmla="*/ 2147483646 w 683"/>
              <a:gd name="T63" fmla="*/ 2147483646 h 380"/>
              <a:gd name="T64" fmla="*/ 2147483646 w 683"/>
              <a:gd name="T65" fmla="*/ 2147483646 h 380"/>
              <a:gd name="T66" fmla="*/ 2147483646 w 683"/>
              <a:gd name="T67" fmla="*/ 2147483646 h 380"/>
              <a:gd name="T68" fmla="*/ 2147483646 w 683"/>
              <a:gd name="T69" fmla="*/ 2147483646 h 380"/>
              <a:gd name="T70" fmla="*/ 0 w 683"/>
              <a:gd name="T71" fmla="*/ 2147483646 h 380"/>
              <a:gd name="T72" fmla="*/ 0 w 683"/>
              <a:gd name="T73" fmla="*/ 0 h 380"/>
              <a:gd name="T74" fmla="*/ 2147483646 w 683"/>
              <a:gd name="T75" fmla="*/ 0 h 380"/>
              <a:gd name="T76" fmla="*/ 2147483646 w 683"/>
              <a:gd name="T77" fmla="*/ 0 h 380"/>
              <a:gd name="T78" fmla="*/ 2147483646 w 683"/>
              <a:gd name="T79" fmla="*/ 0 h 380"/>
              <a:gd name="T80" fmla="*/ 2147483646 w 683"/>
              <a:gd name="T81" fmla="*/ 0 h 380"/>
              <a:gd name="T82" fmla="*/ 2147483646 w 683"/>
              <a:gd name="T83" fmla="*/ 0 h 380"/>
              <a:gd name="T84" fmla="*/ 2147483646 w 683"/>
              <a:gd name="T85" fmla="*/ 0 h 380"/>
              <a:gd name="T86" fmla="*/ 2147483646 w 683"/>
              <a:gd name="T87" fmla="*/ 0 h 380"/>
              <a:gd name="T88" fmla="*/ 2147483646 w 683"/>
              <a:gd name="T89" fmla="*/ 0 h 380"/>
              <a:gd name="T90" fmla="*/ 2147483646 w 683"/>
              <a:gd name="T91" fmla="*/ 0 h 380"/>
              <a:gd name="T92" fmla="*/ 2147483646 w 683"/>
              <a:gd name="T93" fmla="*/ 2147483646 h 380"/>
              <a:gd name="T94" fmla="*/ 2147483646 w 683"/>
              <a:gd name="T95" fmla="*/ 2147483646 h 380"/>
              <a:gd name="T96" fmla="*/ 2147483646 w 683"/>
              <a:gd name="T97" fmla="*/ 2147483646 h 38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683"/>
              <a:gd name="T148" fmla="*/ 0 h 380"/>
              <a:gd name="T149" fmla="*/ 683 w 683"/>
              <a:gd name="T150" fmla="*/ 380 h 380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683" h="380">
                <a:moveTo>
                  <a:pt x="632" y="329"/>
                </a:moveTo>
                <a:lnTo>
                  <a:pt x="535" y="329"/>
                </a:lnTo>
                <a:lnTo>
                  <a:pt x="439" y="329"/>
                </a:lnTo>
                <a:lnTo>
                  <a:pt x="358" y="329"/>
                </a:lnTo>
                <a:lnTo>
                  <a:pt x="284" y="329"/>
                </a:lnTo>
                <a:lnTo>
                  <a:pt x="284" y="371"/>
                </a:lnTo>
                <a:lnTo>
                  <a:pt x="267" y="348"/>
                </a:lnTo>
                <a:lnTo>
                  <a:pt x="261" y="352"/>
                </a:lnTo>
                <a:lnTo>
                  <a:pt x="261" y="367"/>
                </a:lnTo>
                <a:lnTo>
                  <a:pt x="216" y="365"/>
                </a:lnTo>
                <a:lnTo>
                  <a:pt x="208" y="374"/>
                </a:lnTo>
                <a:lnTo>
                  <a:pt x="188" y="371"/>
                </a:lnTo>
                <a:lnTo>
                  <a:pt x="183" y="380"/>
                </a:lnTo>
                <a:lnTo>
                  <a:pt x="174" y="374"/>
                </a:lnTo>
                <a:lnTo>
                  <a:pt x="166" y="347"/>
                </a:lnTo>
                <a:lnTo>
                  <a:pt x="150" y="341"/>
                </a:lnTo>
                <a:lnTo>
                  <a:pt x="150" y="328"/>
                </a:lnTo>
                <a:lnTo>
                  <a:pt x="132" y="305"/>
                </a:lnTo>
                <a:lnTo>
                  <a:pt x="128" y="282"/>
                </a:lnTo>
                <a:lnTo>
                  <a:pt x="116" y="273"/>
                </a:lnTo>
                <a:lnTo>
                  <a:pt x="100" y="292"/>
                </a:lnTo>
                <a:lnTo>
                  <a:pt x="86" y="284"/>
                </a:lnTo>
                <a:lnTo>
                  <a:pt x="90" y="272"/>
                </a:lnTo>
                <a:lnTo>
                  <a:pt x="86" y="267"/>
                </a:lnTo>
                <a:lnTo>
                  <a:pt x="95" y="258"/>
                </a:lnTo>
                <a:lnTo>
                  <a:pt x="88" y="236"/>
                </a:lnTo>
                <a:lnTo>
                  <a:pt x="92" y="233"/>
                </a:lnTo>
                <a:lnTo>
                  <a:pt x="98" y="194"/>
                </a:lnTo>
                <a:lnTo>
                  <a:pt x="74" y="190"/>
                </a:lnTo>
                <a:lnTo>
                  <a:pt x="41" y="145"/>
                </a:lnTo>
                <a:lnTo>
                  <a:pt x="18" y="131"/>
                </a:lnTo>
                <a:lnTo>
                  <a:pt x="23" y="127"/>
                </a:lnTo>
                <a:lnTo>
                  <a:pt x="18" y="121"/>
                </a:lnTo>
                <a:lnTo>
                  <a:pt x="22" y="115"/>
                </a:lnTo>
                <a:lnTo>
                  <a:pt x="18" y="107"/>
                </a:lnTo>
                <a:lnTo>
                  <a:pt x="0" y="83"/>
                </a:lnTo>
                <a:lnTo>
                  <a:pt x="0" y="0"/>
                </a:lnTo>
                <a:lnTo>
                  <a:pt x="54" y="0"/>
                </a:lnTo>
                <a:lnTo>
                  <a:pt x="113" y="0"/>
                </a:lnTo>
                <a:lnTo>
                  <a:pt x="185" y="0"/>
                </a:lnTo>
                <a:lnTo>
                  <a:pt x="271" y="0"/>
                </a:lnTo>
                <a:lnTo>
                  <a:pt x="344" y="0"/>
                </a:lnTo>
                <a:lnTo>
                  <a:pt x="427" y="0"/>
                </a:lnTo>
                <a:lnTo>
                  <a:pt x="517" y="0"/>
                </a:lnTo>
                <a:lnTo>
                  <a:pt x="618" y="0"/>
                </a:lnTo>
                <a:lnTo>
                  <a:pt x="683" y="0"/>
                </a:lnTo>
                <a:lnTo>
                  <a:pt x="683" y="122"/>
                </a:lnTo>
                <a:lnTo>
                  <a:pt x="683" y="329"/>
                </a:lnTo>
                <a:lnTo>
                  <a:pt x="632" y="329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Freeform 210">
            <a:extLst>
              <a:ext uri="{FF2B5EF4-FFF2-40B4-BE49-F238E27FC236}">
                <a16:creationId xmlns:a16="http://schemas.microsoft.com/office/drawing/2014/main" id="{675BE026-CCDC-445D-AEDB-29789CBA581C}"/>
              </a:ext>
            </a:extLst>
          </p:cNvPr>
          <p:cNvSpPr>
            <a:spLocks noChangeAspect="1"/>
          </p:cNvSpPr>
          <p:nvPr/>
        </p:nvSpPr>
        <p:spPr bwMode="auto">
          <a:xfrm>
            <a:off x="5403851" y="3848101"/>
            <a:ext cx="779463" cy="346075"/>
          </a:xfrm>
          <a:custGeom>
            <a:avLst/>
            <a:gdLst>
              <a:gd name="T0" fmla="*/ 2147483647 w 683"/>
              <a:gd name="T1" fmla="*/ 2147483647 h 380"/>
              <a:gd name="T2" fmla="*/ 2147483647 w 683"/>
              <a:gd name="T3" fmla="*/ 2147483647 h 380"/>
              <a:gd name="T4" fmla="*/ 2147483647 w 683"/>
              <a:gd name="T5" fmla="*/ 2147483647 h 380"/>
              <a:gd name="T6" fmla="*/ 2147483647 w 683"/>
              <a:gd name="T7" fmla="*/ 2147483647 h 380"/>
              <a:gd name="T8" fmla="*/ 2147483647 w 683"/>
              <a:gd name="T9" fmla="*/ 2147483647 h 380"/>
              <a:gd name="T10" fmla="*/ 2147483647 w 683"/>
              <a:gd name="T11" fmla="*/ 2147483647 h 380"/>
              <a:gd name="T12" fmla="*/ 2147483647 w 683"/>
              <a:gd name="T13" fmla="*/ 2147483647 h 380"/>
              <a:gd name="T14" fmla="*/ 2147483647 w 683"/>
              <a:gd name="T15" fmla="*/ 2147483647 h 380"/>
              <a:gd name="T16" fmla="*/ 2147483647 w 683"/>
              <a:gd name="T17" fmla="*/ 2147483647 h 380"/>
              <a:gd name="T18" fmla="*/ 2147483647 w 683"/>
              <a:gd name="T19" fmla="*/ 2147483647 h 380"/>
              <a:gd name="T20" fmla="*/ 2147483647 w 683"/>
              <a:gd name="T21" fmla="*/ 2147483647 h 380"/>
              <a:gd name="T22" fmla="*/ 2147483647 w 683"/>
              <a:gd name="T23" fmla="*/ 2147483647 h 380"/>
              <a:gd name="T24" fmla="*/ 2147483647 w 683"/>
              <a:gd name="T25" fmla="*/ 2147483647 h 380"/>
              <a:gd name="T26" fmla="*/ 2147483647 w 683"/>
              <a:gd name="T27" fmla="*/ 2147483647 h 380"/>
              <a:gd name="T28" fmla="*/ 2147483647 w 683"/>
              <a:gd name="T29" fmla="*/ 2147483647 h 380"/>
              <a:gd name="T30" fmla="*/ 2147483647 w 683"/>
              <a:gd name="T31" fmla="*/ 2147483647 h 380"/>
              <a:gd name="T32" fmla="*/ 2147483647 w 683"/>
              <a:gd name="T33" fmla="*/ 2147483647 h 380"/>
              <a:gd name="T34" fmla="*/ 2147483647 w 683"/>
              <a:gd name="T35" fmla="*/ 2147483647 h 380"/>
              <a:gd name="T36" fmla="*/ 2147483647 w 683"/>
              <a:gd name="T37" fmla="*/ 2147483647 h 380"/>
              <a:gd name="T38" fmla="*/ 2147483647 w 683"/>
              <a:gd name="T39" fmla="*/ 2147483647 h 380"/>
              <a:gd name="T40" fmla="*/ 2147483647 w 683"/>
              <a:gd name="T41" fmla="*/ 2147483647 h 380"/>
              <a:gd name="T42" fmla="*/ 2147483647 w 683"/>
              <a:gd name="T43" fmla="*/ 2147483647 h 380"/>
              <a:gd name="T44" fmla="*/ 2147483647 w 683"/>
              <a:gd name="T45" fmla="*/ 2147483647 h 380"/>
              <a:gd name="T46" fmla="*/ 2147483647 w 683"/>
              <a:gd name="T47" fmla="*/ 2147483647 h 380"/>
              <a:gd name="T48" fmla="*/ 2147483647 w 683"/>
              <a:gd name="T49" fmla="*/ 2147483647 h 380"/>
              <a:gd name="T50" fmla="*/ 2147483647 w 683"/>
              <a:gd name="T51" fmla="*/ 2147483647 h 380"/>
              <a:gd name="T52" fmla="*/ 2147483647 w 683"/>
              <a:gd name="T53" fmla="*/ 2147483647 h 380"/>
              <a:gd name="T54" fmla="*/ 2147483647 w 683"/>
              <a:gd name="T55" fmla="*/ 2147483647 h 380"/>
              <a:gd name="T56" fmla="*/ 2147483647 w 683"/>
              <a:gd name="T57" fmla="*/ 2147483647 h 380"/>
              <a:gd name="T58" fmla="*/ 2147483647 w 683"/>
              <a:gd name="T59" fmla="*/ 2147483647 h 380"/>
              <a:gd name="T60" fmla="*/ 2147483647 w 683"/>
              <a:gd name="T61" fmla="*/ 2147483647 h 380"/>
              <a:gd name="T62" fmla="*/ 2147483647 w 683"/>
              <a:gd name="T63" fmla="*/ 2147483647 h 380"/>
              <a:gd name="T64" fmla="*/ 2147483647 w 683"/>
              <a:gd name="T65" fmla="*/ 2147483647 h 380"/>
              <a:gd name="T66" fmla="*/ 2147483647 w 683"/>
              <a:gd name="T67" fmla="*/ 2147483647 h 380"/>
              <a:gd name="T68" fmla="*/ 2147483647 w 683"/>
              <a:gd name="T69" fmla="*/ 2147483647 h 380"/>
              <a:gd name="T70" fmla="*/ 0 w 683"/>
              <a:gd name="T71" fmla="*/ 2147483647 h 380"/>
              <a:gd name="T72" fmla="*/ 0 w 683"/>
              <a:gd name="T73" fmla="*/ 0 h 380"/>
              <a:gd name="T74" fmla="*/ 2147483647 w 683"/>
              <a:gd name="T75" fmla="*/ 0 h 380"/>
              <a:gd name="T76" fmla="*/ 2147483647 w 683"/>
              <a:gd name="T77" fmla="*/ 0 h 380"/>
              <a:gd name="T78" fmla="*/ 2147483647 w 683"/>
              <a:gd name="T79" fmla="*/ 0 h 380"/>
              <a:gd name="T80" fmla="*/ 2147483647 w 683"/>
              <a:gd name="T81" fmla="*/ 0 h 380"/>
              <a:gd name="T82" fmla="*/ 2147483647 w 683"/>
              <a:gd name="T83" fmla="*/ 0 h 380"/>
              <a:gd name="T84" fmla="*/ 2147483647 w 683"/>
              <a:gd name="T85" fmla="*/ 0 h 380"/>
              <a:gd name="T86" fmla="*/ 2147483647 w 683"/>
              <a:gd name="T87" fmla="*/ 0 h 380"/>
              <a:gd name="T88" fmla="*/ 2147483647 w 683"/>
              <a:gd name="T89" fmla="*/ 0 h 380"/>
              <a:gd name="T90" fmla="*/ 2147483647 w 683"/>
              <a:gd name="T91" fmla="*/ 0 h 380"/>
              <a:gd name="T92" fmla="*/ 2147483647 w 683"/>
              <a:gd name="T93" fmla="*/ 2147483647 h 380"/>
              <a:gd name="T94" fmla="*/ 2147483647 w 683"/>
              <a:gd name="T95" fmla="*/ 2147483647 h 380"/>
              <a:gd name="T96" fmla="*/ 2147483647 w 683"/>
              <a:gd name="T97" fmla="*/ 2147483647 h 38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683"/>
              <a:gd name="T148" fmla="*/ 0 h 380"/>
              <a:gd name="T149" fmla="*/ 683 w 683"/>
              <a:gd name="T150" fmla="*/ 380 h 380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683" h="380">
                <a:moveTo>
                  <a:pt x="632" y="329"/>
                </a:moveTo>
                <a:lnTo>
                  <a:pt x="535" y="329"/>
                </a:lnTo>
                <a:lnTo>
                  <a:pt x="439" y="329"/>
                </a:lnTo>
                <a:lnTo>
                  <a:pt x="358" y="329"/>
                </a:lnTo>
                <a:lnTo>
                  <a:pt x="284" y="329"/>
                </a:lnTo>
                <a:lnTo>
                  <a:pt x="284" y="371"/>
                </a:lnTo>
                <a:lnTo>
                  <a:pt x="267" y="348"/>
                </a:lnTo>
                <a:lnTo>
                  <a:pt x="261" y="352"/>
                </a:lnTo>
                <a:lnTo>
                  <a:pt x="261" y="367"/>
                </a:lnTo>
                <a:lnTo>
                  <a:pt x="216" y="365"/>
                </a:lnTo>
                <a:lnTo>
                  <a:pt x="208" y="374"/>
                </a:lnTo>
                <a:lnTo>
                  <a:pt x="188" y="371"/>
                </a:lnTo>
                <a:lnTo>
                  <a:pt x="183" y="380"/>
                </a:lnTo>
                <a:lnTo>
                  <a:pt x="174" y="374"/>
                </a:lnTo>
                <a:lnTo>
                  <a:pt x="166" y="347"/>
                </a:lnTo>
                <a:lnTo>
                  <a:pt x="150" y="341"/>
                </a:lnTo>
                <a:lnTo>
                  <a:pt x="150" y="328"/>
                </a:lnTo>
                <a:lnTo>
                  <a:pt x="132" y="305"/>
                </a:lnTo>
                <a:lnTo>
                  <a:pt x="128" y="282"/>
                </a:lnTo>
                <a:lnTo>
                  <a:pt x="116" y="273"/>
                </a:lnTo>
                <a:lnTo>
                  <a:pt x="100" y="292"/>
                </a:lnTo>
                <a:lnTo>
                  <a:pt x="86" y="284"/>
                </a:lnTo>
                <a:lnTo>
                  <a:pt x="90" y="272"/>
                </a:lnTo>
                <a:lnTo>
                  <a:pt x="86" y="267"/>
                </a:lnTo>
                <a:lnTo>
                  <a:pt x="95" y="258"/>
                </a:lnTo>
                <a:lnTo>
                  <a:pt x="88" y="236"/>
                </a:lnTo>
                <a:lnTo>
                  <a:pt x="92" y="233"/>
                </a:lnTo>
                <a:lnTo>
                  <a:pt x="98" y="194"/>
                </a:lnTo>
                <a:lnTo>
                  <a:pt x="74" y="190"/>
                </a:lnTo>
                <a:lnTo>
                  <a:pt x="41" y="145"/>
                </a:lnTo>
                <a:lnTo>
                  <a:pt x="18" y="131"/>
                </a:lnTo>
                <a:lnTo>
                  <a:pt x="23" y="127"/>
                </a:lnTo>
                <a:lnTo>
                  <a:pt x="18" y="121"/>
                </a:lnTo>
                <a:lnTo>
                  <a:pt x="22" y="115"/>
                </a:lnTo>
                <a:lnTo>
                  <a:pt x="18" y="107"/>
                </a:lnTo>
                <a:lnTo>
                  <a:pt x="0" y="83"/>
                </a:lnTo>
                <a:lnTo>
                  <a:pt x="0" y="0"/>
                </a:lnTo>
                <a:lnTo>
                  <a:pt x="54" y="0"/>
                </a:lnTo>
                <a:lnTo>
                  <a:pt x="113" y="0"/>
                </a:lnTo>
                <a:lnTo>
                  <a:pt x="185" y="0"/>
                </a:lnTo>
                <a:lnTo>
                  <a:pt x="271" y="0"/>
                </a:lnTo>
                <a:lnTo>
                  <a:pt x="344" y="0"/>
                </a:lnTo>
                <a:lnTo>
                  <a:pt x="427" y="0"/>
                </a:lnTo>
                <a:lnTo>
                  <a:pt x="517" y="0"/>
                </a:lnTo>
                <a:lnTo>
                  <a:pt x="618" y="0"/>
                </a:lnTo>
                <a:lnTo>
                  <a:pt x="683" y="0"/>
                </a:lnTo>
                <a:lnTo>
                  <a:pt x="683" y="122"/>
                </a:lnTo>
                <a:lnTo>
                  <a:pt x="683" y="329"/>
                </a:lnTo>
                <a:lnTo>
                  <a:pt x="632" y="329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595" name="Freeform 211">
            <a:extLst>
              <a:ext uri="{FF2B5EF4-FFF2-40B4-BE49-F238E27FC236}">
                <a16:creationId xmlns:a16="http://schemas.microsoft.com/office/drawing/2014/main" id="{C821D123-D55C-4802-AEAC-A57776CB56F0}"/>
              </a:ext>
            </a:extLst>
          </p:cNvPr>
          <p:cNvSpPr>
            <a:spLocks noChangeAspect="1"/>
          </p:cNvSpPr>
          <p:nvPr/>
        </p:nvSpPr>
        <p:spPr bwMode="auto">
          <a:xfrm>
            <a:off x="5724526" y="4146550"/>
            <a:ext cx="458788" cy="285751"/>
          </a:xfrm>
          <a:custGeom>
            <a:avLst/>
            <a:gdLst>
              <a:gd name="T0" fmla="*/ 2147483646 w 399"/>
              <a:gd name="T1" fmla="*/ 0 h 311"/>
              <a:gd name="T2" fmla="*/ 2147483646 w 399"/>
              <a:gd name="T3" fmla="*/ 0 h 311"/>
              <a:gd name="T4" fmla="*/ 2147483646 w 399"/>
              <a:gd name="T5" fmla="*/ 0 h 311"/>
              <a:gd name="T6" fmla="*/ 2147483646 w 399"/>
              <a:gd name="T7" fmla="*/ 0 h 311"/>
              <a:gd name="T8" fmla="*/ 0 w 399"/>
              <a:gd name="T9" fmla="*/ 0 h 311"/>
              <a:gd name="T10" fmla="*/ 0 w 399"/>
              <a:gd name="T11" fmla="*/ 2147483646 h 311"/>
              <a:gd name="T12" fmla="*/ 0 w 399"/>
              <a:gd name="T13" fmla="*/ 2147483646 h 311"/>
              <a:gd name="T14" fmla="*/ 2147483646 w 399"/>
              <a:gd name="T15" fmla="*/ 2147483646 h 311"/>
              <a:gd name="T16" fmla="*/ 2147483646 w 399"/>
              <a:gd name="T17" fmla="*/ 2147483646 h 311"/>
              <a:gd name="T18" fmla="*/ 2147483646 w 399"/>
              <a:gd name="T19" fmla="*/ 2147483646 h 311"/>
              <a:gd name="T20" fmla="*/ 2147483646 w 399"/>
              <a:gd name="T21" fmla="*/ 2147483646 h 311"/>
              <a:gd name="T22" fmla="*/ 2147483646 w 399"/>
              <a:gd name="T23" fmla="*/ 2147483646 h 311"/>
              <a:gd name="T24" fmla="*/ 2147483646 w 399"/>
              <a:gd name="T25" fmla="*/ 2147483646 h 311"/>
              <a:gd name="T26" fmla="*/ 2147483646 w 399"/>
              <a:gd name="T27" fmla="*/ 2147483646 h 311"/>
              <a:gd name="T28" fmla="*/ 2147483646 w 399"/>
              <a:gd name="T29" fmla="*/ 0 h 311"/>
              <a:gd name="T30" fmla="*/ 2147483646 w 399"/>
              <a:gd name="T31" fmla="*/ 0 h 31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99"/>
              <a:gd name="T49" fmla="*/ 0 h 311"/>
              <a:gd name="T50" fmla="*/ 399 w 399"/>
              <a:gd name="T51" fmla="*/ 311 h 31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99" h="311">
                <a:moveTo>
                  <a:pt x="348" y="0"/>
                </a:moveTo>
                <a:lnTo>
                  <a:pt x="251" y="0"/>
                </a:lnTo>
                <a:lnTo>
                  <a:pt x="155" y="0"/>
                </a:lnTo>
                <a:lnTo>
                  <a:pt x="74" y="0"/>
                </a:lnTo>
                <a:lnTo>
                  <a:pt x="0" y="0"/>
                </a:lnTo>
                <a:lnTo>
                  <a:pt x="0" y="137"/>
                </a:lnTo>
                <a:lnTo>
                  <a:pt x="0" y="311"/>
                </a:lnTo>
                <a:lnTo>
                  <a:pt x="56" y="311"/>
                </a:lnTo>
                <a:lnTo>
                  <a:pt x="173" y="311"/>
                </a:lnTo>
                <a:lnTo>
                  <a:pt x="237" y="311"/>
                </a:lnTo>
                <a:lnTo>
                  <a:pt x="328" y="311"/>
                </a:lnTo>
                <a:lnTo>
                  <a:pt x="399" y="311"/>
                </a:lnTo>
                <a:lnTo>
                  <a:pt x="399" y="232"/>
                </a:lnTo>
                <a:lnTo>
                  <a:pt x="399" y="79"/>
                </a:lnTo>
                <a:lnTo>
                  <a:pt x="399" y="0"/>
                </a:lnTo>
                <a:lnTo>
                  <a:pt x="348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Freeform 212">
            <a:extLst>
              <a:ext uri="{FF2B5EF4-FFF2-40B4-BE49-F238E27FC236}">
                <a16:creationId xmlns:a16="http://schemas.microsoft.com/office/drawing/2014/main" id="{DB88B446-7340-4459-B925-FCA61007A60B}"/>
              </a:ext>
            </a:extLst>
          </p:cNvPr>
          <p:cNvSpPr>
            <a:spLocks noChangeAspect="1"/>
          </p:cNvSpPr>
          <p:nvPr/>
        </p:nvSpPr>
        <p:spPr bwMode="auto">
          <a:xfrm>
            <a:off x="5724526" y="4146550"/>
            <a:ext cx="458788" cy="285751"/>
          </a:xfrm>
          <a:custGeom>
            <a:avLst/>
            <a:gdLst>
              <a:gd name="T0" fmla="*/ 2147483647 w 399"/>
              <a:gd name="T1" fmla="*/ 0 h 311"/>
              <a:gd name="T2" fmla="*/ 2147483647 w 399"/>
              <a:gd name="T3" fmla="*/ 0 h 311"/>
              <a:gd name="T4" fmla="*/ 2147483647 w 399"/>
              <a:gd name="T5" fmla="*/ 0 h 311"/>
              <a:gd name="T6" fmla="*/ 2147483647 w 399"/>
              <a:gd name="T7" fmla="*/ 0 h 311"/>
              <a:gd name="T8" fmla="*/ 0 w 399"/>
              <a:gd name="T9" fmla="*/ 0 h 311"/>
              <a:gd name="T10" fmla="*/ 0 w 399"/>
              <a:gd name="T11" fmla="*/ 2147483647 h 311"/>
              <a:gd name="T12" fmla="*/ 0 w 399"/>
              <a:gd name="T13" fmla="*/ 2147483647 h 311"/>
              <a:gd name="T14" fmla="*/ 2147483647 w 399"/>
              <a:gd name="T15" fmla="*/ 2147483647 h 311"/>
              <a:gd name="T16" fmla="*/ 2147483647 w 399"/>
              <a:gd name="T17" fmla="*/ 2147483647 h 311"/>
              <a:gd name="T18" fmla="*/ 2147483647 w 399"/>
              <a:gd name="T19" fmla="*/ 2147483647 h 311"/>
              <a:gd name="T20" fmla="*/ 2147483647 w 399"/>
              <a:gd name="T21" fmla="*/ 2147483647 h 311"/>
              <a:gd name="T22" fmla="*/ 2147483647 w 399"/>
              <a:gd name="T23" fmla="*/ 2147483647 h 311"/>
              <a:gd name="T24" fmla="*/ 2147483647 w 399"/>
              <a:gd name="T25" fmla="*/ 2147483647 h 311"/>
              <a:gd name="T26" fmla="*/ 2147483647 w 399"/>
              <a:gd name="T27" fmla="*/ 2147483647 h 311"/>
              <a:gd name="T28" fmla="*/ 2147483647 w 399"/>
              <a:gd name="T29" fmla="*/ 0 h 311"/>
              <a:gd name="T30" fmla="*/ 2147483647 w 399"/>
              <a:gd name="T31" fmla="*/ 0 h 31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99"/>
              <a:gd name="T49" fmla="*/ 0 h 311"/>
              <a:gd name="T50" fmla="*/ 399 w 399"/>
              <a:gd name="T51" fmla="*/ 311 h 31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99" h="311">
                <a:moveTo>
                  <a:pt x="348" y="0"/>
                </a:moveTo>
                <a:lnTo>
                  <a:pt x="251" y="0"/>
                </a:lnTo>
                <a:lnTo>
                  <a:pt x="155" y="0"/>
                </a:lnTo>
                <a:lnTo>
                  <a:pt x="74" y="0"/>
                </a:lnTo>
                <a:lnTo>
                  <a:pt x="0" y="0"/>
                </a:lnTo>
                <a:lnTo>
                  <a:pt x="0" y="137"/>
                </a:lnTo>
                <a:lnTo>
                  <a:pt x="0" y="311"/>
                </a:lnTo>
                <a:lnTo>
                  <a:pt x="56" y="311"/>
                </a:lnTo>
                <a:lnTo>
                  <a:pt x="173" y="311"/>
                </a:lnTo>
                <a:lnTo>
                  <a:pt x="237" y="311"/>
                </a:lnTo>
                <a:lnTo>
                  <a:pt x="328" y="311"/>
                </a:lnTo>
                <a:lnTo>
                  <a:pt x="399" y="311"/>
                </a:lnTo>
                <a:lnTo>
                  <a:pt x="399" y="232"/>
                </a:lnTo>
                <a:lnTo>
                  <a:pt x="399" y="79"/>
                </a:lnTo>
                <a:lnTo>
                  <a:pt x="399" y="0"/>
                </a:lnTo>
                <a:lnTo>
                  <a:pt x="348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597" name="Freeform 215">
            <a:extLst>
              <a:ext uri="{FF2B5EF4-FFF2-40B4-BE49-F238E27FC236}">
                <a16:creationId xmlns:a16="http://schemas.microsoft.com/office/drawing/2014/main" id="{B836F999-838B-4563-A405-0BAFC9080012}"/>
              </a:ext>
            </a:extLst>
          </p:cNvPr>
          <p:cNvSpPr>
            <a:spLocks noChangeAspect="1"/>
          </p:cNvSpPr>
          <p:nvPr/>
        </p:nvSpPr>
        <p:spPr bwMode="auto">
          <a:xfrm>
            <a:off x="7373939" y="4824414"/>
            <a:ext cx="306387" cy="287337"/>
          </a:xfrm>
          <a:custGeom>
            <a:avLst/>
            <a:gdLst>
              <a:gd name="T0" fmla="*/ 2147483646 w 268"/>
              <a:gd name="T1" fmla="*/ 2147483646 h 312"/>
              <a:gd name="T2" fmla="*/ 2147483646 w 268"/>
              <a:gd name="T3" fmla="*/ 2147483646 h 312"/>
              <a:gd name="T4" fmla="*/ 2147483646 w 268"/>
              <a:gd name="T5" fmla="*/ 2147483646 h 312"/>
              <a:gd name="T6" fmla="*/ 2147483646 w 268"/>
              <a:gd name="T7" fmla="*/ 2147483646 h 312"/>
              <a:gd name="T8" fmla="*/ 2147483646 w 268"/>
              <a:gd name="T9" fmla="*/ 2147483646 h 312"/>
              <a:gd name="T10" fmla="*/ 2147483646 w 268"/>
              <a:gd name="T11" fmla="*/ 2147483646 h 312"/>
              <a:gd name="T12" fmla="*/ 2147483646 w 268"/>
              <a:gd name="T13" fmla="*/ 2147483646 h 312"/>
              <a:gd name="T14" fmla="*/ 2147483646 w 268"/>
              <a:gd name="T15" fmla="*/ 2147483646 h 312"/>
              <a:gd name="T16" fmla="*/ 2147483646 w 268"/>
              <a:gd name="T17" fmla="*/ 2147483646 h 312"/>
              <a:gd name="T18" fmla="*/ 2147483646 w 268"/>
              <a:gd name="T19" fmla="*/ 2147483646 h 312"/>
              <a:gd name="T20" fmla="*/ 2147483646 w 268"/>
              <a:gd name="T21" fmla="*/ 2147483646 h 312"/>
              <a:gd name="T22" fmla="*/ 2147483646 w 268"/>
              <a:gd name="T23" fmla="*/ 2147483646 h 312"/>
              <a:gd name="T24" fmla="*/ 2147483646 w 268"/>
              <a:gd name="T25" fmla="*/ 2147483646 h 312"/>
              <a:gd name="T26" fmla="*/ 2147483646 w 268"/>
              <a:gd name="T27" fmla="*/ 2147483646 h 312"/>
              <a:gd name="T28" fmla="*/ 2147483646 w 268"/>
              <a:gd name="T29" fmla="*/ 2147483646 h 312"/>
              <a:gd name="T30" fmla="*/ 2147483646 w 268"/>
              <a:gd name="T31" fmla="*/ 2147483646 h 312"/>
              <a:gd name="T32" fmla="*/ 2147483646 w 268"/>
              <a:gd name="T33" fmla="*/ 2147483646 h 312"/>
              <a:gd name="T34" fmla="*/ 2147483646 w 268"/>
              <a:gd name="T35" fmla="*/ 2147483646 h 312"/>
              <a:gd name="T36" fmla="*/ 2147483646 w 268"/>
              <a:gd name="T37" fmla="*/ 0 h 312"/>
              <a:gd name="T38" fmla="*/ 0 w 268"/>
              <a:gd name="T39" fmla="*/ 0 h 312"/>
              <a:gd name="T40" fmla="*/ 2147483646 w 268"/>
              <a:gd name="T41" fmla="*/ 2147483646 h 312"/>
              <a:gd name="T42" fmla="*/ 2147483646 w 268"/>
              <a:gd name="T43" fmla="*/ 2147483646 h 312"/>
              <a:gd name="T44" fmla="*/ 2147483646 w 268"/>
              <a:gd name="T45" fmla="*/ 2147483646 h 312"/>
              <a:gd name="T46" fmla="*/ 2147483646 w 268"/>
              <a:gd name="T47" fmla="*/ 2147483646 h 312"/>
              <a:gd name="T48" fmla="*/ 2147483646 w 268"/>
              <a:gd name="T49" fmla="*/ 2147483646 h 312"/>
              <a:gd name="T50" fmla="*/ 2147483646 w 268"/>
              <a:gd name="T51" fmla="*/ 2147483646 h 312"/>
              <a:gd name="T52" fmla="*/ 2147483646 w 268"/>
              <a:gd name="T53" fmla="*/ 2147483646 h 312"/>
              <a:gd name="T54" fmla="*/ 2147483646 w 268"/>
              <a:gd name="T55" fmla="*/ 2147483646 h 312"/>
              <a:gd name="T56" fmla="*/ 2147483646 w 268"/>
              <a:gd name="T57" fmla="*/ 2147483646 h 312"/>
              <a:gd name="T58" fmla="*/ 2147483646 w 268"/>
              <a:gd name="T59" fmla="*/ 2147483646 h 312"/>
              <a:gd name="T60" fmla="*/ 2147483646 w 268"/>
              <a:gd name="T61" fmla="*/ 2147483646 h 312"/>
              <a:gd name="T62" fmla="*/ 2147483646 w 268"/>
              <a:gd name="T63" fmla="*/ 2147483646 h 312"/>
              <a:gd name="T64" fmla="*/ 2147483646 w 268"/>
              <a:gd name="T65" fmla="*/ 2147483646 h 312"/>
              <a:gd name="T66" fmla="*/ 2147483646 w 268"/>
              <a:gd name="T67" fmla="*/ 2147483646 h 312"/>
              <a:gd name="T68" fmla="*/ 2147483646 w 268"/>
              <a:gd name="T69" fmla="*/ 2147483646 h 312"/>
              <a:gd name="T70" fmla="*/ 2147483646 w 268"/>
              <a:gd name="T71" fmla="*/ 2147483646 h 312"/>
              <a:gd name="T72" fmla="*/ 2147483646 w 268"/>
              <a:gd name="T73" fmla="*/ 2147483646 h 312"/>
              <a:gd name="T74" fmla="*/ 2147483646 w 268"/>
              <a:gd name="T75" fmla="*/ 2147483646 h 312"/>
              <a:gd name="T76" fmla="*/ 2147483646 w 268"/>
              <a:gd name="T77" fmla="*/ 2147483646 h 31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268"/>
              <a:gd name="T118" fmla="*/ 0 h 312"/>
              <a:gd name="T119" fmla="*/ 268 w 268"/>
              <a:gd name="T120" fmla="*/ 312 h 31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268" h="312">
                <a:moveTo>
                  <a:pt x="233" y="289"/>
                </a:moveTo>
                <a:lnTo>
                  <a:pt x="233" y="271"/>
                </a:lnTo>
                <a:lnTo>
                  <a:pt x="245" y="250"/>
                </a:lnTo>
                <a:lnTo>
                  <a:pt x="245" y="241"/>
                </a:lnTo>
                <a:lnTo>
                  <a:pt x="258" y="211"/>
                </a:lnTo>
                <a:lnTo>
                  <a:pt x="268" y="202"/>
                </a:lnTo>
                <a:lnTo>
                  <a:pt x="254" y="196"/>
                </a:lnTo>
                <a:lnTo>
                  <a:pt x="255" y="182"/>
                </a:lnTo>
                <a:lnTo>
                  <a:pt x="249" y="168"/>
                </a:lnTo>
                <a:lnTo>
                  <a:pt x="240" y="162"/>
                </a:lnTo>
                <a:lnTo>
                  <a:pt x="235" y="136"/>
                </a:lnTo>
                <a:lnTo>
                  <a:pt x="218" y="126"/>
                </a:lnTo>
                <a:lnTo>
                  <a:pt x="208" y="113"/>
                </a:lnTo>
                <a:lnTo>
                  <a:pt x="209" y="104"/>
                </a:lnTo>
                <a:lnTo>
                  <a:pt x="173" y="72"/>
                </a:lnTo>
                <a:lnTo>
                  <a:pt x="156" y="37"/>
                </a:lnTo>
                <a:lnTo>
                  <a:pt x="148" y="37"/>
                </a:lnTo>
                <a:lnTo>
                  <a:pt x="128" y="20"/>
                </a:lnTo>
                <a:lnTo>
                  <a:pt x="144" y="0"/>
                </a:lnTo>
                <a:lnTo>
                  <a:pt x="0" y="0"/>
                </a:lnTo>
                <a:lnTo>
                  <a:pt x="14" y="80"/>
                </a:lnTo>
                <a:lnTo>
                  <a:pt x="24" y="137"/>
                </a:lnTo>
                <a:lnTo>
                  <a:pt x="29" y="160"/>
                </a:lnTo>
                <a:lnTo>
                  <a:pt x="37" y="174"/>
                </a:lnTo>
                <a:lnTo>
                  <a:pt x="34" y="181"/>
                </a:lnTo>
                <a:lnTo>
                  <a:pt x="41" y="185"/>
                </a:lnTo>
                <a:lnTo>
                  <a:pt x="32" y="196"/>
                </a:lnTo>
                <a:lnTo>
                  <a:pt x="29" y="210"/>
                </a:lnTo>
                <a:lnTo>
                  <a:pt x="33" y="220"/>
                </a:lnTo>
                <a:lnTo>
                  <a:pt x="29" y="259"/>
                </a:lnTo>
                <a:lnTo>
                  <a:pt x="34" y="269"/>
                </a:lnTo>
                <a:lnTo>
                  <a:pt x="42" y="289"/>
                </a:lnTo>
                <a:lnTo>
                  <a:pt x="119" y="294"/>
                </a:lnTo>
                <a:lnTo>
                  <a:pt x="191" y="299"/>
                </a:lnTo>
                <a:lnTo>
                  <a:pt x="195" y="312"/>
                </a:lnTo>
                <a:lnTo>
                  <a:pt x="203" y="311"/>
                </a:lnTo>
                <a:lnTo>
                  <a:pt x="203" y="288"/>
                </a:lnTo>
                <a:lnTo>
                  <a:pt x="207" y="283"/>
                </a:lnTo>
                <a:lnTo>
                  <a:pt x="233" y="289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Freeform 216">
            <a:extLst>
              <a:ext uri="{FF2B5EF4-FFF2-40B4-BE49-F238E27FC236}">
                <a16:creationId xmlns:a16="http://schemas.microsoft.com/office/drawing/2014/main" id="{ABD19F78-4905-4CA6-816E-886F7698AC5F}"/>
              </a:ext>
            </a:extLst>
          </p:cNvPr>
          <p:cNvSpPr>
            <a:spLocks noChangeAspect="1"/>
          </p:cNvSpPr>
          <p:nvPr/>
        </p:nvSpPr>
        <p:spPr bwMode="auto">
          <a:xfrm>
            <a:off x="7373939" y="4824414"/>
            <a:ext cx="306387" cy="287337"/>
          </a:xfrm>
          <a:custGeom>
            <a:avLst/>
            <a:gdLst>
              <a:gd name="T0" fmla="*/ 2147483647 w 268"/>
              <a:gd name="T1" fmla="*/ 2147483647 h 312"/>
              <a:gd name="T2" fmla="*/ 2147483647 w 268"/>
              <a:gd name="T3" fmla="*/ 2147483647 h 312"/>
              <a:gd name="T4" fmla="*/ 2147483647 w 268"/>
              <a:gd name="T5" fmla="*/ 2147483647 h 312"/>
              <a:gd name="T6" fmla="*/ 2147483647 w 268"/>
              <a:gd name="T7" fmla="*/ 2147483647 h 312"/>
              <a:gd name="T8" fmla="*/ 2147483647 w 268"/>
              <a:gd name="T9" fmla="*/ 2147483647 h 312"/>
              <a:gd name="T10" fmla="*/ 2147483647 w 268"/>
              <a:gd name="T11" fmla="*/ 2147483647 h 312"/>
              <a:gd name="T12" fmla="*/ 2147483647 w 268"/>
              <a:gd name="T13" fmla="*/ 2147483647 h 312"/>
              <a:gd name="T14" fmla="*/ 2147483647 w 268"/>
              <a:gd name="T15" fmla="*/ 2147483647 h 312"/>
              <a:gd name="T16" fmla="*/ 2147483647 w 268"/>
              <a:gd name="T17" fmla="*/ 2147483647 h 312"/>
              <a:gd name="T18" fmla="*/ 2147483647 w 268"/>
              <a:gd name="T19" fmla="*/ 2147483647 h 312"/>
              <a:gd name="T20" fmla="*/ 2147483647 w 268"/>
              <a:gd name="T21" fmla="*/ 2147483647 h 312"/>
              <a:gd name="T22" fmla="*/ 2147483647 w 268"/>
              <a:gd name="T23" fmla="*/ 2147483647 h 312"/>
              <a:gd name="T24" fmla="*/ 2147483647 w 268"/>
              <a:gd name="T25" fmla="*/ 2147483647 h 312"/>
              <a:gd name="T26" fmla="*/ 2147483647 w 268"/>
              <a:gd name="T27" fmla="*/ 2147483647 h 312"/>
              <a:gd name="T28" fmla="*/ 2147483647 w 268"/>
              <a:gd name="T29" fmla="*/ 2147483647 h 312"/>
              <a:gd name="T30" fmla="*/ 2147483647 w 268"/>
              <a:gd name="T31" fmla="*/ 2147483647 h 312"/>
              <a:gd name="T32" fmla="*/ 2147483647 w 268"/>
              <a:gd name="T33" fmla="*/ 2147483647 h 312"/>
              <a:gd name="T34" fmla="*/ 2147483647 w 268"/>
              <a:gd name="T35" fmla="*/ 2147483647 h 312"/>
              <a:gd name="T36" fmla="*/ 2147483647 w 268"/>
              <a:gd name="T37" fmla="*/ 0 h 312"/>
              <a:gd name="T38" fmla="*/ 0 w 268"/>
              <a:gd name="T39" fmla="*/ 0 h 312"/>
              <a:gd name="T40" fmla="*/ 2147483647 w 268"/>
              <a:gd name="T41" fmla="*/ 2147483647 h 312"/>
              <a:gd name="T42" fmla="*/ 2147483647 w 268"/>
              <a:gd name="T43" fmla="*/ 2147483647 h 312"/>
              <a:gd name="T44" fmla="*/ 2147483647 w 268"/>
              <a:gd name="T45" fmla="*/ 2147483647 h 312"/>
              <a:gd name="T46" fmla="*/ 2147483647 w 268"/>
              <a:gd name="T47" fmla="*/ 2147483647 h 312"/>
              <a:gd name="T48" fmla="*/ 2147483647 w 268"/>
              <a:gd name="T49" fmla="*/ 2147483647 h 312"/>
              <a:gd name="T50" fmla="*/ 2147483647 w 268"/>
              <a:gd name="T51" fmla="*/ 2147483647 h 312"/>
              <a:gd name="T52" fmla="*/ 2147483647 w 268"/>
              <a:gd name="T53" fmla="*/ 2147483647 h 312"/>
              <a:gd name="T54" fmla="*/ 2147483647 w 268"/>
              <a:gd name="T55" fmla="*/ 2147483647 h 312"/>
              <a:gd name="T56" fmla="*/ 2147483647 w 268"/>
              <a:gd name="T57" fmla="*/ 2147483647 h 312"/>
              <a:gd name="T58" fmla="*/ 2147483647 w 268"/>
              <a:gd name="T59" fmla="*/ 2147483647 h 312"/>
              <a:gd name="T60" fmla="*/ 2147483647 w 268"/>
              <a:gd name="T61" fmla="*/ 2147483647 h 312"/>
              <a:gd name="T62" fmla="*/ 2147483647 w 268"/>
              <a:gd name="T63" fmla="*/ 2147483647 h 312"/>
              <a:gd name="T64" fmla="*/ 2147483647 w 268"/>
              <a:gd name="T65" fmla="*/ 2147483647 h 312"/>
              <a:gd name="T66" fmla="*/ 2147483647 w 268"/>
              <a:gd name="T67" fmla="*/ 2147483647 h 312"/>
              <a:gd name="T68" fmla="*/ 2147483647 w 268"/>
              <a:gd name="T69" fmla="*/ 2147483647 h 312"/>
              <a:gd name="T70" fmla="*/ 2147483647 w 268"/>
              <a:gd name="T71" fmla="*/ 2147483647 h 312"/>
              <a:gd name="T72" fmla="*/ 2147483647 w 268"/>
              <a:gd name="T73" fmla="*/ 2147483647 h 312"/>
              <a:gd name="T74" fmla="*/ 2147483647 w 268"/>
              <a:gd name="T75" fmla="*/ 2147483647 h 312"/>
              <a:gd name="T76" fmla="*/ 2147483647 w 268"/>
              <a:gd name="T77" fmla="*/ 2147483647 h 31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268"/>
              <a:gd name="T118" fmla="*/ 0 h 312"/>
              <a:gd name="T119" fmla="*/ 268 w 268"/>
              <a:gd name="T120" fmla="*/ 312 h 31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268" h="312">
                <a:moveTo>
                  <a:pt x="233" y="289"/>
                </a:moveTo>
                <a:lnTo>
                  <a:pt x="233" y="271"/>
                </a:lnTo>
                <a:lnTo>
                  <a:pt x="245" y="250"/>
                </a:lnTo>
                <a:lnTo>
                  <a:pt x="245" y="241"/>
                </a:lnTo>
                <a:lnTo>
                  <a:pt x="258" y="211"/>
                </a:lnTo>
                <a:lnTo>
                  <a:pt x="268" y="202"/>
                </a:lnTo>
                <a:lnTo>
                  <a:pt x="254" y="196"/>
                </a:lnTo>
                <a:lnTo>
                  <a:pt x="255" y="182"/>
                </a:lnTo>
                <a:lnTo>
                  <a:pt x="249" y="168"/>
                </a:lnTo>
                <a:lnTo>
                  <a:pt x="240" y="162"/>
                </a:lnTo>
                <a:lnTo>
                  <a:pt x="235" y="136"/>
                </a:lnTo>
                <a:lnTo>
                  <a:pt x="218" y="126"/>
                </a:lnTo>
                <a:lnTo>
                  <a:pt x="208" y="113"/>
                </a:lnTo>
                <a:lnTo>
                  <a:pt x="209" y="104"/>
                </a:lnTo>
                <a:lnTo>
                  <a:pt x="173" y="72"/>
                </a:lnTo>
                <a:lnTo>
                  <a:pt x="156" y="37"/>
                </a:lnTo>
                <a:lnTo>
                  <a:pt x="148" y="37"/>
                </a:lnTo>
                <a:lnTo>
                  <a:pt x="128" y="20"/>
                </a:lnTo>
                <a:lnTo>
                  <a:pt x="144" y="0"/>
                </a:lnTo>
                <a:lnTo>
                  <a:pt x="0" y="0"/>
                </a:lnTo>
                <a:lnTo>
                  <a:pt x="14" y="80"/>
                </a:lnTo>
                <a:lnTo>
                  <a:pt x="24" y="137"/>
                </a:lnTo>
                <a:lnTo>
                  <a:pt x="29" y="160"/>
                </a:lnTo>
                <a:lnTo>
                  <a:pt x="37" y="174"/>
                </a:lnTo>
                <a:lnTo>
                  <a:pt x="34" y="181"/>
                </a:lnTo>
                <a:lnTo>
                  <a:pt x="41" y="185"/>
                </a:lnTo>
                <a:lnTo>
                  <a:pt x="32" y="196"/>
                </a:lnTo>
                <a:lnTo>
                  <a:pt x="29" y="210"/>
                </a:lnTo>
                <a:lnTo>
                  <a:pt x="33" y="220"/>
                </a:lnTo>
                <a:lnTo>
                  <a:pt x="29" y="259"/>
                </a:lnTo>
                <a:lnTo>
                  <a:pt x="34" y="269"/>
                </a:lnTo>
                <a:lnTo>
                  <a:pt x="42" y="289"/>
                </a:lnTo>
                <a:lnTo>
                  <a:pt x="119" y="294"/>
                </a:lnTo>
                <a:lnTo>
                  <a:pt x="191" y="299"/>
                </a:lnTo>
                <a:lnTo>
                  <a:pt x="195" y="312"/>
                </a:lnTo>
                <a:lnTo>
                  <a:pt x="203" y="311"/>
                </a:lnTo>
                <a:lnTo>
                  <a:pt x="203" y="288"/>
                </a:lnTo>
                <a:lnTo>
                  <a:pt x="207" y="283"/>
                </a:lnTo>
                <a:lnTo>
                  <a:pt x="233" y="289"/>
                </a:lnTo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599" name="Freeform 217">
            <a:extLst>
              <a:ext uri="{FF2B5EF4-FFF2-40B4-BE49-F238E27FC236}">
                <a16:creationId xmlns:a16="http://schemas.microsoft.com/office/drawing/2014/main" id="{E2CD2A7A-6E42-4566-8C4C-99C1074271F2}"/>
              </a:ext>
            </a:extLst>
          </p:cNvPr>
          <p:cNvSpPr>
            <a:spLocks noChangeAspect="1"/>
          </p:cNvSpPr>
          <p:nvPr/>
        </p:nvSpPr>
        <p:spPr bwMode="auto">
          <a:xfrm>
            <a:off x="6183314" y="4294189"/>
            <a:ext cx="555625" cy="204787"/>
          </a:xfrm>
          <a:custGeom>
            <a:avLst/>
            <a:gdLst>
              <a:gd name="T0" fmla="*/ 2147483646 w 490"/>
              <a:gd name="T1" fmla="*/ 0 h 225"/>
              <a:gd name="T2" fmla="*/ 2147483646 w 490"/>
              <a:gd name="T3" fmla="*/ 0 h 225"/>
              <a:gd name="T4" fmla="*/ 2147483646 w 490"/>
              <a:gd name="T5" fmla="*/ 0 h 225"/>
              <a:gd name="T6" fmla="*/ 0 w 490"/>
              <a:gd name="T7" fmla="*/ 0 h 225"/>
              <a:gd name="T8" fmla="*/ 0 w 490"/>
              <a:gd name="T9" fmla="*/ 2147483646 h 225"/>
              <a:gd name="T10" fmla="*/ 0 w 490"/>
              <a:gd name="T11" fmla="*/ 2147483646 h 225"/>
              <a:gd name="T12" fmla="*/ 2147483646 w 490"/>
              <a:gd name="T13" fmla="*/ 2147483646 h 225"/>
              <a:gd name="T14" fmla="*/ 2147483646 w 490"/>
              <a:gd name="T15" fmla="*/ 2147483646 h 225"/>
              <a:gd name="T16" fmla="*/ 2147483646 w 490"/>
              <a:gd name="T17" fmla="*/ 2147483646 h 225"/>
              <a:gd name="T18" fmla="*/ 2147483646 w 490"/>
              <a:gd name="T19" fmla="*/ 2147483646 h 225"/>
              <a:gd name="T20" fmla="*/ 2147483646 w 490"/>
              <a:gd name="T21" fmla="*/ 2147483646 h 225"/>
              <a:gd name="T22" fmla="*/ 2147483646 w 490"/>
              <a:gd name="T23" fmla="*/ 2147483646 h 225"/>
              <a:gd name="T24" fmla="*/ 2147483646 w 490"/>
              <a:gd name="T25" fmla="*/ 2147483646 h 225"/>
              <a:gd name="T26" fmla="*/ 2147483646 w 490"/>
              <a:gd name="T27" fmla="*/ 2147483646 h 225"/>
              <a:gd name="T28" fmla="*/ 2147483646 w 490"/>
              <a:gd name="T29" fmla="*/ 2147483646 h 225"/>
              <a:gd name="T30" fmla="*/ 2147483646 w 490"/>
              <a:gd name="T31" fmla="*/ 2147483646 h 225"/>
              <a:gd name="T32" fmla="*/ 2147483646 w 490"/>
              <a:gd name="T33" fmla="*/ 2147483646 h 225"/>
              <a:gd name="T34" fmla="*/ 2147483646 w 490"/>
              <a:gd name="T35" fmla="*/ 2147483646 h 225"/>
              <a:gd name="T36" fmla="*/ 2147483646 w 490"/>
              <a:gd name="T37" fmla="*/ 2147483646 h 225"/>
              <a:gd name="T38" fmla="*/ 2147483646 w 490"/>
              <a:gd name="T39" fmla="*/ 2147483646 h 225"/>
              <a:gd name="T40" fmla="*/ 2147483646 w 490"/>
              <a:gd name="T41" fmla="*/ 2147483646 h 225"/>
              <a:gd name="T42" fmla="*/ 2147483646 w 490"/>
              <a:gd name="T43" fmla="*/ 2147483646 h 225"/>
              <a:gd name="T44" fmla="*/ 2147483646 w 490"/>
              <a:gd name="T45" fmla="*/ 2147483646 h 225"/>
              <a:gd name="T46" fmla="*/ 2147483646 w 490"/>
              <a:gd name="T47" fmla="*/ 2147483646 h 225"/>
              <a:gd name="T48" fmla="*/ 2147483646 w 490"/>
              <a:gd name="T49" fmla="*/ 2147483646 h 225"/>
              <a:gd name="T50" fmla="*/ 2147483646 w 490"/>
              <a:gd name="T51" fmla="*/ 2147483646 h 225"/>
              <a:gd name="T52" fmla="*/ 2147483646 w 490"/>
              <a:gd name="T53" fmla="*/ 2147483646 h 225"/>
              <a:gd name="T54" fmla="*/ 2147483646 w 490"/>
              <a:gd name="T55" fmla="*/ 2147483646 h 225"/>
              <a:gd name="T56" fmla="*/ 2147483646 w 490"/>
              <a:gd name="T57" fmla="*/ 2147483646 h 225"/>
              <a:gd name="T58" fmla="*/ 2147483646 w 490"/>
              <a:gd name="T59" fmla="*/ 2147483646 h 225"/>
              <a:gd name="T60" fmla="*/ 2147483646 w 490"/>
              <a:gd name="T61" fmla="*/ 2147483646 h 225"/>
              <a:gd name="T62" fmla="*/ 2147483646 w 490"/>
              <a:gd name="T63" fmla="*/ 2147483646 h 225"/>
              <a:gd name="T64" fmla="*/ 2147483646 w 490"/>
              <a:gd name="T65" fmla="*/ 2147483646 h 225"/>
              <a:gd name="T66" fmla="*/ 2147483646 w 490"/>
              <a:gd name="T67" fmla="*/ 0 h 225"/>
              <a:gd name="T68" fmla="*/ 2147483646 w 490"/>
              <a:gd name="T69" fmla="*/ 0 h 22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90"/>
              <a:gd name="T106" fmla="*/ 0 h 225"/>
              <a:gd name="T107" fmla="*/ 490 w 490"/>
              <a:gd name="T108" fmla="*/ 225 h 22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90" h="225">
                <a:moveTo>
                  <a:pt x="294" y="0"/>
                </a:moveTo>
                <a:lnTo>
                  <a:pt x="216" y="0"/>
                </a:lnTo>
                <a:lnTo>
                  <a:pt x="110" y="0"/>
                </a:lnTo>
                <a:lnTo>
                  <a:pt x="0" y="0"/>
                </a:lnTo>
                <a:lnTo>
                  <a:pt x="0" y="74"/>
                </a:lnTo>
                <a:lnTo>
                  <a:pt x="0" y="153"/>
                </a:lnTo>
                <a:lnTo>
                  <a:pt x="58" y="153"/>
                </a:lnTo>
                <a:lnTo>
                  <a:pt x="114" y="153"/>
                </a:lnTo>
                <a:lnTo>
                  <a:pt x="114" y="225"/>
                </a:lnTo>
                <a:lnTo>
                  <a:pt x="209" y="225"/>
                </a:lnTo>
                <a:lnTo>
                  <a:pt x="305" y="225"/>
                </a:lnTo>
                <a:lnTo>
                  <a:pt x="396" y="225"/>
                </a:lnTo>
                <a:lnTo>
                  <a:pt x="490" y="225"/>
                </a:lnTo>
                <a:lnTo>
                  <a:pt x="486" y="211"/>
                </a:lnTo>
                <a:lnTo>
                  <a:pt x="476" y="203"/>
                </a:lnTo>
                <a:lnTo>
                  <a:pt x="474" y="189"/>
                </a:lnTo>
                <a:lnTo>
                  <a:pt x="470" y="183"/>
                </a:lnTo>
                <a:lnTo>
                  <a:pt x="464" y="173"/>
                </a:lnTo>
                <a:lnTo>
                  <a:pt x="467" y="161"/>
                </a:lnTo>
                <a:lnTo>
                  <a:pt x="465" y="150"/>
                </a:lnTo>
                <a:lnTo>
                  <a:pt x="464" y="130"/>
                </a:lnTo>
                <a:lnTo>
                  <a:pt x="460" y="128"/>
                </a:lnTo>
                <a:lnTo>
                  <a:pt x="461" y="118"/>
                </a:lnTo>
                <a:lnTo>
                  <a:pt x="452" y="111"/>
                </a:lnTo>
                <a:lnTo>
                  <a:pt x="453" y="92"/>
                </a:lnTo>
                <a:lnTo>
                  <a:pt x="437" y="64"/>
                </a:lnTo>
                <a:lnTo>
                  <a:pt x="433" y="39"/>
                </a:lnTo>
                <a:lnTo>
                  <a:pt x="429" y="37"/>
                </a:lnTo>
                <a:lnTo>
                  <a:pt x="421" y="36"/>
                </a:lnTo>
                <a:lnTo>
                  <a:pt x="416" y="26"/>
                </a:lnTo>
                <a:lnTo>
                  <a:pt x="386" y="11"/>
                </a:lnTo>
                <a:lnTo>
                  <a:pt x="351" y="11"/>
                </a:lnTo>
                <a:lnTo>
                  <a:pt x="342" y="17"/>
                </a:lnTo>
                <a:lnTo>
                  <a:pt x="315" y="0"/>
                </a:lnTo>
                <a:lnTo>
                  <a:pt x="294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00" name="Freeform 218">
            <a:extLst>
              <a:ext uri="{FF2B5EF4-FFF2-40B4-BE49-F238E27FC236}">
                <a16:creationId xmlns:a16="http://schemas.microsoft.com/office/drawing/2014/main" id="{49F40AB6-C22A-4463-BCA9-1C82841C64FA}"/>
              </a:ext>
            </a:extLst>
          </p:cNvPr>
          <p:cNvSpPr>
            <a:spLocks noChangeAspect="1"/>
          </p:cNvSpPr>
          <p:nvPr/>
        </p:nvSpPr>
        <p:spPr bwMode="auto">
          <a:xfrm>
            <a:off x="6183314" y="4294189"/>
            <a:ext cx="555625" cy="204787"/>
          </a:xfrm>
          <a:custGeom>
            <a:avLst/>
            <a:gdLst>
              <a:gd name="T0" fmla="*/ 2147483646 w 490"/>
              <a:gd name="T1" fmla="*/ 0 h 225"/>
              <a:gd name="T2" fmla="*/ 2147483646 w 490"/>
              <a:gd name="T3" fmla="*/ 0 h 225"/>
              <a:gd name="T4" fmla="*/ 2147483646 w 490"/>
              <a:gd name="T5" fmla="*/ 0 h 225"/>
              <a:gd name="T6" fmla="*/ 0 w 490"/>
              <a:gd name="T7" fmla="*/ 0 h 225"/>
              <a:gd name="T8" fmla="*/ 0 w 490"/>
              <a:gd name="T9" fmla="*/ 2147483646 h 225"/>
              <a:gd name="T10" fmla="*/ 0 w 490"/>
              <a:gd name="T11" fmla="*/ 2147483646 h 225"/>
              <a:gd name="T12" fmla="*/ 2147483646 w 490"/>
              <a:gd name="T13" fmla="*/ 2147483646 h 225"/>
              <a:gd name="T14" fmla="*/ 2147483646 w 490"/>
              <a:gd name="T15" fmla="*/ 2147483646 h 225"/>
              <a:gd name="T16" fmla="*/ 2147483646 w 490"/>
              <a:gd name="T17" fmla="*/ 2147483646 h 225"/>
              <a:gd name="T18" fmla="*/ 2147483646 w 490"/>
              <a:gd name="T19" fmla="*/ 2147483646 h 225"/>
              <a:gd name="T20" fmla="*/ 2147483646 w 490"/>
              <a:gd name="T21" fmla="*/ 2147483646 h 225"/>
              <a:gd name="T22" fmla="*/ 2147483646 w 490"/>
              <a:gd name="T23" fmla="*/ 2147483646 h 225"/>
              <a:gd name="T24" fmla="*/ 2147483646 w 490"/>
              <a:gd name="T25" fmla="*/ 2147483646 h 225"/>
              <a:gd name="T26" fmla="*/ 2147483646 w 490"/>
              <a:gd name="T27" fmla="*/ 2147483646 h 225"/>
              <a:gd name="T28" fmla="*/ 2147483646 w 490"/>
              <a:gd name="T29" fmla="*/ 2147483646 h 225"/>
              <a:gd name="T30" fmla="*/ 2147483646 w 490"/>
              <a:gd name="T31" fmla="*/ 2147483646 h 225"/>
              <a:gd name="T32" fmla="*/ 2147483646 w 490"/>
              <a:gd name="T33" fmla="*/ 2147483646 h 225"/>
              <a:gd name="T34" fmla="*/ 2147483646 w 490"/>
              <a:gd name="T35" fmla="*/ 2147483646 h 225"/>
              <a:gd name="T36" fmla="*/ 2147483646 w 490"/>
              <a:gd name="T37" fmla="*/ 2147483646 h 225"/>
              <a:gd name="T38" fmla="*/ 2147483646 w 490"/>
              <a:gd name="T39" fmla="*/ 2147483646 h 225"/>
              <a:gd name="T40" fmla="*/ 2147483646 w 490"/>
              <a:gd name="T41" fmla="*/ 2147483646 h 225"/>
              <a:gd name="T42" fmla="*/ 2147483646 w 490"/>
              <a:gd name="T43" fmla="*/ 2147483646 h 225"/>
              <a:gd name="T44" fmla="*/ 2147483646 w 490"/>
              <a:gd name="T45" fmla="*/ 2147483646 h 225"/>
              <a:gd name="T46" fmla="*/ 2147483646 w 490"/>
              <a:gd name="T47" fmla="*/ 2147483646 h 225"/>
              <a:gd name="T48" fmla="*/ 2147483646 w 490"/>
              <a:gd name="T49" fmla="*/ 2147483646 h 225"/>
              <a:gd name="T50" fmla="*/ 2147483646 w 490"/>
              <a:gd name="T51" fmla="*/ 2147483646 h 225"/>
              <a:gd name="T52" fmla="*/ 2147483646 w 490"/>
              <a:gd name="T53" fmla="*/ 2147483646 h 225"/>
              <a:gd name="T54" fmla="*/ 2147483646 w 490"/>
              <a:gd name="T55" fmla="*/ 2147483646 h 225"/>
              <a:gd name="T56" fmla="*/ 2147483646 w 490"/>
              <a:gd name="T57" fmla="*/ 2147483646 h 225"/>
              <a:gd name="T58" fmla="*/ 2147483646 w 490"/>
              <a:gd name="T59" fmla="*/ 2147483646 h 225"/>
              <a:gd name="T60" fmla="*/ 2147483646 w 490"/>
              <a:gd name="T61" fmla="*/ 2147483646 h 225"/>
              <a:gd name="T62" fmla="*/ 2147483646 w 490"/>
              <a:gd name="T63" fmla="*/ 2147483646 h 225"/>
              <a:gd name="T64" fmla="*/ 2147483646 w 490"/>
              <a:gd name="T65" fmla="*/ 2147483646 h 225"/>
              <a:gd name="T66" fmla="*/ 2147483646 w 490"/>
              <a:gd name="T67" fmla="*/ 0 h 225"/>
              <a:gd name="T68" fmla="*/ 2147483646 w 490"/>
              <a:gd name="T69" fmla="*/ 0 h 22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90"/>
              <a:gd name="T106" fmla="*/ 0 h 225"/>
              <a:gd name="T107" fmla="*/ 490 w 490"/>
              <a:gd name="T108" fmla="*/ 225 h 22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90" h="225">
                <a:moveTo>
                  <a:pt x="294" y="0"/>
                </a:moveTo>
                <a:lnTo>
                  <a:pt x="216" y="0"/>
                </a:lnTo>
                <a:lnTo>
                  <a:pt x="110" y="0"/>
                </a:lnTo>
                <a:lnTo>
                  <a:pt x="0" y="0"/>
                </a:lnTo>
                <a:lnTo>
                  <a:pt x="0" y="74"/>
                </a:lnTo>
                <a:lnTo>
                  <a:pt x="0" y="153"/>
                </a:lnTo>
                <a:lnTo>
                  <a:pt x="58" y="153"/>
                </a:lnTo>
                <a:lnTo>
                  <a:pt x="114" y="153"/>
                </a:lnTo>
                <a:lnTo>
                  <a:pt x="114" y="225"/>
                </a:lnTo>
                <a:lnTo>
                  <a:pt x="209" y="225"/>
                </a:lnTo>
                <a:lnTo>
                  <a:pt x="305" y="225"/>
                </a:lnTo>
                <a:lnTo>
                  <a:pt x="396" y="225"/>
                </a:lnTo>
                <a:lnTo>
                  <a:pt x="490" y="225"/>
                </a:lnTo>
                <a:lnTo>
                  <a:pt x="486" y="211"/>
                </a:lnTo>
                <a:lnTo>
                  <a:pt x="476" y="203"/>
                </a:lnTo>
                <a:lnTo>
                  <a:pt x="474" y="189"/>
                </a:lnTo>
                <a:lnTo>
                  <a:pt x="470" y="183"/>
                </a:lnTo>
                <a:lnTo>
                  <a:pt x="464" y="173"/>
                </a:lnTo>
                <a:lnTo>
                  <a:pt x="467" y="161"/>
                </a:lnTo>
                <a:lnTo>
                  <a:pt x="465" y="150"/>
                </a:lnTo>
                <a:lnTo>
                  <a:pt x="464" y="130"/>
                </a:lnTo>
                <a:lnTo>
                  <a:pt x="460" y="128"/>
                </a:lnTo>
                <a:lnTo>
                  <a:pt x="461" y="118"/>
                </a:lnTo>
                <a:lnTo>
                  <a:pt x="452" y="111"/>
                </a:lnTo>
                <a:lnTo>
                  <a:pt x="453" y="92"/>
                </a:lnTo>
                <a:lnTo>
                  <a:pt x="437" y="64"/>
                </a:lnTo>
                <a:lnTo>
                  <a:pt x="433" y="39"/>
                </a:lnTo>
                <a:lnTo>
                  <a:pt x="429" y="37"/>
                </a:lnTo>
                <a:lnTo>
                  <a:pt x="421" y="36"/>
                </a:lnTo>
                <a:lnTo>
                  <a:pt x="416" y="26"/>
                </a:lnTo>
                <a:lnTo>
                  <a:pt x="386" y="11"/>
                </a:lnTo>
                <a:lnTo>
                  <a:pt x="351" y="11"/>
                </a:lnTo>
                <a:lnTo>
                  <a:pt x="342" y="17"/>
                </a:lnTo>
                <a:lnTo>
                  <a:pt x="315" y="0"/>
                </a:lnTo>
                <a:lnTo>
                  <a:pt x="294" y="0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01" name="Freeform 219">
            <a:extLst>
              <a:ext uri="{FF2B5EF4-FFF2-40B4-BE49-F238E27FC236}">
                <a16:creationId xmlns:a16="http://schemas.microsoft.com/office/drawing/2014/main" id="{8B81A0F9-B39D-4248-88C4-83D0B5734A34}"/>
              </a:ext>
            </a:extLst>
          </p:cNvPr>
          <p:cNvSpPr>
            <a:spLocks noChangeAspect="1"/>
          </p:cNvSpPr>
          <p:nvPr/>
        </p:nvSpPr>
        <p:spPr bwMode="auto">
          <a:xfrm>
            <a:off x="6311901" y="4498975"/>
            <a:ext cx="484188" cy="198439"/>
          </a:xfrm>
          <a:custGeom>
            <a:avLst/>
            <a:gdLst>
              <a:gd name="T0" fmla="*/ 2147483646 w 422"/>
              <a:gd name="T1" fmla="*/ 0 h 218"/>
              <a:gd name="T2" fmla="*/ 2147483646 w 422"/>
              <a:gd name="T3" fmla="*/ 0 h 218"/>
              <a:gd name="T4" fmla="*/ 2147483646 w 422"/>
              <a:gd name="T5" fmla="*/ 0 h 218"/>
              <a:gd name="T6" fmla="*/ 2147483646 w 422"/>
              <a:gd name="T7" fmla="*/ 0 h 218"/>
              <a:gd name="T8" fmla="*/ 0 w 422"/>
              <a:gd name="T9" fmla="*/ 0 h 218"/>
              <a:gd name="T10" fmla="*/ 0 w 422"/>
              <a:gd name="T11" fmla="*/ 2147483646 h 218"/>
              <a:gd name="T12" fmla="*/ 0 w 422"/>
              <a:gd name="T13" fmla="*/ 2147483646 h 218"/>
              <a:gd name="T14" fmla="*/ 0 w 422"/>
              <a:gd name="T15" fmla="*/ 2147483646 h 218"/>
              <a:gd name="T16" fmla="*/ 2147483646 w 422"/>
              <a:gd name="T17" fmla="*/ 2147483646 h 218"/>
              <a:gd name="T18" fmla="*/ 2147483646 w 422"/>
              <a:gd name="T19" fmla="*/ 2147483646 h 218"/>
              <a:gd name="T20" fmla="*/ 2147483646 w 422"/>
              <a:gd name="T21" fmla="*/ 2147483646 h 218"/>
              <a:gd name="T22" fmla="*/ 2147483646 w 422"/>
              <a:gd name="T23" fmla="*/ 2147483646 h 218"/>
              <a:gd name="T24" fmla="*/ 2147483646 w 422"/>
              <a:gd name="T25" fmla="*/ 2147483646 h 218"/>
              <a:gd name="T26" fmla="*/ 2147483646 w 422"/>
              <a:gd name="T27" fmla="*/ 2147483646 h 218"/>
              <a:gd name="T28" fmla="*/ 2147483646 w 422"/>
              <a:gd name="T29" fmla="*/ 2147483646 h 218"/>
              <a:gd name="T30" fmla="*/ 2147483646 w 422"/>
              <a:gd name="T31" fmla="*/ 2147483646 h 218"/>
              <a:gd name="T32" fmla="*/ 2147483646 w 422"/>
              <a:gd name="T33" fmla="*/ 2147483646 h 218"/>
              <a:gd name="T34" fmla="*/ 2147483646 w 422"/>
              <a:gd name="T35" fmla="*/ 2147483646 h 218"/>
              <a:gd name="T36" fmla="*/ 2147483646 w 422"/>
              <a:gd name="T37" fmla="*/ 2147483646 h 218"/>
              <a:gd name="T38" fmla="*/ 2147483646 w 422"/>
              <a:gd name="T39" fmla="*/ 2147483646 h 218"/>
              <a:gd name="T40" fmla="*/ 2147483646 w 422"/>
              <a:gd name="T41" fmla="*/ 0 h 218"/>
              <a:gd name="T42" fmla="*/ 2147483646 w 422"/>
              <a:gd name="T43" fmla="*/ 0 h 21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422"/>
              <a:gd name="T67" fmla="*/ 0 h 218"/>
              <a:gd name="T68" fmla="*/ 422 w 422"/>
              <a:gd name="T69" fmla="*/ 218 h 21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422" h="218">
                <a:moveTo>
                  <a:pt x="365" y="0"/>
                </a:moveTo>
                <a:lnTo>
                  <a:pt x="282" y="0"/>
                </a:lnTo>
                <a:lnTo>
                  <a:pt x="191" y="0"/>
                </a:lnTo>
                <a:lnTo>
                  <a:pt x="95" y="0"/>
                </a:lnTo>
                <a:lnTo>
                  <a:pt x="0" y="0"/>
                </a:lnTo>
                <a:lnTo>
                  <a:pt x="0" y="68"/>
                </a:lnTo>
                <a:lnTo>
                  <a:pt x="0" y="149"/>
                </a:lnTo>
                <a:lnTo>
                  <a:pt x="0" y="218"/>
                </a:lnTo>
                <a:lnTo>
                  <a:pt x="57" y="218"/>
                </a:lnTo>
                <a:lnTo>
                  <a:pt x="139" y="218"/>
                </a:lnTo>
                <a:lnTo>
                  <a:pt x="233" y="218"/>
                </a:lnTo>
                <a:lnTo>
                  <a:pt x="335" y="218"/>
                </a:lnTo>
                <a:lnTo>
                  <a:pt x="422" y="218"/>
                </a:lnTo>
                <a:lnTo>
                  <a:pt x="422" y="65"/>
                </a:lnTo>
                <a:lnTo>
                  <a:pt x="408" y="60"/>
                </a:lnTo>
                <a:lnTo>
                  <a:pt x="393" y="36"/>
                </a:lnTo>
                <a:lnTo>
                  <a:pt x="401" y="22"/>
                </a:lnTo>
                <a:lnTo>
                  <a:pt x="407" y="22"/>
                </a:lnTo>
                <a:lnTo>
                  <a:pt x="402" y="10"/>
                </a:lnTo>
                <a:lnTo>
                  <a:pt x="393" y="13"/>
                </a:lnTo>
                <a:lnTo>
                  <a:pt x="376" y="0"/>
                </a:lnTo>
                <a:lnTo>
                  <a:pt x="365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02" name="Freeform 220">
            <a:extLst>
              <a:ext uri="{FF2B5EF4-FFF2-40B4-BE49-F238E27FC236}">
                <a16:creationId xmlns:a16="http://schemas.microsoft.com/office/drawing/2014/main" id="{1BC937D8-E86D-4150-B5F0-8561C64265FD}"/>
              </a:ext>
            </a:extLst>
          </p:cNvPr>
          <p:cNvSpPr>
            <a:spLocks noChangeAspect="1"/>
          </p:cNvSpPr>
          <p:nvPr/>
        </p:nvSpPr>
        <p:spPr bwMode="auto">
          <a:xfrm>
            <a:off x="6311901" y="4498975"/>
            <a:ext cx="484188" cy="198439"/>
          </a:xfrm>
          <a:custGeom>
            <a:avLst/>
            <a:gdLst>
              <a:gd name="T0" fmla="*/ 2147483646 w 422"/>
              <a:gd name="T1" fmla="*/ 0 h 218"/>
              <a:gd name="T2" fmla="*/ 2147483646 w 422"/>
              <a:gd name="T3" fmla="*/ 0 h 218"/>
              <a:gd name="T4" fmla="*/ 2147483646 w 422"/>
              <a:gd name="T5" fmla="*/ 0 h 218"/>
              <a:gd name="T6" fmla="*/ 2147483646 w 422"/>
              <a:gd name="T7" fmla="*/ 0 h 218"/>
              <a:gd name="T8" fmla="*/ 0 w 422"/>
              <a:gd name="T9" fmla="*/ 0 h 218"/>
              <a:gd name="T10" fmla="*/ 0 w 422"/>
              <a:gd name="T11" fmla="*/ 2147483646 h 218"/>
              <a:gd name="T12" fmla="*/ 0 w 422"/>
              <a:gd name="T13" fmla="*/ 2147483646 h 218"/>
              <a:gd name="T14" fmla="*/ 0 w 422"/>
              <a:gd name="T15" fmla="*/ 2147483646 h 218"/>
              <a:gd name="T16" fmla="*/ 2147483646 w 422"/>
              <a:gd name="T17" fmla="*/ 2147483646 h 218"/>
              <a:gd name="T18" fmla="*/ 2147483646 w 422"/>
              <a:gd name="T19" fmla="*/ 2147483646 h 218"/>
              <a:gd name="T20" fmla="*/ 2147483646 w 422"/>
              <a:gd name="T21" fmla="*/ 2147483646 h 218"/>
              <a:gd name="T22" fmla="*/ 2147483646 w 422"/>
              <a:gd name="T23" fmla="*/ 2147483646 h 218"/>
              <a:gd name="T24" fmla="*/ 2147483646 w 422"/>
              <a:gd name="T25" fmla="*/ 2147483646 h 218"/>
              <a:gd name="T26" fmla="*/ 2147483646 w 422"/>
              <a:gd name="T27" fmla="*/ 2147483646 h 218"/>
              <a:gd name="T28" fmla="*/ 2147483646 w 422"/>
              <a:gd name="T29" fmla="*/ 2147483646 h 218"/>
              <a:gd name="T30" fmla="*/ 2147483646 w 422"/>
              <a:gd name="T31" fmla="*/ 2147483646 h 218"/>
              <a:gd name="T32" fmla="*/ 2147483646 w 422"/>
              <a:gd name="T33" fmla="*/ 2147483646 h 218"/>
              <a:gd name="T34" fmla="*/ 2147483646 w 422"/>
              <a:gd name="T35" fmla="*/ 2147483646 h 218"/>
              <a:gd name="T36" fmla="*/ 2147483646 w 422"/>
              <a:gd name="T37" fmla="*/ 2147483646 h 218"/>
              <a:gd name="T38" fmla="*/ 2147483646 w 422"/>
              <a:gd name="T39" fmla="*/ 2147483646 h 218"/>
              <a:gd name="T40" fmla="*/ 2147483646 w 422"/>
              <a:gd name="T41" fmla="*/ 0 h 218"/>
              <a:gd name="T42" fmla="*/ 2147483646 w 422"/>
              <a:gd name="T43" fmla="*/ 0 h 21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422"/>
              <a:gd name="T67" fmla="*/ 0 h 218"/>
              <a:gd name="T68" fmla="*/ 422 w 422"/>
              <a:gd name="T69" fmla="*/ 218 h 21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422" h="218">
                <a:moveTo>
                  <a:pt x="365" y="0"/>
                </a:moveTo>
                <a:lnTo>
                  <a:pt x="282" y="0"/>
                </a:lnTo>
                <a:lnTo>
                  <a:pt x="191" y="0"/>
                </a:lnTo>
                <a:lnTo>
                  <a:pt x="95" y="0"/>
                </a:lnTo>
                <a:lnTo>
                  <a:pt x="0" y="0"/>
                </a:lnTo>
                <a:lnTo>
                  <a:pt x="0" y="68"/>
                </a:lnTo>
                <a:lnTo>
                  <a:pt x="0" y="149"/>
                </a:lnTo>
                <a:lnTo>
                  <a:pt x="0" y="218"/>
                </a:lnTo>
                <a:lnTo>
                  <a:pt x="57" y="218"/>
                </a:lnTo>
                <a:lnTo>
                  <a:pt x="139" y="218"/>
                </a:lnTo>
                <a:lnTo>
                  <a:pt x="233" y="218"/>
                </a:lnTo>
                <a:lnTo>
                  <a:pt x="335" y="218"/>
                </a:lnTo>
                <a:lnTo>
                  <a:pt x="422" y="218"/>
                </a:lnTo>
                <a:lnTo>
                  <a:pt x="422" y="65"/>
                </a:lnTo>
                <a:lnTo>
                  <a:pt x="408" y="60"/>
                </a:lnTo>
                <a:lnTo>
                  <a:pt x="393" y="36"/>
                </a:lnTo>
                <a:lnTo>
                  <a:pt x="401" y="22"/>
                </a:lnTo>
                <a:lnTo>
                  <a:pt x="407" y="22"/>
                </a:lnTo>
                <a:lnTo>
                  <a:pt x="402" y="10"/>
                </a:lnTo>
                <a:lnTo>
                  <a:pt x="393" y="13"/>
                </a:lnTo>
                <a:lnTo>
                  <a:pt x="376" y="0"/>
                </a:lnTo>
                <a:lnTo>
                  <a:pt x="365" y="0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03" name="Freeform 221">
            <a:extLst>
              <a:ext uri="{FF2B5EF4-FFF2-40B4-BE49-F238E27FC236}">
                <a16:creationId xmlns:a16="http://schemas.microsoft.com/office/drawing/2014/main" id="{15888511-876C-45BB-AD49-1404E3B2A20F}"/>
              </a:ext>
            </a:extLst>
          </p:cNvPr>
          <p:cNvSpPr>
            <a:spLocks noChangeAspect="1"/>
          </p:cNvSpPr>
          <p:nvPr/>
        </p:nvSpPr>
        <p:spPr bwMode="auto">
          <a:xfrm>
            <a:off x="6248401" y="4697413"/>
            <a:ext cx="554039" cy="214312"/>
          </a:xfrm>
          <a:custGeom>
            <a:avLst/>
            <a:gdLst>
              <a:gd name="T0" fmla="*/ 2147483646 w 485"/>
              <a:gd name="T1" fmla="*/ 2147483646 h 234"/>
              <a:gd name="T2" fmla="*/ 2147483646 w 485"/>
              <a:gd name="T3" fmla="*/ 2147483646 h 234"/>
              <a:gd name="T4" fmla="*/ 2147483646 w 485"/>
              <a:gd name="T5" fmla="*/ 2147483646 h 234"/>
              <a:gd name="T6" fmla="*/ 2147483646 w 485"/>
              <a:gd name="T7" fmla="*/ 2147483646 h 234"/>
              <a:gd name="T8" fmla="*/ 2147483646 w 485"/>
              <a:gd name="T9" fmla="*/ 2147483646 h 234"/>
              <a:gd name="T10" fmla="*/ 2147483646 w 485"/>
              <a:gd name="T11" fmla="*/ 2147483646 h 234"/>
              <a:gd name="T12" fmla="*/ 2147483646 w 485"/>
              <a:gd name="T13" fmla="*/ 2147483646 h 234"/>
              <a:gd name="T14" fmla="*/ 2147483646 w 485"/>
              <a:gd name="T15" fmla="*/ 2147483646 h 234"/>
              <a:gd name="T16" fmla="*/ 2147483646 w 485"/>
              <a:gd name="T17" fmla="*/ 2147483646 h 234"/>
              <a:gd name="T18" fmla="*/ 2147483646 w 485"/>
              <a:gd name="T19" fmla="*/ 2147483646 h 234"/>
              <a:gd name="T20" fmla="*/ 2147483646 w 485"/>
              <a:gd name="T21" fmla="*/ 2147483646 h 234"/>
              <a:gd name="T22" fmla="*/ 2147483646 w 485"/>
              <a:gd name="T23" fmla="*/ 2147483646 h 234"/>
              <a:gd name="T24" fmla="*/ 2147483646 w 485"/>
              <a:gd name="T25" fmla="*/ 2147483646 h 234"/>
              <a:gd name="T26" fmla="*/ 2147483646 w 485"/>
              <a:gd name="T27" fmla="*/ 2147483646 h 234"/>
              <a:gd name="T28" fmla="*/ 2147483646 w 485"/>
              <a:gd name="T29" fmla="*/ 2147483646 h 234"/>
              <a:gd name="T30" fmla="*/ 2147483646 w 485"/>
              <a:gd name="T31" fmla="*/ 2147483646 h 234"/>
              <a:gd name="T32" fmla="*/ 2147483646 w 485"/>
              <a:gd name="T33" fmla="*/ 2147483646 h 234"/>
              <a:gd name="T34" fmla="*/ 2147483646 w 485"/>
              <a:gd name="T35" fmla="*/ 2147483646 h 234"/>
              <a:gd name="T36" fmla="*/ 2147483646 w 485"/>
              <a:gd name="T37" fmla="*/ 2147483646 h 234"/>
              <a:gd name="T38" fmla="*/ 2147483646 w 485"/>
              <a:gd name="T39" fmla="*/ 2147483646 h 234"/>
              <a:gd name="T40" fmla="*/ 2147483646 w 485"/>
              <a:gd name="T41" fmla="*/ 2147483646 h 234"/>
              <a:gd name="T42" fmla="*/ 2147483646 w 485"/>
              <a:gd name="T43" fmla="*/ 2147483646 h 234"/>
              <a:gd name="T44" fmla="*/ 2147483646 w 485"/>
              <a:gd name="T45" fmla="*/ 2147483646 h 234"/>
              <a:gd name="T46" fmla="*/ 2147483646 w 485"/>
              <a:gd name="T47" fmla="*/ 2147483646 h 234"/>
              <a:gd name="T48" fmla="*/ 2147483646 w 485"/>
              <a:gd name="T49" fmla="*/ 2147483646 h 234"/>
              <a:gd name="T50" fmla="*/ 2147483646 w 485"/>
              <a:gd name="T51" fmla="*/ 2147483646 h 234"/>
              <a:gd name="T52" fmla="*/ 2147483646 w 485"/>
              <a:gd name="T53" fmla="*/ 2147483646 h 234"/>
              <a:gd name="T54" fmla="*/ 2147483646 w 485"/>
              <a:gd name="T55" fmla="*/ 2147483646 h 234"/>
              <a:gd name="T56" fmla="*/ 2147483646 w 485"/>
              <a:gd name="T57" fmla="*/ 0 h 234"/>
              <a:gd name="T58" fmla="*/ 2147483646 w 485"/>
              <a:gd name="T59" fmla="*/ 0 h 234"/>
              <a:gd name="T60" fmla="*/ 2147483646 w 485"/>
              <a:gd name="T61" fmla="*/ 0 h 234"/>
              <a:gd name="T62" fmla="*/ 2147483646 w 485"/>
              <a:gd name="T63" fmla="*/ 0 h 234"/>
              <a:gd name="T64" fmla="*/ 2147483646 w 485"/>
              <a:gd name="T65" fmla="*/ 0 h 234"/>
              <a:gd name="T66" fmla="*/ 0 w 485"/>
              <a:gd name="T67" fmla="*/ 0 h 234"/>
              <a:gd name="T68" fmla="*/ 0 w 485"/>
              <a:gd name="T69" fmla="*/ 2147483646 h 234"/>
              <a:gd name="T70" fmla="*/ 2147483646 w 485"/>
              <a:gd name="T71" fmla="*/ 2147483646 h 2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485"/>
              <a:gd name="T109" fmla="*/ 0 h 234"/>
              <a:gd name="T110" fmla="*/ 485 w 485"/>
              <a:gd name="T111" fmla="*/ 234 h 2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485" h="234">
                <a:moveTo>
                  <a:pt x="57" y="37"/>
                </a:moveTo>
                <a:lnTo>
                  <a:pt x="108" y="37"/>
                </a:lnTo>
                <a:lnTo>
                  <a:pt x="171" y="37"/>
                </a:lnTo>
                <a:lnTo>
                  <a:pt x="171" y="170"/>
                </a:lnTo>
                <a:lnTo>
                  <a:pt x="190" y="184"/>
                </a:lnTo>
                <a:lnTo>
                  <a:pt x="203" y="184"/>
                </a:lnTo>
                <a:lnTo>
                  <a:pt x="207" y="179"/>
                </a:lnTo>
                <a:lnTo>
                  <a:pt x="217" y="195"/>
                </a:lnTo>
                <a:lnTo>
                  <a:pt x="250" y="199"/>
                </a:lnTo>
                <a:lnTo>
                  <a:pt x="258" y="206"/>
                </a:lnTo>
                <a:lnTo>
                  <a:pt x="278" y="200"/>
                </a:lnTo>
                <a:lnTo>
                  <a:pt x="286" y="217"/>
                </a:lnTo>
                <a:lnTo>
                  <a:pt x="291" y="220"/>
                </a:lnTo>
                <a:lnTo>
                  <a:pt x="304" y="211"/>
                </a:lnTo>
                <a:lnTo>
                  <a:pt x="316" y="222"/>
                </a:lnTo>
                <a:lnTo>
                  <a:pt x="329" y="217"/>
                </a:lnTo>
                <a:lnTo>
                  <a:pt x="333" y="229"/>
                </a:lnTo>
                <a:lnTo>
                  <a:pt x="337" y="220"/>
                </a:lnTo>
                <a:lnTo>
                  <a:pt x="353" y="215"/>
                </a:lnTo>
                <a:lnTo>
                  <a:pt x="379" y="230"/>
                </a:lnTo>
                <a:lnTo>
                  <a:pt x="402" y="217"/>
                </a:lnTo>
                <a:lnTo>
                  <a:pt x="411" y="220"/>
                </a:lnTo>
                <a:lnTo>
                  <a:pt x="421" y="213"/>
                </a:lnTo>
                <a:lnTo>
                  <a:pt x="435" y="218"/>
                </a:lnTo>
                <a:lnTo>
                  <a:pt x="442" y="212"/>
                </a:lnTo>
                <a:lnTo>
                  <a:pt x="485" y="234"/>
                </a:lnTo>
                <a:lnTo>
                  <a:pt x="485" y="115"/>
                </a:lnTo>
                <a:lnTo>
                  <a:pt x="477" y="36"/>
                </a:lnTo>
                <a:lnTo>
                  <a:pt x="477" y="0"/>
                </a:lnTo>
                <a:lnTo>
                  <a:pt x="390" y="0"/>
                </a:lnTo>
                <a:lnTo>
                  <a:pt x="288" y="0"/>
                </a:lnTo>
                <a:lnTo>
                  <a:pt x="194" y="0"/>
                </a:lnTo>
                <a:lnTo>
                  <a:pt x="112" y="0"/>
                </a:lnTo>
                <a:lnTo>
                  <a:pt x="0" y="0"/>
                </a:lnTo>
                <a:lnTo>
                  <a:pt x="0" y="37"/>
                </a:lnTo>
                <a:lnTo>
                  <a:pt x="57" y="37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04" name="Freeform 222">
            <a:extLst>
              <a:ext uri="{FF2B5EF4-FFF2-40B4-BE49-F238E27FC236}">
                <a16:creationId xmlns:a16="http://schemas.microsoft.com/office/drawing/2014/main" id="{F66C0872-995F-4DF2-8333-CD1C6660068D}"/>
              </a:ext>
            </a:extLst>
          </p:cNvPr>
          <p:cNvSpPr>
            <a:spLocks noChangeAspect="1"/>
          </p:cNvSpPr>
          <p:nvPr/>
        </p:nvSpPr>
        <p:spPr bwMode="auto">
          <a:xfrm>
            <a:off x="6248401" y="4697413"/>
            <a:ext cx="554039" cy="214312"/>
          </a:xfrm>
          <a:custGeom>
            <a:avLst/>
            <a:gdLst>
              <a:gd name="T0" fmla="*/ 2147483646 w 485"/>
              <a:gd name="T1" fmla="*/ 2147483646 h 234"/>
              <a:gd name="T2" fmla="*/ 2147483646 w 485"/>
              <a:gd name="T3" fmla="*/ 2147483646 h 234"/>
              <a:gd name="T4" fmla="*/ 2147483646 w 485"/>
              <a:gd name="T5" fmla="*/ 2147483646 h 234"/>
              <a:gd name="T6" fmla="*/ 2147483646 w 485"/>
              <a:gd name="T7" fmla="*/ 2147483646 h 234"/>
              <a:gd name="T8" fmla="*/ 2147483646 w 485"/>
              <a:gd name="T9" fmla="*/ 2147483646 h 234"/>
              <a:gd name="T10" fmla="*/ 2147483646 w 485"/>
              <a:gd name="T11" fmla="*/ 2147483646 h 234"/>
              <a:gd name="T12" fmla="*/ 2147483646 w 485"/>
              <a:gd name="T13" fmla="*/ 2147483646 h 234"/>
              <a:gd name="T14" fmla="*/ 2147483646 w 485"/>
              <a:gd name="T15" fmla="*/ 2147483646 h 234"/>
              <a:gd name="T16" fmla="*/ 2147483646 w 485"/>
              <a:gd name="T17" fmla="*/ 2147483646 h 234"/>
              <a:gd name="T18" fmla="*/ 2147483646 w 485"/>
              <a:gd name="T19" fmla="*/ 2147483646 h 234"/>
              <a:gd name="T20" fmla="*/ 2147483646 w 485"/>
              <a:gd name="T21" fmla="*/ 2147483646 h 234"/>
              <a:gd name="T22" fmla="*/ 2147483646 w 485"/>
              <a:gd name="T23" fmla="*/ 2147483646 h 234"/>
              <a:gd name="T24" fmla="*/ 2147483646 w 485"/>
              <a:gd name="T25" fmla="*/ 2147483646 h 234"/>
              <a:gd name="T26" fmla="*/ 2147483646 w 485"/>
              <a:gd name="T27" fmla="*/ 2147483646 h 234"/>
              <a:gd name="T28" fmla="*/ 2147483646 w 485"/>
              <a:gd name="T29" fmla="*/ 2147483646 h 234"/>
              <a:gd name="T30" fmla="*/ 2147483646 w 485"/>
              <a:gd name="T31" fmla="*/ 2147483646 h 234"/>
              <a:gd name="T32" fmla="*/ 2147483646 w 485"/>
              <a:gd name="T33" fmla="*/ 2147483646 h 234"/>
              <a:gd name="T34" fmla="*/ 2147483646 w 485"/>
              <a:gd name="T35" fmla="*/ 2147483646 h 234"/>
              <a:gd name="T36" fmla="*/ 2147483646 w 485"/>
              <a:gd name="T37" fmla="*/ 2147483646 h 234"/>
              <a:gd name="T38" fmla="*/ 2147483646 w 485"/>
              <a:gd name="T39" fmla="*/ 2147483646 h 234"/>
              <a:gd name="T40" fmla="*/ 2147483646 w 485"/>
              <a:gd name="T41" fmla="*/ 2147483646 h 234"/>
              <a:gd name="T42" fmla="*/ 2147483646 w 485"/>
              <a:gd name="T43" fmla="*/ 2147483646 h 234"/>
              <a:gd name="T44" fmla="*/ 2147483646 w 485"/>
              <a:gd name="T45" fmla="*/ 2147483646 h 234"/>
              <a:gd name="T46" fmla="*/ 2147483646 w 485"/>
              <a:gd name="T47" fmla="*/ 2147483646 h 234"/>
              <a:gd name="T48" fmla="*/ 2147483646 w 485"/>
              <a:gd name="T49" fmla="*/ 2147483646 h 234"/>
              <a:gd name="T50" fmla="*/ 2147483646 w 485"/>
              <a:gd name="T51" fmla="*/ 2147483646 h 234"/>
              <a:gd name="T52" fmla="*/ 2147483646 w 485"/>
              <a:gd name="T53" fmla="*/ 2147483646 h 234"/>
              <a:gd name="T54" fmla="*/ 2147483646 w 485"/>
              <a:gd name="T55" fmla="*/ 2147483646 h 234"/>
              <a:gd name="T56" fmla="*/ 2147483646 w 485"/>
              <a:gd name="T57" fmla="*/ 0 h 234"/>
              <a:gd name="T58" fmla="*/ 2147483646 w 485"/>
              <a:gd name="T59" fmla="*/ 0 h 234"/>
              <a:gd name="T60" fmla="*/ 2147483646 w 485"/>
              <a:gd name="T61" fmla="*/ 0 h 234"/>
              <a:gd name="T62" fmla="*/ 2147483646 w 485"/>
              <a:gd name="T63" fmla="*/ 0 h 234"/>
              <a:gd name="T64" fmla="*/ 2147483646 w 485"/>
              <a:gd name="T65" fmla="*/ 0 h 234"/>
              <a:gd name="T66" fmla="*/ 0 w 485"/>
              <a:gd name="T67" fmla="*/ 0 h 234"/>
              <a:gd name="T68" fmla="*/ 0 w 485"/>
              <a:gd name="T69" fmla="*/ 2147483646 h 234"/>
              <a:gd name="T70" fmla="*/ 2147483646 w 485"/>
              <a:gd name="T71" fmla="*/ 2147483646 h 2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485"/>
              <a:gd name="T109" fmla="*/ 0 h 234"/>
              <a:gd name="T110" fmla="*/ 485 w 485"/>
              <a:gd name="T111" fmla="*/ 234 h 2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485" h="234">
                <a:moveTo>
                  <a:pt x="57" y="37"/>
                </a:moveTo>
                <a:lnTo>
                  <a:pt x="108" y="37"/>
                </a:lnTo>
                <a:lnTo>
                  <a:pt x="171" y="37"/>
                </a:lnTo>
                <a:lnTo>
                  <a:pt x="171" y="170"/>
                </a:lnTo>
                <a:lnTo>
                  <a:pt x="190" y="184"/>
                </a:lnTo>
                <a:lnTo>
                  <a:pt x="203" y="184"/>
                </a:lnTo>
                <a:lnTo>
                  <a:pt x="207" y="179"/>
                </a:lnTo>
                <a:lnTo>
                  <a:pt x="217" y="195"/>
                </a:lnTo>
                <a:lnTo>
                  <a:pt x="250" y="199"/>
                </a:lnTo>
                <a:lnTo>
                  <a:pt x="258" y="206"/>
                </a:lnTo>
                <a:lnTo>
                  <a:pt x="278" y="200"/>
                </a:lnTo>
                <a:lnTo>
                  <a:pt x="286" y="217"/>
                </a:lnTo>
                <a:lnTo>
                  <a:pt x="291" y="220"/>
                </a:lnTo>
                <a:lnTo>
                  <a:pt x="304" y="211"/>
                </a:lnTo>
                <a:lnTo>
                  <a:pt x="316" y="222"/>
                </a:lnTo>
                <a:lnTo>
                  <a:pt x="329" y="217"/>
                </a:lnTo>
                <a:lnTo>
                  <a:pt x="333" y="229"/>
                </a:lnTo>
                <a:lnTo>
                  <a:pt x="337" y="220"/>
                </a:lnTo>
                <a:lnTo>
                  <a:pt x="353" y="215"/>
                </a:lnTo>
                <a:lnTo>
                  <a:pt x="379" y="230"/>
                </a:lnTo>
                <a:lnTo>
                  <a:pt x="402" y="217"/>
                </a:lnTo>
                <a:lnTo>
                  <a:pt x="411" y="220"/>
                </a:lnTo>
                <a:lnTo>
                  <a:pt x="421" y="213"/>
                </a:lnTo>
                <a:lnTo>
                  <a:pt x="435" y="218"/>
                </a:lnTo>
                <a:lnTo>
                  <a:pt x="442" y="212"/>
                </a:lnTo>
                <a:lnTo>
                  <a:pt x="485" y="234"/>
                </a:lnTo>
                <a:lnTo>
                  <a:pt x="485" y="115"/>
                </a:lnTo>
                <a:lnTo>
                  <a:pt x="477" y="36"/>
                </a:lnTo>
                <a:lnTo>
                  <a:pt x="477" y="0"/>
                </a:lnTo>
                <a:lnTo>
                  <a:pt x="390" y="0"/>
                </a:lnTo>
                <a:lnTo>
                  <a:pt x="288" y="0"/>
                </a:lnTo>
                <a:lnTo>
                  <a:pt x="194" y="0"/>
                </a:lnTo>
                <a:lnTo>
                  <a:pt x="112" y="0"/>
                </a:lnTo>
                <a:lnTo>
                  <a:pt x="0" y="0"/>
                </a:lnTo>
                <a:lnTo>
                  <a:pt x="0" y="37"/>
                </a:lnTo>
                <a:lnTo>
                  <a:pt x="57" y="37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05" name="Freeform 223">
            <a:extLst>
              <a:ext uri="{FF2B5EF4-FFF2-40B4-BE49-F238E27FC236}">
                <a16:creationId xmlns:a16="http://schemas.microsoft.com/office/drawing/2014/main" id="{297D2CE3-68E3-479B-90B3-B8B5B7C01DBE}"/>
              </a:ext>
            </a:extLst>
          </p:cNvPr>
          <p:cNvSpPr>
            <a:spLocks noChangeAspect="1"/>
          </p:cNvSpPr>
          <p:nvPr/>
        </p:nvSpPr>
        <p:spPr bwMode="auto">
          <a:xfrm>
            <a:off x="6796089" y="4729163"/>
            <a:ext cx="317500" cy="222251"/>
          </a:xfrm>
          <a:custGeom>
            <a:avLst/>
            <a:gdLst>
              <a:gd name="T0" fmla="*/ 2147483646 w 281"/>
              <a:gd name="T1" fmla="*/ 0 h 241"/>
              <a:gd name="T2" fmla="*/ 2147483646 w 281"/>
              <a:gd name="T3" fmla="*/ 0 h 241"/>
              <a:gd name="T4" fmla="*/ 2147483646 w 281"/>
              <a:gd name="T5" fmla="*/ 0 h 241"/>
              <a:gd name="T6" fmla="*/ 0 w 281"/>
              <a:gd name="T7" fmla="*/ 0 h 241"/>
              <a:gd name="T8" fmla="*/ 2147483646 w 281"/>
              <a:gd name="T9" fmla="*/ 2147483646 h 241"/>
              <a:gd name="T10" fmla="*/ 2147483646 w 281"/>
              <a:gd name="T11" fmla="*/ 2147483646 h 241"/>
              <a:gd name="T12" fmla="*/ 2147483646 w 281"/>
              <a:gd name="T13" fmla="*/ 2147483646 h 241"/>
              <a:gd name="T14" fmla="*/ 2147483646 w 281"/>
              <a:gd name="T15" fmla="*/ 2147483646 h 241"/>
              <a:gd name="T16" fmla="*/ 2147483646 w 281"/>
              <a:gd name="T17" fmla="*/ 2147483646 h 241"/>
              <a:gd name="T18" fmla="*/ 2147483646 w 281"/>
              <a:gd name="T19" fmla="*/ 2147483646 h 241"/>
              <a:gd name="T20" fmla="*/ 2147483646 w 281"/>
              <a:gd name="T21" fmla="*/ 2147483646 h 241"/>
              <a:gd name="T22" fmla="*/ 2147483646 w 281"/>
              <a:gd name="T23" fmla="*/ 2147483646 h 241"/>
              <a:gd name="T24" fmla="*/ 2147483646 w 281"/>
              <a:gd name="T25" fmla="*/ 2147483646 h 241"/>
              <a:gd name="T26" fmla="*/ 2147483646 w 281"/>
              <a:gd name="T27" fmla="*/ 2147483646 h 241"/>
              <a:gd name="T28" fmla="*/ 2147483646 w 281"/>
              <a:gd name="T29" fmla="*/ 2147483646 h 241"/>
              <a:gd name="T30" fmla="*/ 2147483646 w 281"/>
              <a:gd name="T31" fmla="*/ 2147483646 h 241"/>
              <a:gd name="T32" fmla="*/ 2147483646 w 281"/>
              <a:gd name="T33" fmla="*/ 2147483646 h 241"/>
              <a:gd name="T34" fmla="*/ 2147483646 w 281"/>
              <a:gd name="T35" fmla="*/ 2147483646 h 241"/>
              <a:gd name="T36" fmla="*/ 2147483646 w 281"/>
              <a:gd name="T37" fmla="*/ 2147483646 h 241"/>
              <a:gd name="T38" fmla="*/ 2147483646 w 281"/>
              <a:gd name="T39" fmla="*/ 2147483646 h 241"/>
              <a:gd name="T40" fmla="*/ 2147483646 w 281"/>
              <a:gd name="T41" fmla="*/ 2147483646 h 241"/>
              <a:gd name="T42" fmla="*/ 2147483646 w 281"/>
              <a:gd name="T43" fmla="*/ 2147483646 h 241"/>
              <a:gd name="T44" fmla="*/ 2147483646 w 281"/>
              <a:gd name="T45" fmla="*/ 2147483646 h 241"/>
              <a:gd name="T46" fmla="*/ 2147483646 w 281"/>
              <a:gd name="T47" fmla="*/ 2147483646 h 241"/>
              <a:gd name="T48" fmla="*/ 2147483646 w 281"/>
              <a:gd name="T49" fmla="*/ 2147483646 h 241"/>
              <a:gd name="T50" fmla="*/ 2147483646 w 281"/>
              <a:gd name="T51" fmla="*/ 2147483646 h 241"/>
              <a:gd name="T52" fmla="*/ 2147483646 w 281"/>
              <a:gd name="T53" fmla="*/ 2147483646 h 241"/>
              <a:gd name="T54" fmla="*/ 2147483646 w 281"/>
              <a:gd name="T55" fmla="*/ 2147483646 h 241"/>
              <a:gd name="T56" fmla="*/ 2147483646 w 281"/>
              <a:gd name="T57" fmla="*/ 2147483646 h 241"/>
              <a:gd name="T58" fmla="*/ 2147483646 w 281"/>
              <a:gd name="T59" fmla="*/ 2147483646 h 241"/>
              <a:gd name="T60" fmla="*/ 2147483646 w 281"/>
              <a:gd name="T61" fmla="*/ 2147483646 h 241"/>
              <a:gd name="T62" fmla="*/ 2147483646 w 281"/>
              <a:gd name="T63" fmla="*/ 2147483646 h 241"/>
              <a:gd name="T64" fmla="*/ 2147483646 w 281"/>
              <a:gd name="T65" fmla="*/ 2147483646 h 241"/>
              <a:gd name="T66" fmla="*/ 2147483646 w 281"/>
              <a:gd name="T67" fmla="*/ 2147483646 h 241"/>
              <a:gd name="T68" fmla="*/ 2147483646 w 281"/>
              <a:gd name="T69" fmla="*/ 2147483646 h 241"/>
              <a:gd name="T70" fmla="*/ 2147483646 w 281"/>
              <a:gd name="T71" fmla="*/ 0 h 241"/>
              <a:gd name="T72" fmla="*/ 2147483646 w 281"/>
              <a:gd name="T73" fmla="*/ 0 h 24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81"/>
              <a:gd name="T112" fmla="*/ 0 h 241"/>
              <a:gd name="T113" fmla="*/ 281 w 281"/>
              <a:gd name="T114" fmla="*/ 241 h 24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81" h="241">
                <a:moveTo>
                  <a:pt x="217" y="0"/>
                </a:moveTo>
                <a:lnTo>
                  <a:pt x="176" y="0"/>
                </a:lnTo>
                <a:lnTo>
                  <a:pt x="82" y="0"/>
                </a:lnTo>
                <a:lnTo>
                  <a:pt x="0" y="0"/>
                </a:lnTo>
                <a:lnTo>
                  <a:pt x="8" y="79"/>
                </a:lnTo>
                <a:lnTo>
                  <a:pt x="8" y="198"/>
                </a:lnTo>
                <a:lnTo>
                  <a:pt x="13" y="203"/>
                </a:lnTo>
                <a:lnTo>
                  <a:pt x="32" y="204"/>
                </a:lnTo>
                <a:lnTo>
                  <a:pt x="32" y="241"/>
                </a:lnTo>
                <a:lnTo>
                  <a:pt x="116" y="241"/>
                </a:lnTo>
                <a:lnTo>
                  <a:pt x="197" y="241"/>
                </a:lnTo>
                <a:lnTo>
                  <a:pt x="199" y="230"/>
                </a:lnTo>
                <a:lnTo>
                  <a:pt x="194" y="221"/>
                </a:lnTo>
                <a:lnTo>
                  <a:pt x="197" y="209"/>
                </a:lnTo>
                <a:lnTo>
                  <a:pt x="192" y="204"/>
                </a:lnTo>
                <a:lnTo>
                  <a:pt x="197" y="199"/>
                </a:lnTo>
                <a:lnTo>
                  <a:pt x="192" y="195"/>
                </a:lnTo>
                <a:lnTo>
                  <a:pt x="201" y="187"/>
                </a:lnTo>
                <a:lnTo>
                  <a:pt x="199" y="175"/>
                </a:lnTo>
                <a:lnTo>
                  <a:pt x="211" y="171"/>
                </a:lnTo>
                <a:lnTo>
                  <a:pt x="207" y="163"/>
                </a:lnTo>
                <a:lnTo>
                  <a:pt x="217" y="156"/>
                </a:lnTo>
                <a:lnTo>
                  <a:pt x="217" y="149"/>
                </a:lnTo>
                <a:lnTo>
                  <a:pt x="227" y="145"/>
                </a:lnTo>
                <a:lnTo>
                  <a:pt x="229" y="122"/>
                </a:lnTo>
                <a:lnTo>
                  <a:pt x="247" y="111"/>
                </a:lnTo>
                <a:lnTo>
                  <a:pt x="244" y="103"/>
                </a:lnTo>
                <a:lnTo>
                  <a:pt x="257" y="96"/>
                </a:lnTo>
                <a:lnTo>
                  <a:pt x="256" y="82"/>
                </a:lnTo>
                <a:lnTo>
                  <a:pt x="266" y="69"/>
                </a:lnTo>
                <a:lnTo>
                  <a:pt x="264" y="55"/>
                </a:lnTo>
                <a:lnTo>
                  <a:pt x="281" y="42"/>
                </a:lnTo>
                <a:lnTo>
                  <a:pt x="277" y="36"/>
                </a:lnTo>
                <a:lnTo>
                  <a:pt x="239" y="36"/>
                </a:lnTo>
                <a:lnTo>
                  <a:pt x="258" y="15"/>
                </a:lnTo>
                <a:lnTo>
                  <a:pt x="253" y="0"/>
                </a:lnTo>
                <a:lnTo>
                  <a:pt x="217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Freeform 224">
            <a:extLst>
              <a:ext uri="{FF2B5EF4-FFF2-40B4-BE49-F238E27FC236}">
                <a16:creationId xmlns:a16="http://schemas.microsoft.com/office/drawing/2014/main" id="{2E7DED3C-E4E2-4F2E-AA56-EB587EE9F2BD}"/>
              </a:ext>
            </a:extLst>
          </p:cNvPr>
          <p:cNvSpPr>
            <a:spLocks noChangeAspect="1"/>
          </p:cNvSpPr>
          <p:nvPr/>
        </p:nvSpPr>
        <p:spPr bwMode="auto">
          <a:xfrm>
            <a:off x="6796089" y="4729163"/>
            <a:ext cx="317500" cy="222251"/>
          </a:xfrm>
          <a:custGeom>
            <a:avLst/>
            <a:gdLst>
              <a:gd name="T0" fmla="*/ 2147483647 w 281"/>
              <a:gd name="T1" fmla="*/ 0 h 241"/>
              <a:gd name="T2" fmla="*/ 2147483647 w 281"/>
              <a:gd name="T3" fmla="*/ 0 h 241"/>
              <a:gd name="T4" fmla="*/ 2147483647 w 281"/>
              <a:gd name="T5" fmla="*/ 0 h 241"/>
              <a:gd name="T6" fmla="*/ 0 w 281"/>
              <a:gd name="T7" fmla="*/ 0 h 241"/>
              <a:gd name="T8" fmla="*/ 2147483647 w 281"/>
              <a:gd name="T9" fmla="*/ 2147483647 h 241"/>
              <a:gd name="T10" fmla="*/ 2147483647 w 281"/>
              <a:gd name="T11" fmla="*/ 2147483647 h 241"/>
              <a:gd name="T12" fmla="*/ 2147483647 w 281"/>
              <a:gd name="T13" fmla="*/ 2147483647 h 241"/>
              <a:gd name="T14" fmla="*/ 2147483647 w 281"/>
              <a:gd name="T15" fmla="*/ 2147483647 h 241"/>
              <a:gd name="T16" fmla="*/ 2147483647 w 281"/>
              <a:gd name="T17" fmla="*/ 2147483647 h 241"/>
              <a:gd name="T18" fmla="*/ 2147483647 w 281"/>
              <a:gd name="T19" fmla="*/ 2147483647 h 241"/>
              <a:gd name="T20" fmla="*/ 2147483647 w 281"/>
              <a:gd name="T21" fmla="*/ 2147483647 h 241"/>
              <a:gd name="T22" fmla="*/ 2147483647 w 281"/>
              <a:gd name="T23" fmla="*/ 2147483647 h 241"/>
              <a:gd name="T24" fmla="*/ 2147483647 w 281"/>
              <a:gd name="T25" fmla="*/ 2147483647 h 241"/>
              <a:gd name="T26" fmla="*/ 2147483647 w 281"/>
              <a:gd name="T27" fmla="*/ 2147483647 h 241"/>
              <a:gd name="T28" fmla="*/ 2147483647 w 281"/>
              <a:gd name="T29" fmla="*/ 2147483647 h 241"/>
              <a:gd name="T30" fmla="*/ 2147483647 w 281"/>
              <a:gd name="T31" fmla="*/ 2147483647 h 241"/>
              <a:gd name="T32" fmla="*/ 2147483647 w 281"/>
              <a:gd name="T33" fmla="*/ 2147483647 h 241"/>
              <a:gd name="T34" fmla="*/ 2147483647 w 281"/>
              <a:gd name="T35" fmla="*/ 2147483647 h 241"/>
              <a:gd name="T36" fmla="*/ 2147483647 w 281"/>
              <a:gd name="T37" fmla="*/ 2147483647 h 241"/>
              <a:gd name="T38" fmla="*/ 2147483647 w 281"/>
              <a:gd name="T39" fmla="*/ 2147483647 h 241"/>
              <a:gd name="T40" fmla="*/ 2147483647 w 281"/>
              <a:gd name="T41" fmla="*/ 2147483647 h 241"/>
              <a:gd name="T42" fmla="*/ 2147483647 w 281"/>
              <a:gd name="T43" fmla="*/ 2147483647 h 241"/>
              <a:gd name="T44" fmla="*/ 2147483647 w 281"/>
              <a:gd name="T45" fmla="*/ 2147483647 h 241"/>
              <a:gd name="T46" fmla="*/ 2147483647 w 281"/>
              <a:gd name="T47" fmla="*/ 2147483647 h 241"/>
              <a:gd name="T48" fmla="*/ 2147483647 w 281"/>
              <a:gd name="T49" fmla="*/ 2147483647 h 241"/>
              <a:gd name="T50" fmla="*/ 2147483647 w 281"/>
              <a:gd name="T51" fmla="*/ 2147483647 h 241"/>
              <a:gd name="T52" fmla="*/ 2147483647 w 281"/>
              <a:gd name="T53" fmla="*/ 2147483647 h 241"/>
              <a:gd name="T54" fmla="*/ 2147483647 w 281"/>
              <a:gd name="T55" fmla="*/ 2147483647 h 241"/>
              <a:gd name="T56" fmla="*/ 2147483647 w 281"/>
              <a:gd name="T57" fmla="*/ 2147483647 h 241"/>
              <a:gd name="T58" fmla="*/ 2147483647 w 281"/>
              <a:gd name="T59" fmla="*/ 2147483647 h 241"/>
              <a:gd name="T60" fmla="*/ 2147483647 w 281"/>
              <a:gd name="T61" fmla="*/ 2147483647 h 241"/>
              <a:gd name="T62" fmla="*/ 2147483647 w 281"/>
              <a:gd name="T63" fmla="*/ 2147483647 h 241"/>
              <a:gd name="T64" fmla="*/ 2147483647 w 281"/>
              <a:gd name="T65" fmla="*/ 2147483647 h 241"/>
              <a:gd name="T66" fmla="*/ 2147483647 w 281"/>
              <a:gd name="T67" fmla="*/ 2147483647 h 241"/>
              <a:gd name="T68" fmla="*/ 2147483647 w 281"/>
              <a:gd name="T69" fmla="*/ 2147483647 h 241"/>
              <a:gd name="T70" fmla="*/ 2147483647 w 281"/>
              <a:gd name="T71" fmla="*/ 0 h 241"/>
              <a:gd name="T72" fmla="*/ 2147483647 w 281"/>
              <a:gd name="T73" fmla="*/ 0 h 24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81"/>
              <a:gd name="T112" fmla="*/ 0 h 241"/>
              <a:gd name="T113" fmla="*/ 281 w 281"/>
              <a:gd name="T114" fmla="*/ 241 h 24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81" h="241">
                <a:moveTo>
                  <a:pt x="217" y="0"/>
                </a:moveTo>
                <a:lnTo>
                  <a:pt x="176" y="0"/>
                </a:lnTo>
                <a:lnTo>
                  <a:pt x="82" y="0"/>
                </a:lnTo>
                <a:lnTo>
                  <a:pt x="0" y="0"/>
                </a:lnTo>
                <a:lnTo>
                  <a:pt x="8" y="79"/>
                </a:lnTo>
                <a:lnTo>
                  <a:pt x="8" y="198"/>
                </a:lnTo>
                <a:lnTo>
                  <a:pt x="13" y="203"/>
                </a:lnTo>
                <a:lnTo>
                  <a:pt x="32" y="204"/>
                </a:lnTo>
                <a:lnTo>
                  <a:pt x="32" y="241"/>
                </a:lnTo>
                <a:lnTo>
                  <a:pt x="116" y="241"/>
                </a:lnTo>
                <a:lnTo>
                  <a:pt x="197" y="241"/>
                </a:lnTo>
                <a:lnTo>
                  <a:pt x="199" y="230"/>
                </a:lnTo>
                <a:lnTo>
                  <a:pt x="194" y="221"/>
                </a:lnTo>
                <a:lnTo>
                  <a:pt x="197" y="209"/>
                </a:lnTo>
                <a:lnTo>
                  <a:pt x="192" y="204"/>
                </a:lnTo>
                <a:lnTo>
                  <a:pt x="197" y="199"/>
                </a:lnTo>
                <a:lnTo>
                  <a:pt x="192" y="195"/>
                </a:lnTo>
                <a:lnTo>
                  <a:pt x="201" y="187"/>
                </a:lnTo>
                <a:lnTo>
                  <a:pt x="199" y="175"/>
                </a:lnTo>
                <a:lnTo>
                  <a:pt x="211" y="171"/>
                </a:lnTo>
                <a:lnTo>
                  <a:pt x="207" y="163"/>
                </a:lnTo>
                <a:lnTo>
                  <a:pt x="217" y="156"/>
                </a:lnTo>
                <a:lnTo>
                  <a:pt x="217" y="149"/>
                </a:lnTo>
                <a:lnTo>
                  <a:pt x="227" y="145"/>
                </a:lnTo>
                <a:lnTo>
                  <a:pt x="229" y="122"/>
                </a:lnTo>
                <a:lnTo>
                  <a:pt x="247" y="111"/>
                </a:lnTo>
                <a:lnTo>
                  <a:pt x="244" y="103"/>
                </a:lnTo>
                <a:lnTo>
                  <a:pt x="257" y="96"/>
                </a:lnTo>
                <a:lnTo>
                  <a:pt x="256" y="82"/>
                </a:lnTo>
                <a:lnTo>
                  <a:pt x="266" y="69"/>
                </a:lnTo>
                <a:lnTo>
                  <a:pt x="264" y="55"/>
                </a:lnTo>
                <a:lnTo>
                  <a:pt x="281" y="42"/>
                </a:lnTo>
                <a:lnTo>
                  <a:pt x="277" y="36"/>
                </a:lnTo>
                <a:lnTo>
                  <a:pt x="239" y="36"/>
                </a:lnTo>
                <a:lnTo>
                  <a:pt x="258" y="15"/>
                </a:lnTo>
                <a:lnTo>
                  <a:pt x="253" y="0"/>
                </a:lnTo>
                <a:lnTo>
                  <a:pt x="217" y="0"/>
                </a:lnTo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07" name="Freeform 225">
            <a:extLst>
              <a:ext uri="{FF2B5EF4-FFF2-40B4-BE49-F238E27FC236}">
                <a16:creationId xmlns:a16="http://schemas.microsoft.com/office/drawing/2014/main" id="{43427118-F0C5-49D8-AB6C-C7FFFC9F0D1C}"/>
              </a:ext>
            </a:extLst>
          </p:cNvPr>
          <p:cNvSpPr>
            <a:spLocks noChangeAspect="1"/>
          </p:cNvSpPr>
          <p:nvPr/>
        </p:nvSpPr>
        <p:spPr bwMode="auto">
          <a:xfrm>
            <a:off x="6834189" y="4951414"/>
            <a:ext cx="311151" cy="238125"/>
          </a:xfrm>
          <a:custGeom>
            <a:avLst/>
            <a:gdLst>
              <a:gd name="T0" fmla="*/ 2147483646 w 277"/>
              <a:gd name="T1" fmla="*/ 2147483646 h 263"/>
              <a:gd name="T2" fmla="*/ 2147483646 w 277"/>
              <a:gd name="T3" fmla="*/ 2147483646 h 263"/>
              <a:gd name="T4" fmla="*/ 2147483646 w 277"/>
              <a:gd name="T5" fmla="*/ 2147483646 h 263"/>
              <a:gd name="T6" fmla="*/ 2147483646 w 277"/>
              <a:gd name="T7" fmla="*/ 2147483646 h 263"/>
              <a:gd name="T8" fmla="*/ 2147483646 w 277"/>
              <a:gd name="T9" fmla="*/ 2147483646 h 263"/>
              <a:gd name="T10" fmla="*/ 2147483646 w 277"/>
              <a:gd name="T11" fmla="*/ 2147483646 h 263"/>
              <a:gd name="T12" fmla="*/ 2147483646 w 277"/>
              <a:gd name="T13" fmla="*/ 2147483646 h 263"/>
              <a:gd name="T14" fmla="*/ 2147483646 w 277"/>
              <a:gd name="T15" fmla="*/ 2147483646 h 263"/>
              <a:gd name="T16" fmla="*/ 2147483646 w 277"/>
              <a:gd name="T17" fmla="*/ 2147483646 h 263"/>
              <a:gd name="T18" fmla="*/ 2147483646 w 277"/>
              <a:gd name="T19" fmla="*/ 2147483646 h 263"/>
              <a:gd name="T20" fmla="*/ 2147483646 w 277"/>
              <a:gd name="T21" fmla="*/ 2147483646 h 263"/>
              <a:gd name="T22" fmla="*/ 2147483646 w 277"/>
              <a:gd name="T23" fmla="*/ 2147483646 h 263"/>
              <a:gd name="T24" fmla="*/ 2147483646 w 277"/>
              <a:gd name="T25" fmla="*/ 2147483646 h 263"/>
              <a:gd name="T26" fmla="*/ 2147483646 w 277"/>
              <a:gd name="T27" fmla="*/ 2147483646 h 263"/>
              <a:gd name="T28" fmla="*/ 2147483646 w 277"/>
              <a:gd name="T29" fmla="*/ 2147483646 h 263"/>
              <a:gd name="T30" fmla="*/ 2147483646 w 277"/>
              <a:gd name="T31" fmla="*/ 2147483646 h 263"/>
              <a:gd name="T32" fmla="*/ 2147483646 w 277"/>
              <a:gd name="T33" fmla="*/ 2147483646 h 263"/>
              <a:gd name="T34" fmla="*/ 2147483646 w 277"/>
              <a:gd name="T35" fmla="*/ 2147483646 h 263"/>
              <a:gd name="T36" fmla="*/ 2147483646 w 277"/>
              <a:gd name="T37" fmla="*/ 2147483646 h 263"/>
              <a:gd name="T38" fmla="*/ 2147483646 w 277"/>
              <a:gd name="T39" fmla="*/ 2147483646 h 263"/>
              <a:gd name="T40" fmla="*/ 2147483646 w 277"/>
              <a:gd name="T41" fmla="*/ 2147483646 h 263"/>
              <a:gd name="T42" fmla="*/ 2147483646 w 277"/>
              <a:gd name="T43" fmla="*/ 2147483646 h 263"/>
              <a:gd name="T44" fmla="*/ 2147483646 w 277"/>
              <a:gd name="T45" fmla="*/ 2147483646 h 263"/>
              <a:gd name="T46" fmla="*/ 2147483646 w 277"/>
              <a:gd name="T47" fmla="*/ 2147483646 h 263"/>
              <a:gd name="T48" fmla="*/ 2147483646 w 277"/>
              <a:gd name="T49" fmla="*/ 2147483646 h 263"/>
              <a:gd name="T50" fmla="*/ 2147483646 w 277"/>
              <a:gd name="T51" fmla="*/ 2147483646 h 263"/>
              <a:gd name="T52" fmla="*/ 2147483646 w 277"/>
              <a:gd name="T53" fmla="*/ 2147483646 h 263"/>
              <a:gd name="T54" fmla="*/ 2147483646 w 277"/>
              <a:gd name="T55" fmla="*/ 2147483646 h 263"/>
              <a:gd name="T56" fmla="*/ 2147483646 w 277"/>
              <a:gd name="T57" fmla="*/ 2147483646 h 263"/>
              <a:gd name="T58" fmla="*/ 2147483646 w 277"/>
              <a:gd name="T59" fmla="*/ 2147483646 h 263"/>
              <a:gd name="T60" fmla="*/ 2147483646 w 277"/>
              <a:gd name="T61" fmla="*/ 2147483646 h 263"/>
              <a:gd name="T62" fmla="*/ 2147483646 w 277"/>
              <a:gd name="T63" fmla="*/ 2147483646 h 263"/>
              <a:gd name="T64" fmla="*/ 2147483646 w 277"/>
              <a:gd name="T65" fmla="*/ 2147483646 h 263"/>
              <a:gd name="T66" fmla="*/ 2147483646 w 277"/>
              <a:gd name="T67" fmla="*/ 2147483646 h 263"/>
              <a:gd name="T68" fmla="*/ 2147483646 w 277"/>
              <a:gd name="T69" fmla="*/ 2147483646 h 263"/>
              <a:gd name="T70" fmla="*/ 2147483646 w 277"/>
              <a:gd name="T71" fmla="*/ 2147483646 h 263"/>
              <a:gd name="T72" fmla="*/ 2147483646 w 277"/>
              <a:gd name="T73" fmla="*/ 2147483646 h 263"/>
              <a:gd name="T74" fmla="*/ 0 w 277"/>
              <a:gd name="T75" fmla="*/ 2147483646 h 263"/>
              <a:gd name="T76" fmla="*/ 0 w 277"/>
              <a:gd name="T77" fmla="*/ 0 h 263"/>
              <a:gd name="T78" fmla="*/ 2147483646 w 277"/>
              <a:gd name="T79" fmla="*/ 0 h 263"/>
              <a:gd name="T80" fmla="*/ 2147483646 w 277"/>
              <a:gd name="T81" fmla="*/ 0 h 263"/>
              <a:gd name="T82" fmla="*/ 2147483646 w 277"/>
              <a:gd name="T83" fmla="*/ 2147483646 h 263"/>
              <a:gd name="T84" fmla="*/ 2147483646 w 277"/>
              <a:gd name="T85" fmla="*/ 2147483646 h 263"/>
              <a:gd name="T86" fmla="*/ 2147483646 w 277"/>
              <a:gd name="T87" fmla="*/ 2147483646 h 263"/>
              <a:gd name="T88" fmla="*/ 2147483646 w 277"/>
              <a:gd name="T89" fmla="*/ 2147483646 h 263"/>
              <a:gd name="T90" fmla="*/ 2147483646 w 277"/>
              <a:gd name="T91" fmla="*/ 2147483646 h 263"/>
              <a:gd name="T92" fmla="*/ 2147483646 w 277"/>
              <a:gd name="T93" fmla="*/ 2147483646 h 263"/>
              <a:gd name="T94" fmla="*/ 2147483646 w 277"/>
              <a:gd name="T95" fmla="*/ 2147483646 h 263"/>
              <a:gd name="T96" fmla="*/ 2147483646 w 277"/>
              <a:gd name="T97" fmla="*/ 2147483646 h 263"/>
              <a:gd name="T98" fmla="*/ 2147483646 w 277"/>
              <a:gd name="T99" fmla="*/ 2147483646 h 263"/>
              <a:gd name="T100" fmla="*/ 2147483646 w 277"/>
              <a:gd name="T101" fmla="*/ 2147483646 h 263"/>
              <a:gd name="T102" fmla="*/ 2147483646 w 277"/>
              <a:gd name="T103" fmla="*/ 2147483646 h 263"/>
              <a:gd name="T104" fmla="*/ 2147483646 w 277"/>
              <a:gd name="T105" fmla="*/ 2147483646 h 263"/>
              <a:gd name="T106" fmla="*/ 2147483646 w 277"/>
              <a:gd name="T107" fmla="*/ 2147483646 h 263"/>
              <a:gd name="T108" fmla="*/ 2147483646 w 277"/>
              <a:gd name="T109" fmla="*/ 2147483646 h 263"/>
              <a:gd name="T110" fmla="*/ 2147483646 w 277"/>
              <a:gd name="T111" fmla="*/ 2147483646 h 263"/>
              <a:gd name="T112" fmla="*/ 2147483646 w 277"/>
              <a:gd name="T113" fmla="*/ 2147483646 h 263"/>
              <a:gd name="T114" fmla="*/ 2147483646 w 277"/>
              <a:gd name="T115" fmla="*/ 2147483646 h 263"/>
              <a:gd name="T116" fmla="*/ 2147483646 w 277"/>
              <a:gd name="T117" fmla="*/ 2147483646 h 263"/>
              <a:gd name="T118" fmla="*/ 2147483646 w 277"/>
              <a:gd name="T119" fmla="*/ 2147483646 h 26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77"/>
              <a:gd name="T181" fmla="*/ 0 h 263"/>
              <a:gd name="T182" fmla="*/ 277 w 277"/>
              <a:gd name="T183" fmla="*/ 263 h 26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77" h="263">
                <a:moveTo>
                  <a:pt x="253" y="183"/>
                </a:moveTo>
                <a:lnTo>
                  <a:pt x="221" y="172"/>
                </a:lnTo>
                <a:lnTo>
                  <a:pt x="207" y="177"/>
                </a:lnTo>
                <a:lnTo>
                  <a:pt x="204" y="188"/>
                </a:lnTo>
                <a:lnTo>
                  <a:pt x="215" y="195"/>
                </a:lnTo>
                <a:lnTo>
                  <a:pt x="239" y="189"/>
                </a:lnTo>
                <a:lnTo>
                  <a:pt x="241" y="200"/>
                </a:lnTo>
                <a:lnTo>
                  <a:pt x="245" y="202"/>
                </a:lnTo>
                <a:lnTo>
                  <a:pt x="263" y="191"/>
                </a:lnTo>
                <a:lnTo>
                  <a:pt x="268" y="194"/>
                </a:lnTo>
                <a:lnTo>
                  <a:pt x="266" y="208"/>
                </a:lnTo>
                <a:lnTo>
                  <a:pt x="249" y="228"/>
                </a:lnTo>
                <a:lnTo>
                  <a:pt x="277" y="253"/>
                </a:lnTo>
                <a:lnTo>
                  <a:pt x="273" y="259"/>
                </a:lnTo>
                <a:lnTo>
                  <a:pt x="271" y="262"/>
                </a:lnTo>
                <a:lnTo>
                  <a:pt x="264" y="263"/>
                </a:lnTo>
                <a:lnTo>
                  <a:pt x="254" y="249"/>
                </a:lnTo>
                <a:lnTo>
                  <a:pt x="235" y="236"/>
                </a:lnTo>
                <a:lnTo>
                  <a:pt x="227" y="237"/>
                </a:lnTo>
                <a:lnTo>
                  <a:pt x="220" y="253"/>
                </a:lnTo>
                <a:lnTo>
                  <a:pt x="193" y="250"/>
                </a:lnTo>
                <a:lnTo>
                  <a:pt x="184" y="254"/>
                </a:lnTo>
                <a:lnTo>
                  <a:pt x="161" y="248"/>
                </a:lnTo>
                <a:lnTo>
                  <a:pt x="150" y="231"/>
                </a:lnTo>
                <a:lnTo>
                  <a:pt x="120" y="212"/>
                </a:lnTo>
                <a:lnTo>
                  <a:pt x="110" y="212"/>
                </a:lnTo>
                <a:lnTo>
                  <a:pt x="109" y="223"/>
                </a:lnTo>
                <a:lnTo>
                  <a:pt x="101" y="228"/>
                </a:lnTo>
                <a:lnTo>
                  <a:pt x="79" y="226"/>
                </a:lnTo>
                <a:lnTo>
                  <a:pt x="42" y="213"/>
                </a:lnTo>
                <a:lnTo>
                  <a:pt x="10" y="218"/>
                </a:lnTo>
                <a:lnTo>
                  <a:pt x="5" y="212"/>
                </a:lnTo>
                <a:lnTo>
                  <a:pt x="18" y="195"/>
                </a:lnTo>
                <a:lnTo>
                  <a:pt x="17" y="163"/>
                </a:lnTo>
                <a:lnTo>
                  <a:pt x="30" y="132"/>
                </a:lnTo>
                <a:lnTo>
                  <a:pt x="12" y="95"/>
                </a:lnTo>
                <a:lnTo>
                  <a:pt x="12" y="82"/>
                </a:lnTo>
                <a:lnTo>
                  <a:pt x="0" y="68"/>
                </a:lnTo>
                <a:lnTo>
                  <a:pt x="0" y="0"/>
                </a:lnTo>
                <a:lnTo>
                  <a:pt x="84" y="0"/>
                </a:lnTo>
                <a:lnTo>
                  <a:pt x="165" y="0"/>
                </a:lnTo>
                <a:lnTo>
                  <a:pt x="164" y="3"/>
                </a:lnTo>
                <a:lnTo>
                  <a:pt x="169" y="6"/>
                </a:lnTo>
                <a:lnTo>
                  <a:pt x="164" y="17"/>
                </a:lnTo>
                <a:lnTo>
                  <a:pt x="169" y="20"/>
                </a:lnTo>
                <a:lnTo>
                  <a:pt x="164" y="24"/>
                </a:lnTo>
                <a:lnTo>
                  <a:pt x="167" y="36"/>
                </a:lnTo>
                <a:lnTo>
                  <a:pt x="178" y="46"/>
                </a:lnTo>
                <a:lnTo>
                  <a:pt x="167" y="57"/>
                </a:lnTo>
                <a:lnTo>
                  <a:pt x="167" y="68"/>
                </a:lnTo>
                <a:lnTo>
                  <a:pt x="152" y="79"/>
                </a:lnTo>
                <a:lnTo>
                  <a:pt x="143" y="101"/>
                </a:lnTo>
                <a:lnTo>
                  <a:pt x="143" y="114"/>
                </a:lnTo>
                <a:lnTo>
                  <a:pt x="137" y="116"/>
                </a:lnTo>
                <a:lnTo>
                  <a:pt x="141" y="129"/>
                </a:lnTo>
                <a:lnTo>
                  <a:pt x="135" y="134"/>
                </a:lnTo>
                <a:lnTo>
                  <a:pt x="190" y="134"/>
                </a:lnTo>
                <a:lnTo>
                  <a:pt x="245" y="133"/>
                </a:lnTo>
                <a:lnTo>
                  <a:pt x="239" y="156"/>
                </a:lnTo>
                <a:lnTo>
                  <a:pt x="253" y="183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Freeform 226">
            <a:extLst>
              <a:ext uri="{FF2B5EF4-FFF2-40B4-BE49-F238E27FC236}">
                <a16:creationId xmlns:a16="http://schemas.microsoft.com/office/drawing/2014/main" id="{9A932B14-72FB-4179-AE1F-563C53084751}"/>
              </a:ext>
            </a:extLst>
          </p:cNvPr>
          <p:cNvSpPr>
            <a:spLocks noChangeAspect="1"/>
          </p:cNvSpPr>
          <p:nvPr/>
        </p:nvSpPr>
        <p:spPr bwMode="auto">
          <a:xfrm>
            <a:off x="6834189" y="4951414"/>
            <a:ext cx="311151" cy="238125"/>
          </a:xfrm>
          <a:custGeom>
            <a:avLst/>
            <a:gdLst>
              <a:gd name="T0" fmla="*/ 2147483647 w 277"/>
              <a:gd name="T1" fmla="*/ 2147483647 h 263"/>
              <a:gd name="T2" fmla="*/ 2147483647 w 277"/>
              <a:gd name="T3" fmla="*/ 2147483647 h 263"/>
              <a:gd name="T4" fmla="*/ 2147483647 w 277"/>
              <a:gd name="T5" fmla="*/ 2147483647 h 263"/>
              <a:gd name="T6" fmla="*/ 2147483647 w 277"/>
              <a:gd name="T7" fmla="*/ 2147483647 h 263"/>
              <a:gd name="T8" fmla="*/ 2147483647 w 277"/>
              <a:gd name="T9" fmla="*/ 2147483647 h 263"/>
              <a:gd name="T10" fmla="*/ 2147483647 w 277"/>
              <a:gd name="T11" fmla="*/ 2147483647 h 263"/>
              <a:gd name="T12" fmla="*/ 2147483647 w 277"/>
              <a:gd name="T13" fmla="*/ 2147483647 h 263"/>
              <a:gd name="T14" fmla="*/ 2147483647 w 277"/>
              <a:gd name="T15" fmla="*/ 2147483647 h 263"/>
              <a:gd name="T16" fmla="*/ 2147483647 w 277"/>
              <a:gd name="T17" fmla="*/ 2147483647 h 263"/>
              <a:gd name="T18" fmla="*/ 2147483647 w 277"/>
              <a:gd name="T19" fmla="*/ 2147483647 h 263"/>
              <a:gd name="T20" fmla="*/ 2147483647 w 277"/>
              <a:gd name="T21" fmla="*/ 2147483647 h 263"/>
              <a:gd name="T22" fmla="*/ 2147483647 w 277"/>
              <a:gd name="T23" fmla="*/ 2147483647 h 263"/>
              <a:gd name="T24" fmla="*/ 2147483647 w 277"/>
              <a:gd name="T25" fmla="*/ 2147483647 h 263"/>
              <a:gd name="T26" fmla="*/ 2147483647 w 277"/>
              <a:gd name="T27" fmla="*/ 2147483647 h 263"/>
              <a:gd name="T28" fmla="*/ 2147483647 w 277"/>
              <a:gd name="T29" fmla="*/ 2147483647 h 263"/>
              <a:gd name="T30" fmla="*/ 2147483647 w 277"/>
              <a:gd name="T31" fmla="*/ 2147483647 h 263"/>
              <a:gd name="T32" fmla="*/ 2147483647 w 277"/>
              <a:gd name="T33" fmla="*/ 2147483647 h 263"/>
              <a:gd name="T34" fmla="*/ 2147483647 w 277"/>
              <a:gd name="T35" fmla="*/ 2147483647 h 263"/>
              <a:gd name="T36" fmla="*/ 2147483647 w 277"/>
              <a:gd name="T37" fmla="*/ 2147483647 h 263"/>
              <a:gd name="T38" fmla="*/ 2147483647 w 277"/>
              <a:gd name="T39" fmla="*/ 2147483647 h 263"/>
              <a:gd name="T40" fmla="*/ 2147483647 w 277"/>
              <a:gd name="T41" fmla="*/ 2147483647 h 263"/>
              <a:gd name="T42" fmla="*/ 2147483647 w 277"/>
              <a:gd name="T43" fmla="*/ 2147483647 h 263"/>
              <a:gd name="T44" fmla="*/ 2147483647 w 277"/>
              <a:gd name="T45" fmla="*/ 2147483647 h 263"/>
              <a:gd name="T46" fmla="*/ 2147483647 w 277"/>
              <a:gd name="T47" fmla="*/ 2147483647 h 263"/>
              <a:gd name="T48" fmla="*/ 2147483647 w 277"/>
              <a:gd name="T49" fmla="*/ 2147483647 h 263"/>
              <a:gd name="T50" fmla="*/ 2147483647 w 277"/>
              <a:gd name="T51" fmla="*/ 2147483647 h 263"/>
              <a:gd name="T52" fmla="*/ 2147483647 w 277"/>
              <a:gd name="T53" fmla="*/ 2147483647 h 263"/>
              <a:gd name="T54" fmla="*/ 2147483647 w 277"/>
              <a:gd name="T55" fmla="*/ 2147483647 h 263"/>
              <a:gd name="T56" fmla="*/ 2147483647 w 277"/>
              <a:gd name="T57" fmla="*/ 2147483647 h 263"/>
              <a:gd name="T58" fmla="*/ 2147483647 w 277"/>
              <a:gd name="T59" fmla="*/ 2147483647 h 263"/>
              <a:gd name="T60" fmla="*/ 2147483647 w 277"/>
              <a:gd name="T61" fmla="*/ 2147483647 h 263"/>
              <a:gd name="T62" fmla="*/ 2147483647 w 277"/>
              <a:gd name="T63" fmla="*/ 2147483647 h 263"/>
              <a:gd name="T64" fmla="*/ 2147483647 w 277"/>
              <a:gd name="T65" fmla="*/ 2147483647 h 263"/>
              <a:gd name="T66" fmla="*/ 2147483647 w 277"/>
              <a:gd name="T67" fmla="*/ 2147483647 h 263"/>
              <a:gd name="T68" fmla="*/ 2147483647 w 277"/>
              <a:gd name="T69" fmla="*/ 2147483647 h 263"/>
              <a:gd name="T70" fmla="*/ 2147483647 w 277"/>
              <a:gd name="T71" fmla="*/ 2147483647 h 263"/>
              <a:gd name="T72" fmla="*/ 2147483647 w 277"/>
              <a:gd name="T73" fmla="*/ 2147483647 h 263"/>
              <a:gd name="T74" fmla="*/ 0 w 277"/>
              <a:gd name="T75" fmla="*/ 2147483647 h 263"/>
              <a:gd name="T76" fmla="*/ 0 w 277"/>
              <a:gd name="T77" fmla="*/ 0 h 263"/>
              <a:gd name="T78" fmla="*/ 2147483647 w 277"/>
              <a:gd name="T79" fmla="*/ 0 h 263"/>
              <a:gd name="T80" fmla="*/ 2147483647 w 277"/>
              <a:gd name="T81" fmla="*/ 0 h 263"/>
              <a:gd name="T82" fmla="*/ 2147483647 w 277"/>
              <a:gd name="T83" fmla="*/ 2147483647 h 263"/>
              <a:gd name="T84" fmla="*/ 2147483647 w 277"/>
              <a:gd name="T85" fmla="*/ 2147483647 h 263"/>
              <a:gd name="T86" fmla="*/ 2147483647 w 277"/>
              <a:gd name="T87" fmla="*/ 2147483647 h 263"/>
              <a:gd name="T88" fmla="*/ 2147483647 w 277"/>
              <a:gd name="T89" fmla="*/ 2147483647 h 263"/>
              <a:gd name="T90" fmla="*/ 2147483647 w 277"/>
              <a:gd name="T91" fmla="*/ 2147483647 h 263"/>
              <a:gd name="T92" fmla="*/ 2147483647 w 277"/>
              <a:gd name="T93" fmla="*/ 2147483647 h 263"/>
              <a:gd name="T94" fmla="*/ 2147483647 w 277"/>
              <a:gd name="T95" fmla="*/ 2147483647 h 263"/>
              <a:gd name="T96" fmla="*/ 2147483647 w 277"/>
              <a:gd name="T97" fmla="*/ 2147483647 h 263"/>
              <a:gd name="T98" fmla="*/ 2147483647 w 277"/>
              <a:gd name="T99" fmla="*/ 2147483647 h 263"/>
              <a:gd name="T100" fmla="*/ 2147483647 w 277"/>
              <a:gd name="T101" fmla="*/ 2147483647 h 263"/>
              <a:gd name="T102" fmla="*/ 2147483647 w 277"/>
              <a:gd name="T103" fmla="*/ 2147483647 h 263"/>
              <a:gd name="T104" fmla="*/ 2147483647 w 277"/>
              <a:gd name="T105" fmla="*/ 2147483647 h 263"/>
              <a:gd name="T106" fmla="*/ 2147483647 w 277"/>
              <a:gd name="T107" fmla="*/ 2147483647 h 263"/>
              <a:gd name="T108" fmla="*/ 2147483647 w 277"/>
              <a:gd name="T109" fmla="*/ 2147483647 h 263"/>
              <a:gd name="T110" fmla="*/ 2147483647 w 277"/>
              <a:gd name="T111" fmla="*/ 2147483647 h 263"/>
              <a:gd name="T112" fmla="*/ 2147483647 w 277"/>
              <a:gd name="T113" fmla="*/ 2147483647 h 263"/>
              <a:gd name="T114" fmla="*/ 2147483647 w 277"/>
              <a:gd name="T115" fmla="*/ 2147483647 h 263"/>
              <a:gd name="T116" fmla="*/ 2147483647 w 277"/>
              <a:gd name="T117" fmla="*/ 2147483647 h 263"/>
              <a:gd name="T118" fmla="*/ 2147483647 w 277"/>
              <a:gd name="T119" fmla="*/ 2147483647 h 26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77"/>
              <a:gd name="T181" fmla="*/ 0 h 263"/>
              <a:gd name="T182" fmla="*/ 277 w 277"/>
              <a:gd name="T183" fmla="*/ 263 h 26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77" h="263">
                <a:moveTo>
                  <a:pt x="253" y="183"/>
                </a:moveTo>
                <a:lnTo>
                  <a:pt x="221" y="172"/>
                </a:lnTo>
                <a:lnTo>
                  <a:pt x="207" y="177"/>
                </a:lnTo>
                <a:lnTo>
                  <a:pt x="204" y="188"/>
                </a:lnTo>
                <a:lnTo>
                  <a:pt x="215" y="195"/>
                </a:lnTo>
                <a:lnTo>
                  <a:pt x="239" y="189"/>
                </a:lnTo>
                <a:lnTo>
                  <a:pt x="241" y="200"/>
                </a:lnTo>
                <a:lnTo>
                  <a:pt x="245" y="202"/>
                </a:lnTo>
                <a:lnTo>
                  <a:pt x="263" y="191"/>
                </a:lnTo>
                <a:lnTo>
                  <a:pt x="268" y="194"/>
                </a:lnTo>
                <a:lnTo>
                  <a:pt x="266" y="208"/>
                </a:lnTo>
                <a:lnTo>
                  <a:pt x="249" y="228"/>
                </a:lnTo>
                <a:lnTo>
                  <a:pt x="277" y="253"/>
                </a:lnTo>
                <a:lnTo>
                  <a:pt x="273" y="259"/>
                </a:lnTo>
                <a:lnTo>
                  <a:pt x="271" y="262"/>
                </a:lnTo>
                <a:lnTo>
                  <a:pt x="264" y="263"/>
                </a:lnTo>
                <a:lnTo>
                  <a:pt x="254" y="249"/>
                </a:lnTo>
                <a:lnTo>
                  <a:pt x="235" y="236"/>
                </a:lnTo>
                <a:lnTo>
                  <a:pt x="227" y="237"/>
                </a:lnTo>
                <a:lnTo>
                  <a:pt x="220" y="253"/>
                </a:lnTo>
                <a:lnTo>
                  <a:pt x="193" y="250"/>
                </a:lnTo>
                <a:lnTo>
                  <a:pt x="184" y="254"/>
                </a:lnTo>
                <a:lnTo>
                  <a:pt x="161" y="248"/>
                </a:lnTo>
                <a:lnTo>
                  <a:pt x="150" y="231"/>
                </a:lnTo>
                <a:lnTo>
                  <a:pt x="120" y="212"/>
                </a:lnTo>
                <a:lnTo>
                  <a:pt x="110" y="212"/>
                </a:lnTo>
                <a:lnTo>
                  <a:pt x="109" y="223"/>
                </a:lnTo>
                <a:lnTo>
                  <a:pt x="101" y="228"/>
                </a:lnTo>
                <a:lnTo>
                  <a:pt x="79" y="226"/>
                </a:lnTo>
                <a:lnTo>
                  <a:pt x="42" y="213"/>
                </a:lnTo>
                <a:lnTo>
                  <a:pt x="10" y="218"/>
                </a:lnTo>
                <a:lnTo>
                  <a:pt x="5" y="212"/>
                </a:lnTo>
                <a:lnTo>
                  <a:pt x="18" y="195"/>
                </a:lnTo>
                <a:lnTo>
                  <a:pt x="17" y="163"/>
                </a:lnTo>
                <a:lnTo>
                  <a:pt x="30" y="132"/>
                </a:lnTo>
                <a:lnTo>
                  <a:pt x="12" y="95"/>
                </a:lnTo>
                <a:lnTo>
                  <a:pt x="12" y="82"/>
                </a:lnTo>
                <a:lnTo>
                  <a:pt x="0" y="68"/>
                </a:lnTo>
                <a:lnTo>
                  <a:pt x="0" y="0"/>
                </a:lnTo>
                <a:lnTo>
                  <a:pt x="84" y="0"/>
                </a:lnTo>
                <a:lnTo>
                  <a:pt x="165" y="0"/>
                </a:lnTo>
                <a:lnTo>
                  <a:pt x="164" y="3"/>
                </a:lnTo>
                <a:lnTo>
                  <a:pt x="169" y="6"/>
                </a:lnTo>
                <a:lnTo>
                  <a:pt x="164" y="17"/>
                </a:lnTo>
                <a:lnTo>
                  <a:pt x="169" y="20"/>
                </a:lnTo>
                <a:lnTo>
                  <a:pt x="164" y="24"/>
                </a:lnTo>
                <a:lnTo>
                  <a:pt x="167" y="36"/>
                </a:lnTo>
                <a:lnTo>
                  <a:pt x="178" y="46"/>
                </a:lnTo>
                <a:lnTo>
                  <a:pt x="167" y="57"/>
                </a:lnTo>
                <a:lnTo>
                  <a:pt x="167" y="68"/>
                </a:lnTo>
                <a:lnTo>
                  <a:pt x="152" y="79"/>
                </a:lnTo>
                <a:lnTo>
                  <a:pt x="143" y="101"/>
                </a:lnTo>
                <a:lnTo>
                  <a:pt x="143" y="114"/>
                </a:lnTo>
                <a:lnTo>
                  <a:pt x="137" y="116"/>
                </a:lnTo>
                <a:lnTo>
                  <a:pt x="141" y="129"/>
                </a:lnTo>
                <a:lnTo>
                  <a:pt x="135" y="134"/>
                </a:lnTo>
                <a:lnTo>
                  <a:pt x="190" y="134"/>
                </a:lnTo>
                <a:lnTo>
                  <a:pt x="245" y="133"/>
                </a:lnTo>
                <a:lnTo>
                  <a:pt x="239" y="156"/>
                </a:lnTo>
                <a:lnTo>
                  <a:pt x="253" y="183"/>
                </a:lnTo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09" name="Freeform 227">
            <a:extLst>
              <a:ext uri="{FF2B5EF4-FFF2-40B4-BE49-F238E27FC236}">
                <a16:creationId xmlns:a16="http://schemas.microsoft.com/office/drawing/2014/main" id="{CF2EA663-A055-4086-A790-BA34CAA3852D}"/>
              </a:ext>
            </a:extLst>
          </p:cNvPr>
          <p:cNvSpPr>
            <a:spLocks noChangeAspect="1"/>
          </p:cNvSpPr>
          <p:nvPr/>
        </p:nvSpPr>
        <p:spPr bwMode="auto">
          <a:xfrm>
            <a:off x="7191376" y="4824413"/>
            <a:ext cx="233363" cy="290512"/>
          </a:xfrm>
          <a:custGeom>
            <a:avLst/>
            <a:gdLst>
              <a:gd name="T0" fmla="*/ 2147483646 w 205"/>
              <a:gd name="T1" fmla="*/ 2147483646 h 319"/>
              <a:gd name="T2" fmla="*/ 2147483646 w 205"/>
              <a:gd name="T3" fmla="*/ 2147483646 h 319"/>
              <a:gd name="T4" fmla="*/ 2147483646 w 205"/>
              <a:gd name="T5" fmla="*/ 2147483646 h 319"/>
              <a:gd name="T6" fmla="*/ 2147483646 w 205"/>
              <a:gd name="T7" fmla="*/ 2147483646 h 319"/>
              <a:gd name="T8" fmla="*/ 2147483646 w 205"/>
              <a:gd name="T9" fmla="*/ 2147483646 h 319"/>
              <a:gd name="T10" fmla="*/ 2147483646 w 205"/>
              <a:gd name="T11" fmla="*/ 2147483646 h 319"/>
              <a:gd name="T12" fmla="*/ 2147483646 w 205"/>
              <a:gd name="T13" fmla="*/ 2147483646 h 319"/>
              <a:gd name="T14" fmla="*/ 2147483646 w 205"/>
              <a:gd name="T15" fmla="*/ 2147483646 h 319"/>
              <a:gd name="T16" fmla="*/ 2147483646 w 205"/>
              <a:gd name="T17" fmla="*/ 2147483646 h 319"/>
              <a:gd name="T18" fmla="*/ 2147483646 w 205"/>
              <a:gd name="T19" fmla="*/ 2147483646 h 319"/>
              <a:gd name="T20" fmla="*/ 2147483646 w 205"/>
              <a:gd name="T21" fmla="*/ 2147483646 h 319"/>
              <a:gd name="T22" fmla="*/ 2147483646 w 205"/>
              <a:gd name="T23" fmla="*/ 2147483646 h 319"/>
              <a:gd name="T24" fmla="*/ 2147483646 w 205"/>
              <a:gd name="T25" fmla="*/ 2147483646 h 319"/>
              <a:gd name="T26" fmla="*/ 2147483646 w 205"/>
              <a:gd name="T27" fmla="*/ 2147483646 h 319"/>
              <a:gd name="T28" fmla="*/ 2147483646 w 205"/>
              <a:gd name="T29" fmla="*/ 2147483646 h 319"/>
              <a:gd name="T30" fmla="*/ 2147483646 w 205"/>
              <a:gd name="T31" fmla="*/ 2147483646 h 319"/>
              <a:gd name="T32" fmla="*/ 2147483646 w 205"/>
              <a:gd name="T33" fmla="*/ 2147483646 h 319"/>
              <a:gd name="T34" fmla="*/ 2147483646 w 205"/>
              <a:gd name="T35" fmla="*/ 2147483646 h 319"/>
              <a:gd name="T36" fmla="*/ 2147483646 w 205"/>
              <a:gd name="T37" fmla="*/ 2147483646 h 319"/>
              <a:gd name="T38" fmla="*/ 2147483646 w 205"/>
              <a:gd name="T39" fmla="*/ 2147483646 h 319"/>
              <a:gd name="T40" fmla="*/ 2147483646 w 205"/>
              <a:gd name="T41" fmla="*/ 0 h 319"/>
              <a:gd name="T42" fmla="*/ 2147483646 w 205"/>
              <a:gd name="T43" fmla="*/ 0 h 319"/>
              <a:gd name="T44" fmla="*/ 2147483646 w 205"/>
              <a:gd name="T45" fmla="*/ 0 h 319"/>
              <a:gd name="T46" fmla="*/ 2147483646 w 205"/>
              <a:gd name="T47" fmla="*/ 2147483646 h 319"/>
              <a:gd name="T48" fmla="*/ 2147483646 w 205"/>
              <a:gd name="T49" fmla="*/ 2147483646 h 319"/>
              <a:gd name="T50" fmla="*/ 0 w 205"/>
              <a:gd name="T51" fmla="*/ 2147483646 h 319"/>
              <a:gd name="T52" fmla="*/ 2147483646 w 205"/>
              <a:gd name="T53" fmla="*/ 2147483646 h 319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05"/>
              <a:gd name="T82" fmla="*/ 0 h 319"/>
              <a:gd name="T83" fmla="*/ 205 w 205"/>
              <a:gd name="T84" fmla="*/ 319 h 319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05" h="319">
                <a:moveTo>
                  <a:pt x="6" y="310"/>
                </a:moveTo>
                <a:lnTo>
                  <a:pt x="18" y="310"/>
                </a:lnTo>
                <a:lnTo>
                  <a:pt x="27" y="275"/>
                </a:lnTo>
                <a:lnTo>
                  <a:pt x="30" y="319"/>
                </a:lnTo>
                <a:lnTo>
                  <a:pt x="62" y="311"/>
                </a:lnTo>
                <a:lnTo>
                  <a:pt x="63" y="293"/>
                </a:lnTo>
                <a:lnTo>
                  <a:pt x="49" y="280"/>
                </a:lnTo>
                <a:lnTo>
                  <a:pt x="50" y="269"/>
                </a:lnTo>
                <a:lnTo>
                  <a:pt x="122" y="269"/>
                </a:lnTo>
                <a:lnTo>
                  <a:pt x="198" y="269"/>
                </a:lnTo>
                <a:lnTo>
                  <a:pt x="193" y="259"/>
                </a:lnTo>
                <a:lnTo>
                  <a:pt x="197" y="220"/>
                </a:lnTo>
                <a:lnTo>
                  <a:pt x="193" y="210"/>
                </a:lnTo>
                <a:lnTo>
                  <a:pt x="196" y="196"/>
                </a:lnTo>
                <a:lnTo>
                  <a:pt x="205" y="185"/>
                </a:lnTo>
                <a:lnTo>
                  <a:pt x="198" y="181"/>
                </a:lnTo>
                <a:lnTo>
                  <a:pt x="201" y="174"/>
                </a:lnTo>
                <a:lnTo>
                  <a:pt x="193" y="160"/>
                </a:lnTo>
                <a:lnTo>
                  <a:pt x="188" y="137"/>
                </a:lnTo>
                <a:lnTo>
                  <a:pt x="178" y="80"/>
                </a:lnTo>
                <a:lnTo>
                  <a:pt x="164" y="0"/>
                </a:lnTo>
                <a:lnTo>
                  <a:pt x="87" y="0"/>
                </a:lnTo>
                <a:lnTo>
                  <a:pt x="17" y="0"/>
                </a:lnTo>
                <a:lnTo>
                  <a:pt x="23" y="6"/>
                </a:lnTo>
                <a:lnTo>
                  <a:pt x="13" y="100"/>
                </a:lnTo>
                <a:lnTo>
                  <a:pt x="0" y="210"/>
                </a:lnTo>
                <a:lnTo>
                  <a:pt x="6" y="31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Freeform 228">
            <a:extLst>
              <a:ext uri="{FF2B5EF4-FFF2-40B4-BE49-F238E27FC236}">
                <a16:creationId xmlns:a16="http://schemas.microsoft.com/office/drawing/2014/main" id="{42059E3D-099E-4507-A410-423681559042}"/>
              </a:ext>
            </a:extLst>
          </p:cNvPr>
          <p:cNvSpPr>
            <a:spLocks noChangeAspect="1"/>
          </p:cNvSpPr>
          <p:nvPr/>
        </p:nvSpPr>
        <p:spPr bwMode="auto">
          <a:xfrm>
            <a:off x="7191376" y="4824413"/>
            <a:ext cx="233363" cy="290512"/>
          </a:xfrm>
          <a:custGeom>
            <a:avLst/>
            <a:gdLst>
              <a:gd name="T0" fmla="*/ 2147483647 w 205"/>
              <a:gd name="T1" fmla="*/ 2147483647 h 319"/>
              <a:gd name="T2" fmla="*/ 2147483647 w 205"/>
              <a:gd name="T3" fmla="*/ 2147483647 h 319"/>
              <a:gd name="T4" fmla="*/ 2147483647 w 205"/>
              <a:gd name="T5" fmla="*/ 2147483647 h 319"/>
              <a:gd name="T6" fmla="*/ 2147483647 w 205"/>
              <a:gd name="T7" fmla="*/ 2147483647 h 319"/>
              <a:gd name="T8" fmla="*/ 2147483647 w 205"/>
              <a:gd name="T9" fmla="*/ 2147483647 h 319"/>
              <a:gd name="T10" fmla="*/ 2147483647 w 205"/>
              <a:gd name="T11" fmla="*/ 2147483647 h 319"/>
              <a:gd name="T12" fmla="*/ 2147483647 w 205"/>
              <a:gd name="T13" fmla="*/ 2147483647 h 319"/>
              <a:gd name="T14" fmla="*/ 2147483647 w 205"/>
              <a:gd name="T15" fmla="*/ 2147483647 h 319"/>
              <a:gd name="T16" fmla="*/ 2147483647 w 205"/>
              <a:gd name="T17" fmla="*/ 2147483647 h 319"/>
              <a:gd name="T18" fmla="*/ 2147483647 w 205"/>
              <a:gd name="T19" fmla="*/ 2147483647 h 319"/>
              <a:gd name="T20" fmla="*/ 2147483647 w 205"/>
              <a:gd name="T21" fmla="*/ 2147483647 h 319"/>
              <a:gd name="T22" fmla="*/ 2147483647 w 205"/>
              <a:gd name="T23" fmla="*/ 2147483647 h 319"/>
              <a:gd name="T24" fmla="*/ 2147483647 w 205"/>
              <a:gd name="T25" fmla="*/ 2147483647 h 319"/>
              <a:gd name="T26" fmla="*/ 2147483647 w 205"/>
              <a:gd name="T27" fmla="*/ 2147483647 h 319"/>
              <a:gd name="T28" fmla="*/ 2147483647 w 205"/>
              <a:gd name="T29" fmla="*/ 2147483647 h 319"/>
              <a:gd name="T30" fmla="*/ 2147483647 w 205"/>
              <a:gd name="T31" fmla="*/ 2147483647 h 319"/>
              <a:gd name="T32" fmla="*/ 2147483647 w 205"/>
              <a:gd name="T33" fmla="*/ 2147483647 h 319"/>
              <a:gd name="T34" fmla="*/ 2147483647 w 205"/>
              <a:gd name="T35" fmla="*/ 2147483647 h 319"/>
              <a:gd name="T36" fmla="*/ 2147483647 w 205"/>
              <a:gd name="T37" fmla="*/ 2147483647 h 319"/>
              <a:gd name="T38" fmla="*/ 2147483647 w 205"/>
              <a:gd name="T39" fmla="*/ 2147483647 h 319"/>
              <a:gd name="T40" fmla="*/ 2147483647 w 205"/>
              <a:gd name="T41" fmla="*/ 0 h 319"/>
              <a:gd name="T42" fmla="*/ 2147483647 w 205"/>
              <a:gd name="T43" fmla="*/ 0 h 319"/>
              <a:gd name="T44" fmla="*/ 2147483647 w 205"/>
              <a:gd name="T45" fmla="*/ 0 h 319"/>
              <a:gd name="T46" fmla="*/ 2147483647 w 205"/>
              <a:gd name="T47" fmla="*/ 2147483647 h 319"/>
              <a:gd name="T48" fmla="*/ 2147483647 w 205"/>
              <a:gd name="T49" fmla="*/ 2147483647 h 319"/>
              <a:gd name="T50" fmla="*/ 0 w 205"/>
              <a:gd name="T51" fmla="*/ 2147483647 h 319"/>
              <a:gd name="T52" fmla="*/ 2147483647 w 205"/>
              <a:gd name="T53" fmla="*/ 2147483647 h 319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05"/>
              <a:gd name="T82" fmla="*/ 0 h 319"/>
              <a:gd name="T83" fmla="*/ 205 w 205"/>
              <a:gd name="T84" fmla="*/ 319 h 319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05" h="319">
                <a:moveTo>
                  <a:pt x="6" y="310"/>
                </a:moveTo>
                <a:lnTo>
                  <a:pt x="18" y="310"/>
                </a:lnTo>
                <a:lnTo>
                  <a:pt x="27" y="275"/>
                </a:lnTo>
                <a:lnTo>
                  <a:pt x="30" y="319"/>
                </a:lnTo>
                <a:lnTo>
                  <a:pt x="62" y="311"/>
                </a:lnTo>
                <a:lnTo>
                  <a:pt x="63" y="293"/>
                </a:lnTo>
                <a:lnTo>
                  <a:pt x="49" y="280"/>
                </a:lnTo>
                <a:lnTo>
                  <a:pt x="50" y="269"/>
                </a:lnTo>
                <a:lnTo>
                  <a:pt x="122" y="269"/>
                </a:lnTo>
                <a:lnTo>
                  <a:pt x="198" y="269"/>
                </a:lnTo>
                <a:lnTo>
                  <a:pt x="193" y="259"/>
                </a:lnTo>
                <a:lnTo>
                  <a:pt x="197" y="220"/>
                </a:lnTo>
                <a:lnTo>
                  <a:pt x="193" y="210"/>
                </a:lnTo>
                <a:lnTo>
                  <a:pt x="196" y="196"/>
                </a:lnTo>
                <a:lnTo>
                  <a:pt x="205" y="185"/>
                </a:lnTo>
                <a:lnTo>
                  <a:pt x="198" y="181"/>
                </a:lnTo>
                <a:lnTo>
                  <a:pt x="201" y="174"/>
                </a:lnTo>
                <a:lnTo>
                  <a:pt x="193" y="160"/>
                </a:lnTo>
                <a:lnTo>
                  <a:pt x="188" y="137"/>
                </a:lnTo>
                <a:lnTo>
                  <a:pt x="178" y="80"/>
                </a:lnTo>
                <a:lnTo>
                  <a:pt x="164" y="0"/>
                </a:lnTo>
                <a:lnTo>
                  <a:pt x="87" y="0"/>
                </a:lnTo>
                <a:lnTo>
                  <a:pt x="17" y="0"/>
                </a:lnTo>
                <a:lnTo>
                  <a:pt x="23" y="6"/>
                </a:lnTo>
                <a:lnTo>
                  <a:pt x="13" y="100"/>
                </a:lnTo>
                <a:lnTo>
                  <a:pt x="0" y="210"/>
                </a:lnTo>
                <a:lnTo>
                  <a:pt x="6" y="310"/>
                </a:lnTo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11" name="Freeform 229">
            <a:extLst>
              <a:ext uri="{FF2B5EF4-FFF2-40B4-BE49-F238E27FC236}">
                <a16:creationId xmlns:a16="http://schemas.microsoft.com/office/drawing/2014/main" id="{A134A2AE-ADCA-4803-9BCC-2CAB11D81CBC}"/>
              </a:ext>
            </a:extLst>
          </p:cNvPr>
          <p:cNvSpPr>
            <a:spLocks noChangeAspect="1"/>
          </p:cNvSpPr>
          <p:nvPr/>
        </p:nvSpPr>
        <p:spPr bwMode="auto">
          <a:xfrm>
            <a:off x="7245351" y="5070477"/>
            <a:ext cx="492125" cy="347663"/>
          </a:xfrm>
          <a:custGeom>
            <a:avLst/>
            <a:gdLst>
              <a:gd name="T0" fmla="*/ 2147483646 w 428"/>
              <a:gd name="T1" fmla="*/ 2147483646 h 378"/>
              <a:gd name="T2" fmla="*/ 2147483646 w 428"/>
              <a:gd name="T3" fmla="*/ 2147483646 h 378"/>
              <a:gd name="T4" fmla="*/ 2147483646 w 428"/>
              <a:gd name="T5" fmla="*/ 2147483646 h 378"/>
              <a:gd name="T6" fmla="*/ 2147483646 w 428"/>
              <a:gd name="T7" fmla="*/ 2147483646 h 378"/>
              <a:gd name="T8" fmla="*/ 2147483646 w 428"/>
              <a:gd name="T9" fmla="*/ 2147483646 h 378"/>
              <a:gd name="T10" fmla="*/ 2147483646 w 428"/>
              <a:gd name="T11" fmla="*/ 2147483646 h 378"/>
              <a:gd name="T12" fmla="*/ 2147483646 w 428"/>
              <a:gd name="T13" fmla="*/ 2147483646 h 378"/>
              <a:gd name="T14" fmla="*/ 2147483646 w 428"/>
              <a:gd name="T15" fmla="*/ 2147483646 h 378"/>
              <a:gd name="T16" fmla="*/ 2147483646 w 428"/>
              <a:gd name="T17" fmla="*/ 2147483646 h 378"/>
              <a:gd name="T18" fmla="*/ 2147483646 w 428"/>
              <a:gd name="T19" fmla="*/ 2147483646 h 378"/>
              <a:gd name="T20" fmla="*/ 2147483646 w 428"/>
              <a:gd name="T21" fmla="*/ 2147483646 h 378"/>
              <a:gd name="T22" fmla="*/ 2147483646 w 428"/>
              <a:gd name="T23" fmla="*/ 2147483646 h 378"/>
              <a:gd name="T24" fmla="*/ 2147483646 w 428"/>
              <a:gd name="T25" fmla="*/ 2147483646 h 378"/>
              <a:gd name="T26" fmla="*/ 2147483646 w 428"/>
              <a:gd name="T27" fmla="*/ 2147483646 h 378"/>
              <a:gd name="T28" fmla="*/ 2147483646 w 428"/>
              <a:gd name="T29" fmla="*/ 2147483646 h 378"/>
              <a:gd name="T30" fmla="*/ 2147483646 w 428"/>
              <a:gd name="T31" fmla="*/ 2147483646 h 378"/>
              <a:gd name="T32" fmla="*/ 2147483646 w 428"/>
              <a:gd name="T33" fmla="*/ 2147483646 h 378"/>
              <a:gd name="T34" fmla="*/ 2147483646 w 428"/>
              <a:gd name="T35" fmla="*/ 2147483646 h 378"/>
              <a:gd name="T36" fmla="*/ 2147483646 w 428"/>
              <a:gd name="T37" fmla="*/ 2147483646 h 378"/>
              <a:gd name="T38" fmla="*/ 2147483646 w 428"/>
              <a:gd name="T39" fmla="*/ 2147483646 h 378"/>
              <a:gd name="T40" fmla="*/ 2147483646 w 428"/>
              <a:gd name="T41" fmla="*/ 2147483646 h 378"/>
              <a:gd name="T42" fmla="*/ 2147483646 w 428"/>
              <a:gd name="T43" fmla="*/ 2147483646 h 378"/>
              <a:gd name="T44" fmla="*/ 2147483646 w 428"/>
              <a:gd name="T45" fmla="*/ 2147483646 h 378"/>
              <a:gd name="T46" fmla="*/ 2147483646 w 428"/>
              <a:gd name="T47" fmla="*/ 2147483646 h 378"/>
              <a:gd name="T48" fmla="*/ 2147483646 w 428"/>
              <a:gd name="T49" fmla="*/ 2147483646 h 378"/>
              <a:gd name="T50" fmla="*/ 2147483646 w 428"/>
              <a:gd name="T51" fmla="*/ 2147483646 h 378"/>
              <a:gd name="T52" fmla="*/ 2147483646 w 428"/>
              <a:gd name="T53" fmla="*/ 2147483646 h 378"/>
              <a:gd name="T54" fmla="*/ 2147483646 w 428"/>
              <a:gd name="T55" fmla="*/ 2147483646 h 378"/>
              <a:gd name="T56" fmla="*/ 2147483646 w 428"/>
              <a:gd name="T57" fmla="*/ 2147483646 h 378"/>
              <a:gd name="T58" fmla="*/ 2147483646 w 428"/>
              <a:gd name="T59" fmla="*/ 2147483646 h 378"/>
              <a:gd name="T60" fmla="*/ 2147483646 w 428"/>
              <a:gd name="T61" fmla="*/ 2147483646 h 378"/>
              <a:gd name="T62" fmla="*/ 2147483646 w 428"/>
              <a:gd name="T63" fmla="*/ 2147483646 h 378"/>
              <a:gd name="T64" fmla="*/ 2147483646 w 428"/>
              <a:gd name="T65" fmla="*/ 2147483646 h 378"/>
              <a:gd name="T66" fmla="*/ 2147483646 w 428"/>
              <a:gd name="T67" fmla="*/ 2147483646 h 378"/>
              <a:gd name="T68" fmla="*/ 2147483646 w 428"/>
              <a:gd name="T69" fmla="*/ 2147483646 h 378"/>
              <a:gd name="T70" fmla="*/ 2147483646 w 428"/>
              <a:gd name="T71" fmla="*/ 2147483646 h 378"/>
              <a:gd name="T72" fmla="*/ 2147483646 w 428"/>
              <a:gd name="T73" fmla="*/ 2147483646 h 378"/>
              <a:gd name="T74" fmla="*/ 2147483646 w 428"/>
              <a:gd name="T75" fmla="*/ 2147483646 h 378"/>
              <a:gd name="T76" fmla="*/ 2147483646 w 428"/>
              <a:gd name="T77" fmla="*/ 2147483646 h 378"/>
              <a:gd name="T78" fmla="*/ 2147483646 w 428"/>
              <a:gd name="T79" fmla="*/ 2147483646 h 378"/>
              <a:gd name="T80" fmla="*/ 2147483646 w 428"/>
              <a:gd name="T81" fmla="*/ 2147483646 h 378"/>
              <a:gd name="T82" fmla="*/ 2147483646 w 428"/>
              <a:gd name="T83" fmla="*/ 2147483646 h 378"/>
              <a:gd name="T84" fmla="*/ 2147483646 w 428"/>
              <a:gd name="T85" fmla="*/ 2147483646 h 378"/>
              <a:gd name="T86" fmla="*/ 2147483646 w 428"/>
              <a:gd name="T87" fmla="*/ 2147483646 h 378"/>
              <a:gd name="T88" fmla="*/ 2147483646 w 428"/>
              <a:gd name="T89" fmla="*/ 2147483646 h 378"/>
              <a:gd name="T90" fmla="*/ 2147483646 w 428"/>
              <a:gd name="T91" fmla="*/ 2147483646 h 378"/>
              <a:gd name="T92" fmla="*/ 2147483646 w 428"/>
              <a:gd name="T93" fmla="*/ 2147483646 h 378"/>
              <a:gd name="T94" fmla="*/ 2147483646 w 428"/>
              <a:gd name="T95" fmla="*/ 2147483646 h 378"/>
              <a:gd name="T96" fmla="*/ 2147483646 w 428"/>
              <a:gd name="T97" fmla="*/ 2147483646 h 378"/>
              <a:gd name="T98" fmla="*/ 2147483646 w 428"/>
              <a:gd name="T99" fmla="*/ 0 h 378"/>
              <a:gd name="T100" fmla="*/ 2147483646 w 428"/>
              <a:gd name="T101" fmla="*/ 0 h 378"/>
              <a:gd name="T102" fmla="*/ 2147483646 w 428"/>
              <a:gd name="T103" fmla="*/ 0 h 378"/>
              <a:gd name="T104" fmla="*/ 0 w 428"/>
              <a:gd name="T105" fmla="*/ 2147483646 h 378"/>
              <a:gd name="T106" fmla="*/ 2147483646 w 428"/>
              <a:gd name="T107" fmla="*/ 2147483646 h 378"/>
              <a:gd name="T108" fmla="*/ 2147483646 w 428"/>
              <a:gd name="T109" fmla="*/ 2147483646 h 378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428"/>
              <a:gd name="T166" fmla="*/ 0 h 378"/>
              <a:gd name="T167" fmla="*/ 428 w 428"/>
              <a:gd name="T168" fmla="*/ 378 h 378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428" h="378">
                <a:moveTo>
                  <a:pt x="13" y="42"/>
                </a:moveTo>
                <a:lnTo>
                  <a:pt x="32" y="29"/>
                </a:lnTo>
                <a:lnTo>
                  <a:pt x="31" y="39"/>
                </a:lnTo>
                <a:lnTo>
                  <a:pt x="71" y="34"/>
                </a:lnTo>
                <a:lnTo>
                  <a:pt x="77" y="36"/>
                </a:lnTo>
                <a:lnTo>
                  <a:pt x="73" y="42"/>
                </a:lnTo>
                <a:lnTo>
                  <a:pt x="119" y="65"/>
                </a:lnTo>
                <a:lnTo>
                  <a:pt x="133" y="84"/>
                </a:lnTo>
                <a:lnTo>
                  <a:pt x="147" y="80"/>
                </a:lnTo>
                <a:lnTo>
                  <a:pt x="184" y="70"/>
                </a:lnTo>
                <a:lnTo>
                  <a:pt x="190" y="60"/>
                </a:lnTo>
                <a:lnTo>
                  <a:pt x="214" y="65"/>
                </a:lnTo>
                <a:lnTo>
                  <a:pt x="237" y="85"/>
                </a:lnTo>
                <a:lnTo>
                  <a:pt x="237" y="97"/>
                </a:lnTo>
                <a:lnTo>
                  <a:pt x="276" y="126"/>
                </a:lnTo>
                <a:lnTo>
                  <a:pt x="278" y="152"/>
                </a:lnTo>
                <a:lnTo>
                  <a:pt x="273" y="195"/>
                </a:lnTo>
                <a:lnTo>
                  <a:pt x="276" y="207"/>
                </a:lnTo>
                <a:lnTo>
                  <a:pt x="281" y="207"/>
                </a:lnTo>
                <a:lnTo>
                  <a:pt x="281" y="198"/>
                </a:lnTo>
                <a:lnTo>
                  <a:pt x="290" y="203"/>
                </a:lnTo>
                <a:lnTo>
                  <a:pt x="286" y="236"/>
                </a:lnTo>
                <a:lnTo>
                  <a:pt x="305" y="268"/>
                </a:lnTo>
                <a:lnTo>
                  <a:pt x="314" y="265"/>
                </a:lnTo>
                <a:lnTo>
                  <a:pt x="317" y="283"/>
                </a:lnTo>
                <a:lnTo>
                  <a:pt x="323" y="282"/>
                </a:lnTo>
                <a:lnTo>
                  <a:pt x="319" y="291"/>
                </a:lnTo>
                <a:lnTo>
                  <a:pt x="334" y="324"/>
                </a:lnTo>
                <a:lnTo>
                  <a:pt x="355" y="337"/>
                </a:lnTo>
                <a:lnTo>
                  <a:pt x="365" y="358"/>
                </a:lnTo>
                <a:lnTo>
                  <a:pt x="366" y="374"/>
                </a:lnTo>
                <a:lnTo>
                  <a:pt x="383" y="378"/>
                </a:lnTo>
                <a:lnTo>
                  <a:pt x="406" y="369"/>
                </a:lnTo>
                <a:lnTo>
                  <a:pt x="414" y="372"/>
                </a:lnTo>
                <a:lnTo>
                  <a:pt x="426" y="319"/>
                </a:lnTo>
                <a:lnTo>
                  <a:pt x="428" y="264"/>
                </a:lnTo>
                <a:lnTo>
                  <a:pt x="400" y="200"/>
                </a:lnTo>
                <a:lnTo>
                  <a:pt x="397" y="159"/>
                </a:lnTo>
                <a:lnTo>
                  <a:pt x="371" y="116"/>
                </a:lnTo>
                <a:lnTo>
                  <a:pt x="357" y="74"/>
                </a:lnTo>
                <a:lnTo>
                  <a:pt x="346" y="27"/>
                </a:lnTo>
                <a:lnTo>
                  <a:pt x="348" y="20"/>
                </a:lnTo>
                <a:lnTo>
                  <a:pt x="322" y="14"/>
                </a:lnTo>
                <a:lnTo>
                  <a:pt x="318" y="19"/>
                </a:lnTo>
                <a:lnTo>
                  <a:pt x="318" y="42"/>
                </a:lnTo>
                <a:lnTo>
                  <a:pt x="310" y="43"/>
                </a:lnTo>
                <a:lnTo>
                  <a:pt x="306" y="30"/>
                </a:lnTo>
                <a:lnTo>
                  <a:pt x="234" y="25"/>
                </a:lnTo>
                <a:lnTo>
                  <a:pt x="157" y="20"/>
                </a:lnTo>
                <a:lnTo>
                  <a:pt x="149" y="0"/>
                </a:lnTo>
                <a:lnTo>
                  <a:pt x="73" y="0"/>
                </a:lnTo>
                <a:lnTo>
                  <a:pt x="1" y="0"/>
                </a:lnTo>
                <a:lnTo>
                  <a:pt x="0" y="11"/>
                </a:lnTo>
                <a:lnTo>
                  <a:pt x="14" y="24"/>
                </a:lnTo>
                <a:lnTo>
                  <a:pt x="13" y="4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12" name="Freeform 230">
            <a:extLst>
              <a:ext uri="{FF2B5EF4-FFF2-40B4-BE49-F238E27FC236}">
                <a16:creationId xmlns:a16="http://schemas.microsoft.com/office/drawing/2014/main" id="{78093FDA-9590-4F4F-9DFC-73397888F5EF}"/>
              </a:ext>
            </a:extLst>
          </p:cNvPr>
          <p:cNvSpPr>
            <a:spLocks noChangeAspect="1"/>
          </p:cNvSpPr>
          <p:nvPr/>
        </p:nvSpPr>
        <p:spPr bwMode="auto">
          <a:xfrm>
            <a:off x="7245351" y="5070477"/>
            <a:ext cx="492125" cy="347663"/>
          </a:xfrm>
          <a:custGeom>
            <a:avLst/>
            <a:gdLst>
              <a:gd name="T0" fmla="*/ 2147483646 w 428"/>
              <a:gd name="T1" fmla="*/ 2147483646 h 378"/>
              <a:gd name="T2" fmla="*/ 2147483646 w 428"/>
              <a:gd name="T3" fmla="*/ 2147483646 h 378"/>
              <a:gd name="T4" fmla="*/ 2147483646 w 428"/>
              <a:gd name="T5" fmla="*/ 2147483646 h 378"/>
              <a:gd name="T6" fmla="*/ 2147483646 w 428"/>
              <a:gd name="T7" fmla="*/ 2147483646 h 378"/>
              <a:gd name="T8" fmla="*/ 2147483646 w 428"/>
              <a:gd name="T9" fmla="*/ 2147483646 h 378"/>
              <a:gd name="T10" fmla="*/ 2147483646 w 428"/>
              <a:gd name="T11" fmla="*/ 2147483646 h 378"/>
              <a:gd name="T12" fmla="*/ 2147483646 w 428"/>
              <a:gd name="T13" fmla="*/ 2147483646 h 378"/>
              <a:gd name="T14" fmla="*/ 2147483646 w 428"/>
              <a:gd name="T15" fmla="*/ 2147483646 h 378"/>
              <a:gd name="T16" fmla="*/ 2147483646 w 428"/>
              <a:gd name="T17" fmla="*/ 2147483646 h 378"/>
              <a:gd name="T18" fmla="*/ 2147483646 w 428"/>
              <a:gd name="T19" fmla="*/ 2147483646 h 378"/>
              <a:gd name="T20" fmla="*/ 2147483646 w 428"/>
              <a:gd name="T21" fmla="*/ 2147483646 h 378"/>
              <a:gd name="T22" fmla="*/ 2147483646 w 428"/>
              <a:gd name="T23" fmla="*/ 2147483646 h 378"/>
              <a:gd name="T24" fmla="*/ 2147483646 w 428"/>
              <a:gd name="T25" fmla="*/ 2147483646 h 378"/>
              <a:gd name="T26" fmla="*/ 2147483646 w 428"/>
              <a:gd name="T27" fmla="*/ 2147483646 h 378"/>
              <a:gd name="T28" fmla="*/ 2147483646 w 428"/>
              <a:gd name="T29" fmla="*/ 2147483646 h 378"/>
              <a:gd name="T30" fmla="*/ 2147483646 w 428"/>
              <a:gd name="T31" fmla="*/ 2147483646 h 378"/>
              <a:gd name="T32" fmla="*/ 2147483646 w 428"/>
              <a:gd name="T33" fmla="*/ 2147483646 h 378"/>
              <a:gd name="T34" fmla="*/ 2147483646 w 428"/>
              <a:gd name="T35" fmla="*/ 2147483646 h 378"/>
              <a:gd name="T36" fmla="*/ 2147483646 w 428"/>
              <a:gd name="T37" fmla="*/ 2147483646 h 378"/>
              <a:gd name="T38" fmla="*/ 2147483646 w 428"/>
              <a:gd name="T39" fmla="*/ 2147483646 h 378"/>
              <a:gd name="T40" fmla="*/ 2147483646 w 428"/>
              <a:gd name="T41" fmla="*/ 2147483646 h 378"/>
              <a:gd name="T42" fmla="*/ 2147483646 w 428"/>
              <a:gd name="T43" fmla="*/ 2147483646 h 378"/>
              <a:gd name="T44" fmla="*/ 2147483646 w 428"/>
              <a:gd name="T45" fmla="*/ 2147483646 h 378"/>
              <a:gd name="T46" fmla="*/ 2147483646 w 428"/>
              <a:gd name="T47" fmla="*/ 2147483646 h 378"/>
              <a:gd name="T48" fmla="*/ 2147483646 w 428"/>
              <a:gd name="T49" fmla="*/ 2147483646 h 378"/>
              <a:gd name="T50" fmla="*/ 2147483646 w 428"/>
              <a:gd name="T51" fmla="*/ 2147483646 h 378"/>
              <a:gd name="T52" fmla="*/ 2147483646 w 428"/>
              <a:gd name="T53" fmla="*/ 2147483646 h 378"/>
              <a:gd name="T54" fmla="*/ 2147483646 w 428"/>
              <a:gd name="T55" fmla="*/ 2147483646 h 378"/>
              <a:gd name="T56" fmla="*/ 2147483646 w 428"/>
              <a:gd name="T57" fmla="*/ 2147483646 h 378"/>
              <a:gd name="T58" fmla="*/ 2147483646 w 428"/>
              <a:gd name="T59" fmla="*/ 2147483646 h 378"/>
              <a:gd name="T60" fmla="*/ 2147483646 w 428"/>
              <a:gd name="T61" fmla="*/ 2147483646 h 378"/>
              <a:gd name="T62" fmla="*/ 2147483646 w 428"/>
              <a:gd name="T63" fmla="*/ 2147483646 h 378"/>
              <a:gd name="T64" fmla="*/ 2147483646 w 428"/>
              <a:gd name="T65" fmla="*/ 2147483646 h 378"/>
              <a:gd name="T66" fmla="*/ 2147483646 w 428"/>
              <a:gd name="T67" fmla="*/ 2147483646 h 378"/>
              <a:gd name="T68" fmla="*/ 2147483646 w 428"/>
              <a:gd name="T69" fmla="*/ 2147483646 h 378"/>
              <a:gd name="T70" fmla="*/ 2147483646 w 428"/>
              <a:gd name="T71" fmla="*/ 2147483646 h 378"/>
              <a:gd name="T72" fmla="*/ 2147483646 w 428"/>
              <a:gd name="T73" fmla="*/ 2147483646 h 378"/>
              <a:gd name="T74" fmla="*/ 2147483646 w 428"/>
              <a:gd name="T75" fmla="*/ 2147483646 h 378"/>
              <a:gd name="T76" fmla="*/ 2147483646 w 428"/>
              <a:gd name="T77" fmla="*/ 2147483646 h 378"/>
              <a:gd name="T78" fmla="*/ 2147483646 w 428"/>
              <a:gd name="T79" fmla="*/ 2147483646 h 378"/>
              <a:gd name="T80" fmla="*/ 2147483646 w 428"/>
              <a:gd name="T81" fmla="*/ 2147483646 h 378"/>
              <a:gd name="T82" fmla="*/ 2147483646 w 428"/>
              <a:gd name="T83" fmla="*/ 2147483646 h 378"/>
              <a:gd name="T84" fmla="*/ 2147483646 w 428"/>
              <a:gd name="T85" fmla="*/ 2147483646 h 378"/>
              <a:gd name="T86" fmla="*/ 2147483646 w 428"/>
              <a:gd name="T87" fmla="*/ 2147483646 h 378"/>
              <a:gd name="T88" fmla="*/ 2147483646 w 428"/>
              <a:gd name="T89" fmla="*/ 2147483646 h 378"/>
              <a:gd name="T90" fmla="*/ 2147483646 w 428"/>
              <a:gd name="T91" fmla="*/ 2147483646 h 378"/>
              <a:gd name="T92" fmla="*/ 2147483646 w 428"/>
              <a:gd name="T93" fmla="*/ 2147483646 h 378"/>
              <a:gd name="T94" fmla="*/ 2147483646 w 428"/>
              <a:gd name="T95" fmla="*/ 2147483646 h 378"/>
              <a:gd name="T96" fmla="*/ 2147483646 w 428"/>
              <a:gd name="T97" fmla="*/ 2147483646 h 378"/>
              <a:gd name="T98" fmla="*/ 2147483646 w 428"/>
              <a:gd name="T99" fmla="*/ 0 h 378"/>
              <a:gd name="T100" fmla="*/ 2147483646 w 428"/>
              <a:gd name="T101" fmla="*/ 0 h 378"/>
              <a:gd name="T102" fmla="*/ 2147483646 w 428"/>
              <a:gd name="T103" fmla="*/ 0 h 378"/>
              <a:gd name="T104" fmla="*/ 0 w 428"/>
              <a:gd name="T105" fmla="*/ 2147483646 h 378"/>
              <a:gd name="T106" fmla="*/ 2147483646 w 428"/>
              <a:gd name="T107" fmla="*/ 2147483646 h 378"/>
              <a:gd name="T108" fmla="*/ 2147483646 w 428"/>
              <a:gd name="T109" fmla="*/ 2147483646 h 378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428"/>
              <a:gd name="T166" fmla="*/ 0 h 378"/>
              <a:gd name="T167" fmla="*/ 428 w 428"/>
              <a:gd name="T168" fmla="*/ 378 h 378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428" h="378">
                <a:moveTo>
                  <a:pt x="13" y="42"/>
                </a:moveTo>
                <a:lnTo>
                  <a:pt x="32" y="29"/>
                </a:lnTo>
                <a:lnTo>
                  <a:pt x="31" y="39"/>
                </a:lnTo>
                <a:lnTo>
                  <a:pt x="71" y="34"/>
                </a:lnTo>
                <a:lnTo>
                  <a:pt x="77" y="36"/>
                </a:lnTo>
                <a:lnTo>
                  <a:pt x="73" y="42"/>
                </a:lnTo>
                <a:lnTo>
                  <a:pt x="119" y="65"/>
                </a:lnTo>
                <a:lnTo>
                  <a:pt x="133" y="84"/>
                </a:lnTo>
                <a:lnTo>
                  <a:pt x="147" y="80"/>
                </a:lnTo>
                <a:lnTo>
                  <a:pt x="184" y="70"/>
                </a:lnTo>
                <a:lnTo>
                  <a:pt x="190" y="60"/>
                </a:lnTo>
                <a:lnTo>
                  <a:pt x="214" y="65"/>
                </a:lnTo>
                <a:lnTo>
                  <a:pt x="237" y="85"/>
                </a:lnTo>
                <a:lnTo>
                  <a:pt x="237" y="97"/>
                </a:lnTo>
                <a:lnTo>
                  <a:pt x="276" y="126"/>
                </a:lnTo>
                <a:lnTo>
                  <a:pt x="278" y="152"/>
                </a:lnTo>
                <a:lnTo>
                  <a:pt x="273" y="195"/>
                </a:lnTo>
                <a:lnTo>
                  <a:pt x="276" y="207"/>
                </a:lnTo>
                <a:lnTo>
                  <a:pt x="281" y="207"/>
                </a:lnTo>
                <a:lnTo>
                  <a:pt x="281" y="198"/>
                </a:lnTo>
                <a:lnTo>
                  <a:pt x="290" y="203"/>
                </a:lnTo>
                <a:lnTo>
                  <a:pt x="286" y="236"/>
                </a:lnTo>
                <a:lnTo>
                  <a:pt x="305" y="268"/>
                </a:lnTo>
                <a:lnTo>
                  <a:pt x="314" y="265"/>
                </a:lnTo>
                <a:lnTo>
                  <a:pt x="317" y="283"/>
                </a:lnTo>
                <a:lnTo>
                  <a:pt x="323" y="282"/>
                </a:lnTo>
                <a:lnTo>
                  <a:pt x="319" y="291"/>
                </a:lnTo>
                <a:lnTo>
                  <a:pt x="334" y="324"/>
                </a:lnTo>
                <a:lnTo>
                  <a:pt x="355" y="337"/>
                </a:lnTo>
                <a:lnTo>
                  <a:pt x="365" y="358"/>
                </a:lnTo>
                <a:lnTo>
                  <a:pt x="366" y="374"/>
                </a:lnTo>
                <a:lnTo>
                  <a:pt x="383" y="378"/>
                </a:lnTo>
                <a:lnTo>
                  <a:pt x="406" y="369"/>
                </a:lnTo>
                <a:lnTo>
                  <a:pt x="414" y="372"/>
                </a:lnTo>
                <a:lnTo>
                  <a:pt x="426" y="319"/>
                </a:lnTo>
                <a:lnTo>
                  <a:pt x="428" y="264"/>
                </a:lnTo>
                <a:lnTo>
                  <a:pt x="400" y="200"/>
                </a:lnTo>
                <a:lnTo>
                  <a:pt x="397" y="159"/>
                </a:lnTo>
                <a:lnTo>
                  <a:pt x="371" y="116"/>
                </a:lnTo>
                <a:lnTo>
                  <a:pt x="357" y="74"/>
                </a:lnTo>
                <a:lnTo>
                  <a:pt x="346" y="27"/>
                </a:lnTo>
                <a:lnTo>
                  <a:pt x="348" y="20"/>
                </a:lnTo>
                <a:lnTo>
                  <a:pt x="322" y="14"/>
                </a:lnTo>
                <a:lnTo>
                  <a:pt x="318" y="19"/>
                </a:lnTo>
                <a:lnTo>
                  <a:pt x="318" y="42"/>
                </a:lnTo>
                <a:lnTo>
                  <a:pt x="310" y="43"/>
                </a:lnTo>
                <a:lnTo>
                  <a:pt x="306" y="30"/>
                </a:lnTo>
                <a:lnTo>
                  <a:pt x="234" y="25"/>
                </a:lnTo>
                <a:lnTo>
                  <a:pt x="157" y="20"/>
                </a:lnTo>
                <a:lnTo>
                  <a:pt x="149" y="0"/>
                </a:lnTo>
                <a:lnTo>
                  <a:pt x="73" y="0"/>
                </a:lnTo>
                <a:lnTo>
                  <a:pt x="1" y="0"/>
                </a:lnTo>
                <a:lnTo>
                  <a:pt x="0" y="11"/>
                </a:lnTo>
                <a:lnTo>
                  <a:pt x="14" y="24"/>
                </a:lnTo>
                <a:lnTo>
                  <a:pt x="13" y="42"/>
                </a:lnTo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13" name="Freeform 231">
            <a:extLst>
              <a:ext uri="{FF2B5EF4-FFF2-40B4-BE49-F238E27FC236}">
                <a16:creationId xmlns:a16="http://schemas.microsoft.com/office/drawing/2014/main" id="{27830E2C-DE00-4B24-ADFA-C6BB402C5C68}"/>
              </a:ext>
            </a:extLst>
          </p:cNvPr>
          <p:cNvSpPr>
            <a:spLocks noChangeAspect="1"/>
          </p:cNvSpPr>
          <p:nvPr/>
        </p:nvSpPr>
        <p:spPr bwMode="auto">
          <a:xfrm>
            <a:off x="6986590" y="4824413"/>
            <a:ext cx="231775" cy="290512"/>
          </a:xfrm>
          <a:custGeom>
            <a:avLst/>
            <a:gdLst>
              <a:gd name="T0" fmla="*/ 2147483646 w 203"/>
              <a:gd name="T1" fmla="*/ 2147483646 h 321"/>
              <a:gd name="T2" fmla="*/ 2147483646 w 203"/>
              <a:gd name="T3" fmla="*/ 2147483646 h 321"/>
              <a:gd name="T4" fmla="*/ 2147483646 w 203"/>
              <a:gd name="T5" fmla="*/ 2147483646 h 321"/>
              <a:gd name="T6" fmla="*/ 2147483646 w 203"/>
              <a:gd name="T7" fmla="*/ 2147483646 h 321"/>
              <a:gd name="T8" fmla="*/ 2147483646 w 203"/>
              <a:gd name="T9" fmla="*/ 2147483646 h 321"/>
              <a:gd name="T10" fmla="*/ 2147483646 w 203"/>
              <a:gd name="T11" fmla="*/ 2147483646 h 321"/>
              <a:gd name="T12" fmla="*/ 0 w 203"/>
              <a:gd name="T13" fmla="*/ 2147483646 h 321"/>
              <a:gd name="T14" fmla="*/ 2147483646 w 203"/>
              <a:gd name="T15" fmla="*/ 2147483646 h 321"/>
              <a:gd name="T16" fmla="*/ 2147483646 w 203"/>
              <a:gd name="T17" fmla="*/ 2147483646 h 321"/>
              <a:gd name="T18" fmla="*/ 2147483646 w 203"/>
              <a:gd name="T19" fmla="*/ 2147483646 h 321"/>
              <a:gd name="T20" fmla="*/ 2147483646 w 203"/>
              <a:gd name="T21" fmla="*/ 2147483646 h 321"/>
              <a:gd name="T22" fmla="*/ 2147483646 w 203"/>
              <a:gd name="T23" fmla="*/ 2147483646 h 321"/>
              <a:gd name="T24" fmla="*/ 2147483646 w 203"/>
              <a:gd name="T25" fmla="*/ 2147483646 h 321"/>
              <a:gd name="T26" fmla="*/ 2147483646 w 203"/>
              <a:gd name="T27" fmla="*/ 2147483646 h 321"/>
              <a:gd name="T28" fmla="*/ 2147483646 w 203"/>
              <a:gd name="T29" fmla="*/ 2147483646 h 321"/>
              <a:gd name="T30" fmla="*/ 2147483646 w 203"/>
              <a:gd name="T31" fmla="*/ 2147483646 h 321"/>
              <a:gd name="T32" fmla="*/ 2147483646 w 203"/>
              <a:gd name="T33" fmla="*/ 2147483646 h 321"/>
              <a:gd name="T34" fmla="*/ 2147483646 w 203"/>
              <a:gd name="T35" fmla="*/ 2147483646 h 321"/>
              <a:gd name="T36" fmla="*/ 2147483646 w 203"/>
              <a:gd name="T37" fmla="*/ 2147483646 h 321"/>
              <a:gd name="T38" fmla="*/ 2147483646 w 203"/>
              <a:gd name="T39" fmla="*/ 2147483646 h 321"/>
              <a:gd name="T40" fmla="*/ 2147483646 w 203"/>
              <a:gd name="T41" fmla="*/ 2147483646 h 321"/>
              <a:gd name="T42" fmla="*/ 2147483646 w 203"/>
              <a:gd name="T43" fmla="*/ 2147483646 h 321"/>
              <a:gd name="T44" fmla="*/ 2147483646 w 203"/>
              <a:gd name="T45" fmla="*/ 2147483646 h 321"/>
              <a:gd name="T46" fmla="*/ 2147483646 w 203"/>
              <a:gd name="T47" fmla="*/ 2147483646 h 321"/>
              <a:gd name="T48" fmla="*/ 2147483646 w 203"/>
              <a:gd name="T49" fmla="*/ 2147483646 h 321"/>
              <a:gd name="T50" fmla="*/ 2147483646 w 203"/>
              <a:gd name="T51" fmla="*/ 2147483646 h 321"/>
              <a:gd name="T52" fmla="*/ 2147483646 w 203"/>
              <a:gd name="T53" fmla="*/ 2147483646 h 321"/>
              <a:gd name="T54" fmla="*/ 2147483646 w 203"/>
              <a:gd name="T55" fmla="*/ 2147483646 h 321"/>
              <a:gd name="T56" fmla="*/ 2147483646 w 203"/>
              <a:gd name="T57" fmla="*/ 2147483646 h 321"/>
              <a:gd name="T58" fmla="*/ 2147483646 w 203"/>
              <a:gd name="T59" fmla="*/ 2147483646 h 321"/>
              <a:gd name="T60" fmla="*/ 2147483646 w 203"/>
              <a:gd name="T61" fmla="*/ 2147483646 h 321"/>
              <a:gd name="T62" fmla="*/ 2147483646 w 203"/>
              <a:gd name="T63" fmla="*/ 2147483646 h 321"/>
              <a:gd name="T64" fmla="*/ 2147483646 w 203"/>
              <a:gd name="T65" fmla="*/ 2147483646 h 321"/>
              <a:gd name="T66" fmla="*/ 2147483646 w 203"/>
              <a:gd name="T67" fmla="*/ 2147483646 h 321"/>
              <a:gd name="T68" fmla="*/ 2147483646 w 203"/>
              <a:gd name="T69" fmla="*/ 2147483646 h 321"/>
              <a:gd name="T70" fmla="*/ 2147483646 w 203"/>
              <a:gd name="T71" fmla="*/ 2147483646 h 321"/>
              <a:gd name="T72" fmla="*/ 2147483646 w 203"/>
              <a:gd name="T73" fmla="*/ 2147483646 h 321"/>
              <a:gd name="T74" fmla="*/ 2147483646 w 203"/>
              <a:gd name="T75" fmla="*/ 0 h 321"/>
              <a:gd name="T76" fmla="*/ 2147483646 w 203"/>
              <a:gd name="T77" fmla="*/ 0 h 321"/>
              <a:gd name="T78" fmla="*/ 2147483646 w 203"/>
              <a:gd name="T79" fmla="*/ 2147483646 h 321"/>
              <a:gd name="T80" fmla="*/ 2147483646 w 203"/>
              <a:gd name="T81" fmla="*/ 2147483646 h 321"/>
              <a:gd name="T82" fmla="*/ 2147483646 w 203"/>
              <a:gd name="T83" fmla="*/ 2147483646 h 321"/>
              <a:gd name="T84" fmla="*/ 2147483646 w 203"/>
              <a:gd name="T85" fmla="*/ 2147483646 h 321"/>
              <a:gd name="T86" fmla="*/ 2147483646 w 203"/>
              <a:gd name="T87" fmla="*/ 2147483646 h 3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03"/>
              <a:gd name="T133" fmla="*/ 0 h 321"/>
              <a:gd name="T134" fmla="*/ 203 w 203"/>
              <a:gd name="T135" fmla="*/ 321 h 3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03" h="321">
                <a:moveTo>
                  <a:pt x="186" y="312"/>
                </a:moveTo>
                <a:lnTo>
                  <a:pt x="150" y="310"/>
                </a:lnTo>
                <a:lnTo>
                  <a:pt x="118" y="321"/>
                </a:lnTo>
                <a:lnTo>
                  <a:pt x="104" y="294"/>
                </a:lnTo>
                <a:lnTo>
                  <a:pt x="110" y="271"/>
                </a:lnTo>
                <a:lnTo>
                  <a:pt x="55" y="272"/>
                </a:lnTo>
                <a:lnTo>
                  <a:pt x="0" y="272"/>
                </a:lnTo>
                <a:lnTo>
                  <a:pt x="6" y="267"/>
                </a:lnTo>
                <a:lnTo>
                  <a:pt x="2" y="254"/>
                </a:lnTo>
                <a:lnTo>
                  <a:pt x="8" y="252"/>
                </a:lnTo>
                <a:lnTo>
                  <a:pt x="8" y="239"/>
                </a:lnTo>
                <a:lnTo>
                  <a:pt x="17" y="217"/>
                </a:lnTo>
                <a:lnTo>
                  <a:pt x="32" y="206"/>
                </a:lnTo>
                <a:lnTo>
                  <a:pt x="32" y="195"/>
                </a:lnTo>
                <a:lnTo>
                  <a:pt x="43" y="184"/>
                </a:lnTo>
                <a:lnTo>
                  <a:pt x="32" y="174"/>
                </a:lnTo>
                <a:lnTo>
                  <a:pt x="29" y="162"/>
                </a:lnTo>
                <a:lnTo>
                  <a:pt x="34" y="158"/>
                </a:lnTo>
                <a:lnTo>
                  <a:pt x="29" y="155"/>
                </a:lnTo>
                <a:lnTo>
                  <a:pt x="34" y="144"/>
                </a:lnTo>
                <a:lnTo>
                  <a:pt x="29" y="141"/>
                </a:lnTo>
                <a:lnTo>
                  <a:pt x="30" y="138"/>
                </a:lnTo>
                <a:lnTo>
                  <a:pt x="32" y="127"/>
                </a:lnTo>
                <a:lnTo>
                  <a:pt x="27" y="118"/>
                </a:lnTo>
                <a:lnTo>
                  <a:pt x="30" y="106"/>
                </a:lnTo>
                <a:lnTo>
                  <a:pt x="25" y="101"/>
                </a:lnTo>
                <a:lnTo>
                  <a:pt x="30" y="96"/>
                </a:lnTo>
                <a:lnTo>
                  <a:pt x="25" y="92"/>
                </a:lnTo>
                <a:lnTo>
                  <a:pt x="34" y="84"/>
                </a:lnTo>
                <a:lnTo>
                  <a:pt x="32" y="72"/>
                </a:lnTo>
                <a:lnTo>
                  <a:pt x="44" y="68"/>
                </a:lnTo>
                <a:lnTo>
                  <a:pt x="40" y="60"/>
                </a:lnTo>
                <a:lnTo>
                  <a:pt x="50" y="53"/>
                </a:lnTo>
                <a:lnTo>
                  <a:pt x="50" y="46"/>
                </a:lnTo>
                <a:lnTo>
                  <a:pt x="60" y="42"/>
                </a:lnTo>
                <a:lnTo>
                  <a:pt x="62" y="19"/>
                </a:lnTo>
                <a:lnTo>
                  <a:pt x="80" y="8"/>
                </a:lnTo>
                <a:lnTo>
                  <a:pt x="77" y="0"/>
                </a:lnTo>
                <a:lnTo>
                  <a:pt x="137" y="0"/>
                </a:lnTo>
                <a:lnTo>
                  <a:pt x="197" y="2"/>
                </a:lnTo>
                <a:lnTo>
                  <a:pt x="203" y="8"/>
                </a:lnTo>
                <a:lnTo>
                  <a:pt x="193" y="102"/>
                </a:lnTo>
                <a:lnTo>
                  <a:pt x="180" y="212"/>
                </a:lnTo>
                <a:lnTo>
                  <a:pt x="186" y="31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Freeform 232">
            <a:extLst>
              <a:ext uri="{FF2B5EF4-FFF2-40B4-BE49-F238E27FC236}">
                <a16:creationId xmlns:a16="http://schemas.microsoft.com/office/drawing/2014/main" id="{A4207C70-9CCE-4008-B2DB-8C6024DFA932}"/>
              </a:ext>
            </a:extLst>
          </p:cNvPr>
          <p:cNvSpPr>
            <a:spLocks noChangeAspect="1"/>
          </p:cNvSpPr>
          <p:nvPr/>
        </p:nvSpPr>
        <p:spPr bwMode="auto">
          <a:xfrm>
            <a:off x="6986590" y="4824413"/>
            <a:ext cx="231775" cy="290512"/>
          </a:xfrm>
          <a:custGeom>
            <a:avLst/>
            <a:gdLst>
              <a:gd name="T0" fmla="*/ 2147483647 w 203"/>
              <a:gd name="T1" fmla="*/ 2147483647 h 321"/>
              <a:gd name="T2" fmla="*/ 2147483647 w 203"/>
              <a:gd name="T3" fmla="*/ 2147483647 h 321"/>
              <a:gd name="T4" fmla="*/ 2147483647 w 203"/>
              <a:gd name="T5" fmla="*/ 2147483647 h 321"/>
              <a:gd name="T6" fmla="*/ 2147483647 w 203"/>
              <a:gd name="T7" fmla="*/ 2147483647 h 321"/>
              <a:gd name="T8" fmla="*/ 2147483647 w 203"/>
              <a:gd name="T9" fmla="*/ 2147483647 h 321"/>
              <a:gd name="T10" fmla="*/ 2147483647 w 203"/>
              <a:gd name="T11" fmla="*/ 2147483647 h 321"/>
              <a:gd name="T12" fmla="*/ 0 w 203"/>
              <a:gd name="T13" fmla="*/ 2147483647 h 321"/>
              <a:gd name="T14" fmla="*/ 2147483647 w 203"/>
              <a:gd name="T15" fmla="*/ 2147483647 h 321"/>
              <a:gd name="T16" fmla="*/ 2147483647 w 203"/>
              <a:gd name="T17" fmla="*/ 2147483647 h 321"/>
              <a:gd name="T18" fmla="*/ 2147483647 w 203"/>
              <a:gd name="T19" fmla="*/ 2147483647 h 321"/>
              <a:gd name="T20" fmla="*/ 2147483647 w 203"/>
              <a:gd name="T21" fmla="*/ 2147483647 h 321"/>
              <a:gd name="T22" fmla="*/ 2147483647 w 203"/>
              <a:gd name="T23" fmla="*/ 2147483647 h 321"/>
              <a:gd name="T24" fmla="*/ 2147483647 w 203"/>
              <a:gd name="T25" fmla="*/ 2147483647 h 321"/>
              <a:gd name="T26" fmla="*/ 2147483647 w 203"/>
              <a:gd name="T27" fmla="*/ 2147483647 h 321"/>
              <a:gd name="T28" fmla="*/ 2147483647 w 203"/>
              <a:gd name="T29" fmla="*/ 2147483647 h 321"/>
              <a:gd name="T30" fmla="*/ 2147483647 w 203"/>
              <a:gd name="T31" fmla="*/ 2147483647 h 321"/>
              <a:gd name="T32" fmla="*/ 2147483647 w 203"/>
              <a:gd name="T33" fmla="*/ 2147483647 h 321"/>
              <a:gd name="T34" fmla="*/ 2147483647 w 203"/>
              <a:gd name="T35" fmla="*/ 2147483647 h 321"/>
              <a:gd name="T36" fmla="*/ 2147483647 w 203"/>
              <a:gd name="T37" fmla="*/ 2147483647 h 321"/>
              <a:gd name="T38" fmla="*/ 2147483647 w 203"/>
              <a:gd name="T39" fmla="*/ 2147483647 h 321"/>
              <a:gd name="T40" fmla="*/ 2147483647 w 203"/>
              <a:gd name="T41" fmla="*/ 2147483647 h 321"/>
              <a:gd name="T42" fmla="*/ 2147483647 w 203"/>
              <a:gd name="T43" fmla="*/ 2147483647 h 321"/>
              <a:gd name="T44" fmla="*/ 2147483647 w 203"/>
              <a:gd name="T45" fmla="*/ 2147483647 h 321"/>
              <a:gd name="T46" fmla="*/ 2147483647 w 203"/>
              <a:gd name="T47" fmla="*/ 2147483647 h 321"/>
              <a:gd name="T48" fmla="*/ 2147483647 w 203"/>
              <a:gd name="T49" fmla="*/ 2147483647 h 321"/>
              <a:gd name="T50" fmla="*/ 2147483647 w 203"/>
              <a:gd name="T51" fmla="*/ 2147483647 h 321"/>
              <a:gd name="T52" fmla="*/ 2147483647 w 203"/>
              <a:gd name="T53" fmla="*/ 2147483647 h 321"/>
              <a:gd name="T54" fmla="*/ 2147483647 w 203"/>
              <a:gd name="T55" fmla="*/ 2147483647 h 321"/>
              <a:gd name="T56" fmla="*/ 2147483647 w 203"/>
              <a:gd name="T57" fmla="*/ 2147483647 h 321"/>
              <a:gd name="T58" fmla="*/ 2147483647 w 203"/>
              <a:gd name="T59" fmla="*/ 2147483647 h 321"/>
              <a:gd name="T60" fmla="*/ 2147483647 w 203"/>
              <a:gd name="T61" fmla="*/ 2147483647 h 321"/>
              <a:gd name="T62" fmla="*/ 2147483647 w 203"/>
              <a:gd name="T63" fmla="*/ 2147483647 h 321"/>
              <a:gd name="T64" fmla="*/ 2147483647 w 203"/>
              <a:gd name="T65" fmla="*/ 2147483647 h 321"/>
              <a:gd name="T66" fmla="*/ 2147483647 w 203"/>
              <a:gd name="T67" fmla="*/ 2147483647 h 321"/>
              <a:gd name="T68" fmla="*/ 2147483647 w 203"/>
              <a:gd name="T69" fmla="*/ 2147483647 h 321"/>
              <a:gd name="T70" fmla="*/ 2147483647 w 203"/>
              <a:gd name="T71" fmla="*/ 2147483647 h 321"/>
              <a:gd name="T72" fmla="*/ 2147483647 w 203"/>
              <a:gd name="T73" fmla="*/ 2147483647 h 321"/>
              <a:gd name="T74" fmla="*/ 2147483647 w 203"/>
              <a:gd name="T75" fmla="*/ 0 h 321"/>
              <a:gd name="T76" fmla="*/ 2147483647 w 203"/>
              <a:gd name="T77" fmla="*/ 0 h 321"/>
              <a:gd name="T78" fmla="*/ 2147483647 w 203"/>
              <a:gd name="T79" fmla="*/ 2147483647 h 321"/>
              <a:gd name="T80" fmla="*/ 2147483647 w 203"/>
              <a:gd name="T81" fmla="*/ 2147483647 h 321"/>
              <a:gd name="T82" fmla="*/ 2147483647 w 203"/>
              <a:gd name="T83" fmla="*/ 2147483647 h 321"/>
              <a:gd name="T84" fmla="*/ 2147483647 w 203"/>
              <a:gd name="T85" fmla="*/ 2147483647 h 321"/>
              <a:gd name="T86" fmla="*/ 2147483647 w 203"/>
              <a:gd name="T87" fmla="*/ 2147483647 h 32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03"/>
              <a:gd name="T133" fmla="*/ 0 h 321"/>
              <a:gd name="T134" fmla="*/ 203 w 203"/>
              <a:gd name="T135" fmla="*/ 321 h 32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03" h="321">
                <a:moveTo>
                  <a:pt x="186" y="312"/>
                </a:moveTo>
                <a:lnTo>
                  <a:pt x="150" y="310"/>
                </a:lnTo>
                <a:lnTo>
                  <a:pt x="118" y="321"/>
                </a:lnTo>
                <a:lnTo>
                  <a:pt x="104" y="294"/>
                </a:lnTo>
                <a:lnTo>
                  <a:pt x="110" y="271"/>
                </a:lnTo>
                <a:lnTo>
                  <a:pt x="55" y="272"/>
                </a:lnTo>
                <a:lnTo>
                  <a:pt x="0" y="272"/>
                </a:lnTo>
                <a:lnTo>
                  <a:pt x="6" y="267"/>
                </a:lnTo>
                <a:lnTo>
                  <a:pt x="2" y="254"/>
                </a:lnTo>
                <a:lnTo>
                  <a:pt x="8" y="252"/>
                </a:lnTo>
                <a:lnTo>
                  <a:pt x="8" y="239"/>
                </a:lnTo>
                <a:lnTo>
                  <a:pt x="17" y="217"/>
                </a:lnTo>
                <a:lnTo>
                  <a:pt x="32" y="206"/>
                </a:lnTo>
                <a:lnTo>
                  <a:pt x="32" y="195"/>
                </a:lnTo>
                <a:lnTo>
                  <a:pt x="43" y="184"/>
                </a:lnTo>
                <a:lnTo>
                  <a:pt x="32" y="174"/>
                </a:lnTo>
                <a:lnTo>
                  <a:pt x="29" y="162"/>
                </a:lnTo>
                <a:lnTo>
                  <a:pt x="34" y="158"/>
                </a:lnTo>
                <a:lnTo>
                  <a:pt x="29" y="155"/>
                </a:lnTo>
                <a:lnTo>
                  <a:pt x="34" y="144"/>
                </a:lnTo>
                <a:lnTo>
                  <a:pt x="29" y="141"/>
                </a:lnTo>
                <a:lnTo>
                  <a:pt x="30" y="138"/>
                </a:lnTo>
                <a:lnTo>
                  <a:pt x="32" y="127"/>
                </a:lnTo>
                <a:lnTo>
                  <a:pt x="27" y="118"/>
                </a:lnTo>
                <a:lnTo>
                  <a:pt x="30" y="106"/>
                </a:lnTo>
                <a:lnTo>
                  <a:pt x="25" y="101"/>
                </a:lnTo>
                <a:lnTo>
                  <a:pt x="30" y="96"/>
                </a:lnTo>
                <a:lnTo>
                  <a:pt x="25" y="92"/>
                </a:lnTo>
                <a:lnTo>
                  <a:pt x="34" y="84"/>
                </a:lnTo>
                <a:lnTo>
                  <a:pt x="32" y="72"/>
                </a:lnTo>
                <a:lnTo>
                  <a:pt x="44" y="68"/>
                </a:lnTo>
                <a:lnTo>
                  <a:pt x="40" y="60"/>
                </a:lnTo>
                <a:lnTo>
                  <a:pt x="50" y="53"/>
                </a:lnTo>
                <a:lnTo>
                  <a:pt x="50" y="46"/>
                </a:lnTo>
                <a:lnTo>
                  <a:pt x="60" y="42"/>
                </a:lnTo>
                <a:lnTo>
                  <a:pt x="62" y="19"/>
                </a:lnTo>
                <a:lnTo>
                  <a:pt x="80" y="8"/>
                </a:lnTo>
                <a:lnTo>
                  <a:pt x="77" y="0"/>
                </a:lnTo>
                <a:lnTo>
                  <a:pt x="137" y="0"/>
                </a:lnTo>
                <a:lnTo>
                  <a:pt x="197" y="2"/>
                </a:lnTo>
                <a:lnTo>
                  <a:pt x="203" y="8"/>
                </a:lnTo>
                <a:lnTo>
                  <a:pt x="193" y="102"/>
                </a:lnTo>
                <a:lnTo>
                  <a:pt x="180" y="212"/>
                </a:lnTo>
                <a:lnTo>
                  <a:pt x="186" y="312"/>
                </a:lnTo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15" name="Freeform 233">
            <a:extLst>
              <a:ext uri="{FF2B5EF4-FFF2-40B4-BE49-F238E27FC236}">
                <a16:creationId xmlns:a16="http://schemas.microsoft.com/office/drawing/2014/main" id="{D835788F-E049-4688-8DA1-0A255C13C729}"/>
              </a:ext>
            </a:extLst>
          </p:cNvPr>
          <p:cNvSpPr>
            <a:spLocks noChangeAspect="1"/>
          </p:cNvSpPr>
          <p:nvPr/>
        </p:nvSpPr>
        <p:spPr bwMode="auto">
          <a:xfrm>
            <a:off x="7521575" y="4814888"/>
            <a:ext cx="317500" cy="198437"/>
          </a:xfrm>
          <a:custGeom>
            <a:avLst/>
            <a:gdLst>
              <a:gd name="T0" fmla="*/ 2147483646 w 274"/>
              <a:gd name="T1" fmla="*/ 2147483646 h 218"/>
              <a:gd name="T2" fmla="*/ 2147483646 w 274"/>
              <a:gd name="T3" fmla="*/ 2147483646 h 218"/>
              <a:gd name="T4" fmla="*/ 2147483646 w 274"/>
              <a:gd name="T5" fmla="*/ 2147483646 h 218"/>
              <a:gd name="T6" fmla="*/ 2147483646 w 274"/>
              <a:gd name="T7" fmla="*/ 2147483646 h 218"/>
              <a:gd name="T8" fmla="*/ 2147483646 w 274"/>
              <a:gd name="T9" fmla="*/ 2147483646 h 218"/>
              <a:gd name="T10" fmla="*/ 2147483646 w 274"/>
              <a:gd name="T11" fmla="*/ 2147483646 h 218"/>
              <a:gd name="T12" fmla="*/ 2147483646 w 274"/>
              <a:gd name="T13" fmla="*/ 2147483646 h 218"/>
              <a:gd name="T14" fmla="*/ 2147483646 w 274"/>
              <a:gd name="T15" fmla="*/ 2147483646 h 218"/>
              <a:gd name="T16" fmla="*/ 2147483646 w 274"/>
              <a:gd name="T17" fmla="*/ 2147483646 h 218"/>
              <a:gd name="T18" fmla="*/ 2147483646 w 274"/>
              <a:gd name="T19" fmla="*/ 2147483646 h 218"/>
              <a:gd name="T20" fmla="*/ 2147483646 w 274"/>
              <a:gd name="T21" fmla="*/ 2147483646 h 218"/>
              <a:gd name="T22" fmla="*/ 2147483646 w 274"/>
              <a:gd name="T23" fmla="*/ 2147483646 h 218"/>
              <a:gd name="T24" fmla="*/ 2147483646 w 274"/>
              <a:gd name="T25" fmla="*/ 2147483646 h 218"/>
              <a:gd name="T26" fmla="*/ 2147483646 w 274"/>
              <a:gd name="T27" fmla="*/ 2147483646 h 218"/>
              <a:gd name="T28" fmla="*/ 2147483646 w 274"/>
              <a:gd name="T29" fmla="*/ 0 h 218"/>
              <a:gd name="T30" fmla="*/ 2147483646 w 274"/>
              <a:gd name="T31" fmla="*/ 2147483646 h 218"/>
              <a:gd name="T32" fmla="*/ 0 w 274"/>
              <a:gd name="T33" fmla="*/ 2147483646 h 218"/>
              <a:gd name="T34" fmla="*/ 2147483646 w 274"/>
              <a:gd name="T35" fmla="*/ 2147483646 h 218"/>
              <a:gd name="T36" fmla="*/ 2147483646 w 274"/>
              <a:gd name="T37" fmla="*/ 2147483646 h 218"/>
              <a:gd name="T38" fmla="*/ 2147483646 w 274"/>
              <a:gd name="T39" fmla="*/ 2147483646 h 218"/>
              <a:gd name="T40" fmla="*/ 2147483646 w 274"/>
              <a:gd name="T41" fmla="*/ 2147483646 h 218"/>
              <a:gd name="T42" fmla="*/ 2147483646 w 274"/>
              <a:gd name="T43" fmla="*/ 2147483646 h 218"/>
              <a:gd name="T44" fmla="*/ 2147483646 w 274"/>
              <a:gd name="T45" fmla="*/ 2147483646 h 218"/>
              <a:gd name="T46" fmla="*/ 2147483646 w 274"/>
              <a:gd name="T47" fmla="*/ 2147483646 h 218"/>
              <a:gd name="T48" fmla="*/ 2147483646 w 274"/>
              <a:gd name="T49" fmla="*/ 2147483646 h 218"/>
              <a:gd name="T50" fmla="*/ 2147483646 w 274"/>
              <a:gd name="T51" fmla="*/ 2147483646 h 218"/>
              <a:gd name="T52" fmla="*/ 2147483646 w 274"/>
              <a:gd name="T53" fmla="*/ 2147483646 h 218"/>
              <a:gd name="T54" fmla="*/ 2147483646 w 274"/>
              <a:gd name="T55" fmla="*/ 2147483646 h 218"/>
              <a:gd name="T56" fmla="*/ 2147483646 w 274"/>
              <a:gd name="T57" fmla="*/ 2147483646 h 218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274"/>
              <a:gd name="T88" fmla="*/ 0 h 218"/>
              <a:gd name="T89" fmla="*/ 274 w 274"/>
              <a:gd name="T90" fmla="*/ 218 h 218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274" h="218">
                <a:moveTo>
                  <a:pt x="140" y="218"/>
                </a:moveTo>
                <a:lnTo>
                  <a:pt x="140" y="209"/>
                </a:lnTo>
                <a:lnTo>
                  <a:pt x="158" y="199"/>
                </a:lnTo>
                <a:lnTo>
                  <a:pt x="151" y="183"/>
                </a:lnTo>
                <a:lnTo>
                  <a:pt x="190" y="181"/>
                </a:lnTo>
                <a:lnTo>
                  <a:pt x="237" y="143"/>
                </a:lnTo>
                <a:lnTo>
                  <a:pt x="237" y="130"/>
                </a:lnTo>
                <a:lnTo>
                  <a:pt x="274" y="95"/>
                </a:lnTo>
                <a:lnTo>
                  <a:pt x="210" y="28"/>
                </a:lnTo>
                <a:lnTo>
                  <a:pt x="145" y="28"/>
                </a:lnTo>
                <a:lnTo>
                  <a:pt x="146" y="19"/>
                </a:lnTo>
                <a:lnTo>
                  <a:pt x="137" y="8"/>
                </a:lnTo>
                <a:lnTo>
                  <a:pt x="132" y="12"/>
                </a:lnTo>
                <a:lnTo>
                  <a:pt x="131" y="5"/>
                </a:lnTo>
                <a:lnTo>
                  <a:pt x="54" y="0"/>
                </a:lnTo>
                <a:lnTo>
                  <a:pt x="16" y="16"/>
                </a:lnTo>
                <a:lnTo>
                  <a:pt x="0" y="36"/>
                </a:lnTo>
                <a:lnTo>
                  <a:pt x="20" y="53"/>
                </a:lnTo>
                <a:lnTo>
                  <a:pt x="28" y="53"/>
                </a:lnTo>
                <a:lnTo>
                  <a:pt x="45" y="88"/>
                </a:lnTo>
                <a:lnTo>
                  <a:pt x="81" y="120"/>
                </a:lnTo>
                <a:lnTo>
                  <a:pt x="80" y="129"/>
                </a:lnTo>
                <a:lnTo>
                  <a:pt x="90" y="142"/>
                </a:lnTo>
                <a:lnTo>
                  <a:pt x="107" y="152"/>
                </a:lnTo>
                <a:lnTo>
                  <a:pt x="112" y="178"/>
                </a:lnTo>
                <a:lnTo>
                  <a:pt x="121" y="184"/>
                </a:lnTo>
                <a:lnTo>
                  <a:pt x="127" y="198"/>
                </a:lnTo>
                <a:lnTo>
                  <a:pt x="126" y="212"/>
                </a:lnTo>
                <a:lnTo>
                  <a:pt x="140" y="218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Freeform 234">
            <a:extLst>
              <a:ext uri="{FF2B5EF4-FFF2-40B4-BE49-F238E27FC236}">
                <a16:creationId xmlns:a16="http://schemas.microsoft.com/office/drawing/2014/main" id="{A7DB8365-2924-4391-BF2D-C9946739F99C}"/>
              </a:ext>
            </a:extLst>
          </p:cNvPr>
          <p:cNvSpPr>
            <a:spLocks noChangeAspect="1"/>
          </p:cNvSpPr>
          <p:nvPr/>
        </p:nvSpPr>
        <p:spPr bwMode="auto">
          <a:xfrm>
            <a:off x="7521575" y="4814888"/>
            <a:ext cx="317500" cy="198437"/>
          </a:xfrm>
          <a:custGeom>
            <a:avLst/>
            <a:gdLst>
              <a:gd name="T0" fmla="*/ 2147483647 w 274"/>
              <a:gd name="T1" fmla="*/ 2147483647 h 218"/>
              <a:gd name="T2" fmla="*/ 2147483647 w 274"/>
              <a:gd name="T3" fmla="*/ 2147483647 h 218"/>
              <a:gd name="T4" fmla="*/ 2147483647 w 274"/>
              <a:gd name="T5" fmla="*/ 2147483647 h 218"/>
              <a:gd name="T6" fmla="*/ 2147483647 w 274"/>
              <a:gd name="T7" fmla="*/ 2147483647 h 218"/>
              <a:gd name="T8" fmla="*/ 2147483647 w 274"/>
              <a:gd name="T9" fmla="*/ 2147483647 h 218"/>
              <a:gd name="T10" fmla="*/ 2147483647 w 274"/>
              <a:gd name="T11" fmla="*/ 2147483647 h 218"/>
              <a:gd name="T12" fmla="*/ 2147483647 w 274"/>
              <a:gd name="T13" fmla="*/ 2147483647 h 218"/>
              <a:gd name="T14" fmla="*/ 2147483647 w 274"/>
              <a:gd name="T15" fmla="*/ 2147483647 h 218"/>
              <a:gd name="T16" fmla="*/ 2147483647 w 274"/>
              <a:gd name="T17" fmla="*/ 2147483647 h 218"/>
              <a:gd name="T18" fmla="*/ 2147483647 w 274"/>
              <a:gd name="T19" fmla="*/ 2147483647 h 218"/>
              <a:gd name="T20" fmla="*/ 2147483647 w 274"/>
              <a:gd name="T21" fmla="*/ 2147483647 h 218"/>
              <a:gd name="T22" fmla="*/ 2147483647 w 274"/>
              <a:gd name="T23" fmla="*/ 2147483647 h 218"/>
              <a:gd name="T24" fmla="*/ 2147483647 w 274"/>
              <a:gd name="T25" fmla="*/ 2147483647 h 218"/>
              <a:gd name="T26" fmla="*/ 2147483647 w 274"/>
              <a:gd name="T27" fmla="*/ 2147483647 h 218"/>
              <a:gd name="T28" fmla="*/ 2147483647 w 274"/>
              <a:gd name="T29" fmla="*/ 0 h 218"/>
              <a:gd name="T30" fmla="*/ 2147483647 w 274"/>
              <a:gd name="T31" fmla="*/ 2147483647 h 218"/>
              <a:gd name="T32" fmla="*/ 0 w 274"/>
              <a:gd name="T33" fmla="*/ 2147483647 h 218"/>
              <a:gd name="T34" fmla="*/ 2147483647 w 274"/>
              <a:gd name="T35" fmla="*/ 2147483647 h 218"/>
              <a:gd name="T36" fmla="*/ 2147483647 w 274"/>
              <a:gd name="T37" fmla="*/ 2147483647 h 218"/>
              <a:gd name="T38" fmla="*/ 2147483647 w 274"/>
              <a:gd name="T39" fmla="*/ 2147483647 h 218"/>
              <a:gd name="T40" fmla="*/ 2147483647 w 274"/>
              <a:gd name="T41" fmla="*/ 2147483647 h 218"/>
              <a:gd name="T42" fmla="*/ 2147483647 w 274"/>
              <a:gd name="T43" fmla="*/ 2147483647 h 218"/>
              <a:gd name="T44" fmla="*/ 2147483647 w 274"/>
              <a:gd name="T45" fmla="*/ 2147483647 h 218"/>
              <a:gd name="T46" fmla="*/ 2147483647 w 274"/>
              <a:gd name="T47" fmla="*/ 2147483647 h 218"/>
              <a:gd name="T48" fmla="*/ 2147483647 w 274"/>
              <a:gd name="T49" fmla="*/ 2147483647 h 218"/>
              <a:gd name="T50" fmla="*/ 2147483647 w 274"/>
              <a:gd name="T51" fmla="*/ 2147483647 h 218"/>
              <a:gd name="T52" fmla="*/ 2147483647 w 274"/>
              <a:gd name="T53" fmla="*/ 2147483647 h 218"/>
              <a:gd name="T54" fmla="*/ 2147483647 w 274"/>
              <a:gd name="T55" fmla="*/ 2147483647 h 218"/>
              <a:gd name="T56" fmla="*/ 2147483647 w 274"/>
              <a:gd name="T57" fmla="*/ 2147483647 h 218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274"/>
              <a:gd name="T88" fmla="*/ 0 h 218"/>
              <a:gd name="T89" fmla="*/ 274 w 274"/>
              <a:gd name="T90" fmla="*/ 218 h 218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274" h="218">
                <a:moveTo>
                  <a:pt x="140" y="218"/>
                </a:moveTo>
                <a:lnTo>
                  <a:pt x="140" y="209"/>
                </a:lnTo>
                <a:lnTo>
                  <a:pt x="158" y="199"/>
                </a:lnTo>
                <a:lnTo>
                  <a:pt x="151" y="183"/>
                </a:lnTo>
                <a:lnTo>
                  <a:pt x="190" y="181"/>
                </a:lnTo>
                <a:lnTo>
                  <a:pt x="237" y="143"/>
                </a:lnTo>
                <a:lnTo>
                  <a:pt x="237" y="130"/>
                </a:lnTo>
                <a:lnTo>
                  <a:pt x="274" y="95"/>
                </a:lnTo>
                <a:lnTo>
                  <a:pt x="210" y="28"/>
                </a:lnTo>
                <a:lnTo>
                  <a:pt x="145" y="28"/>
                </a:lnTo>
                <a:lnTo>
                  <a:pt x="146" y="19"/>
                </a:lnTo>
                <a:lnTo>
                  <a:pt x="137" y="8"/>
                </a:lnTo>
                <a:lnTo>
                  <a:pt x="132" y="12"/>
                </a:lnTo>
                <a:lnTo>
                  <a:pt x="131" y="5"/>
                </a:lnTo>
                <a:lnTo>
                  <a:pt x="54" y="0"/>
                </a:lnTo>
                <a:lnTo>
                  <a:pt x="16" y="16"/>
                </a:lnTo>
                <a:lnTo>
                  <a:pt x="0" y="36"/>
                </a:lnTo>
                <a:lnTo>
                  <a:pt x="20" y="53"/>
                </a:lnTo>
                <a:lnTo>
                  <a:pt x="28" y="53"/>
                </a:lnTo>
                <a:lnTo>
                  <a:pt x="45" y="88"/>
                </a:lnTo>
                <a:lnTo>
                  <a:pt x="81" y="120"/>
                </a:lnTo>
                <a:lnTo>
                  <a:pt x="80" y="129"/>
                </a:lnTo>
                <a:lnTo>
                  <a:pt x="90" y="142"/>
                </a:lnTo>
                <a:lnTo>
                  <a:pt x="107" y="152"/>
                </a:lnTo>
                <a:lnTo>
                  <a:pt x="112" y="178"/>
                </a:lnTo>
                <a:lnTo>
                  <a:pt x="121" y="184"/>
                </a:lnTo>
                <a:lnTo>
                  <a:pt x="127" y="198"/>
                </a:lnTo>
                <a:lnTo>
                  <a:pt x="126" y="212"/>
                </a:lnTo>
                <a:lnTo>
                  <a:pt x="140" y="218"/>
                </a:lnTo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17" name="Freeform 235">
            <a:extLst>
              <a:ext uri="{FF2B5EF4-FFF2-40B4-BE49-F238E27FC236}">
                <a16:creationId xmlns:a16="http://schemas.microsoft.com/office/drawing/2014/main" id="{F28AAF8B-77D1-4B89-8A77-9C61164D7118}"/>
              </a:ext>
            </a:extLst>
          </p:cNvPr>
          <p:cNvSpPr>
            <a:spLocks noChangeAspect="1"/>
          </p:cNvSpPr>
          <p:nvPr/>
        </p:nvSpPr>
        <p:spPr bwMode="auto">
          <a:xfrm>
            <a:off x="7218363" y="4378326"/>
            <a:ext cx="215900" cy="271463"/>
          </a:xfrm>
          <a:custGeom>
            <a:avLst/>
            <a:gdLst>
              <a:gd name="T0" fmla="*/ 2147483646 w 188"/>
              <a:gd name="T1" fmla="*/ 2147483646 h 295"/>
              <a:gd name="T2" fmla="*/ 2147483646 w 188"/>
              <a:gd name="T3" fmla="*/ 2147483646 h 295"/>
              <a:gd name="T4" fmla="*/ 2147483646 w 188"/>
              <a:gd name="T5" fmla="*/ 2147483646 h 295"/>
              <a:gd name="T6" fmla="*/ 2147483646 w 188"/>
              <a:gd name="T7" fmla="*/ 2147483646 h 295"/>
              <a:gd name="T8" fmla="*/ 2147483646 w 188"/>
              <a:gd name="T9" fmla="*/ 0 h 295"/>
              <a:gd name="T10" fmla="*/ 2147483646 w 188"/>
              <a:gd name="T11" fmla="*/ 0 h 295"/>
              <a:gd name="T12" fmla="*/ 2147483646 w 188"/>
              <a:gd name="T13" fmla="*/ 2147483646 h 295"/>
              <a:gd name="T14" fmla="*/ 2147483646 w 188"/>
              <a:gd name="T15" fmla="*/ 2147483646 h 295"/>
              <a:gd name="T16" fmla="*/ 2147483646 w 188"/>
              <a:gd name="T17" fmla="*/ 2147483646 h 295"/>
              <a:gd name="T18" fmla="*/ 2147483646 w 188"/>
              <a:gd name="T19" fmla="*/ 2147483646 h 295"/>
              <a:gd name="T20" fmla="*/ 2147483646 w 188"/>
              <a:gd name="T21" fmla="*/ 2147483646 h 295"/>
              <a:gd name="T22" fmla="*/ 2147483646 w 188"/>
              <a:gd name="T23" fmla="*/ 2147483646 h 295"/>
              <a:gd name="T24" fmla="*/ 2147483646 w 188"/>
              <a:gd name="T25" fmla="*/ 2147483646 h 295"/>
              <a:gd name="T26" fmla="*/ 2147483646 w 188"/>
              <a:gd name="T27" fmla="*/ 2147483646 h 295"/>
              <a:gd name="T28" fmla="*/ 2147483646 w 188"/>
              <a:gd name="T29" fmla="*/ 2147483646 h 295"/>
              <a:gd name="T30" fmla="*/ 2147483646 w 188"/>
              <a:gd name="T31" fmla="*/ 2147483646 h 295"/>
              <a:gd name="T32" fmla="*/ 2147483646 w 188"/>
              <a:gd name="T33" fmla="*/ 2147483646 h 295"/>
              <a:gd name="T34" fmla="*/ 2147483646 w 188"/>
              <a:gd name="T35" fmla="*/ 2147483646 h 295"/>
              <a:gd name="T36" fmla="*/ 2147483646 w 188"/>
              <a:gd name="T37" fmla="*/ 2147483646 h 295"/>
              <a:gd name="T38" fmla="*/ 2147483646 w 188"/>
              <a:gd name="T39" fmla="*/ 2147483646 h 295"/>
              <a:gd name="T40" fmla="*/ 2147483646 w 188"/>
              <a:gd name="T41" fmla="*/ 2147483646 h 295"/>
              <a:gd name="T42" fmla="*/ 2147483646 w 188"/>
              <a:gd name="T43" fmla="*/ 2147483646 h 295"/>
              <a:gd name="T44" fmla="*/ 2147483646 w 188"/>
              <a:gd name="T45" fmla="*/ 2147483646 h 295"/>
              <a:gd name="T46" fmla="*/ 2147483646 w 188"/>
              <a:gd name="T47" fmla="*/ 2147483646 h 295"/>
              <a:gd name="T48" fmla="*/ 2147483646 w 188"/>
              <a:gd name="T49" fmla="*/ 2147483646 h 295"/>
              <a:gd name="T50" fmla="*/ 2147483646 w 188"/>
              <a:gd name="T51" fmla="*/ 2147483646 h 295"/>
              <a:gd name="T52" fmla="*/ 2147483646 w 188"/>
              <a:gd name="T53" fmla="*/ 2147483646 h 295"/>
              <a:gd name="T54" fmla="*/ 2147483646 w 188"/>
              <a:gd name="T55" fmla="*/ 2147483646 h 295"/>
              <a:gd name="T56" fmla="*/ 2147483646 w 188"/>
              <a:gd name="T57" fmla="*/ 2147483646 h 295"/>
              <a:gd name="T58" fmla="*/ 2147483646 w 188"/>
              <a:gd name="T59" fmla="*/ 2147483646 h 295"/>
              <a:gd name="T60" fmla="*/ 0 w 188"/>
              <a:gd name="T61" fmla="*/ 2147483646 h 295"/>
              <a:gd name="T62" fmla="*/ 2147483646 w 188"/>
              <a:gd name="T63" fmla="*/ 2147483646 h 295"/>
              <a:gd name="T64" fmla="*/ 2147483646 w 188"/>
              <a:gd name="T65" fmla="*/ 2147483646 h 295"/>
              <a:gd name="T66" fmla="*/ 2147483646 w 188"/>
              <a:gd name="T67" fmla="*/ 2147483646 h 295"/>
              <a:gd name="T68" fmla="*/ 2147483646 w 188"/>
              <a:gd name="T69" fmla="*/ 2147483646 h 295"/>
              <a:gd name="T70" fmla="*/ 2147483646 w 188"/>
              <a:gd name="T71" fmla="*/ 2147483646 h 295"/>
              <a:gd name="T72" fmla="*/ 2147483646 w 188"/>
              <a:gd name="T73" fmla="*/ 2147483646 h 295"/>
              <a:gd name="T74" fmla="*/ 2147483646 w 188"/>
              <a:gd name="T75" fmla="*/ 2147483646 h 295"/>
              <a:gd name="T76" fmla="*/ 2147483646 w 188"/>
              <a:gd name="T77" fmla="*/ 2147483646 h 295"/>
              <a:gd name="T78" fmla="*/ 2147483646 w 188"/>
              <a:gd name="T79" fmla="*/ 2147483646 h 29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88"/>
              <a:gd name="T121" fmla="*/ 0 h 295"/>
              <a:gd name="T122" fmla="*/ 188 w 188"/>
              <a:gd name="T123" fmla="*/ 295 h 295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88" h="295">
                <a:moveTo>
                  <a:pt x="32" y="178"/>
                </a:moveTo>
                <a:lnTo>
                  <a:pt x="32" y="99"/>
                </a:lnTo>
                <a:lnTo>
                  <a:pt x="32" y="4"/>
                </a:lnTo>
                <a:lnTo>
                  <a:pt x="54" y="9"/>
                </a:lnTo>
                <a:lnTo>
                  <a:pt x="67" y="0"/>
                </a:lnTo>
                <a:lnTo>
                  <a:pt x="188" y="0"/>
                </a:lnTo>
                <a:lnTo>
                  <a:pt x="188" y="99"/>
                </a:lnTo>
                <a:lnTo>
                  <a:pt x="188" y="199"/>
                </a:lnTo>
                <a:lnTo>
                  <a:pt x="183" y="203"/>
                </a:lnTo>
                <a:lnTo>
                  <a:pt x="188" y="222"/>
                </a:lnTo>
                <a:lnTo>
                  <a:pt x="166" y="228"/>
                </a:lnTo>
                <a:lnTo>
                  <a:pt x="152" y="226"/>
                </a:lnTo>
                <a:lnTo>
                  <a:pt x="153" y="238"/>
                </a:lnTo>
                <a:lnTo>
                  <a:pt x="143" y="246"/>
                </a:lnTo>
                <a:lnTo>
                  <a:pt x="138" y="256"/>
                </a:lnTo>
                <a:lnTo>
                  <a:pt x="130" y="258"/>
                </a:lnTo>
                <a:lnTo>
                  <a:pt x="125" y="275"/>
                </a:lnTo>
                <a:lnTo>
                  <a:pt x="116" y="281"/>
                </a:lnTo>
                <a:lnTo>
                  <a:pt x="98" y="264"/>
                </a:lnTo>
                <a:lnTo>
                  <a:pt x="101" y="268"/>
                </a:lnTo>
                <a:lnTo>
                  <a:pt x="93" y="268"/>
                </a:lnTo>
                <a:lnTo>
                  <a:pt x="84" y="289"/>
                </a:lnTo>
                <a:lnTo>
                  <a:pt x="73" y="279"/>
                </a:lnTo>
                <a:lnTo>
                  <a:pt x="56" y="293"/>
                </a:lnTo>
                <a:lnTo>
                  <a:pt x="30" y="281"/>
                </a:lnTo>
                <a:lnTo>
                  <a:pt x="26" y="291"/>
                </a:lnTo>
                <a:lnTo>
                  <a:pt x="23" y="286"/>
                </a:lnTo>
                <a:lnTo>
                  <a:pt x="13" y="284"/>
                </a:lnTo>
                <a:lnTo>
                  <a:pt x="8" y="295"/>
                </a:lnTo>
                <a:lnTo>
                  <a:pt x="4" y="289"/>
                </a:lnTo>
                <a:lnTo>
                  <a:pt x="0" y="286"/>
                </a:lnTo>
                <a:lnTo>
                  <a:pt x="4" y="286"/>
                </a:lnTo>
                <a:lnTo>
                  <a:pt x="5" y="270"/>
                </a:lnTo>
                <a:lnTo>
                  <a:pt x="9" y="266"/>
                </a:lnTo>
                <a:lnTo>
                  <a:pt x="7" y="260"/>
                </a:lnTo>
                <a:lnTo>
                  <a:pt x="26" y="242"/>
                </a:lnTo>
                <a:lnTo>
                  <a:pt x="33" y="224"/>
                </a:lnTo>
                <a:lnTo>
                  <a:pt x="32" y="209"/>
                </a:lnTo>
                <a:lnTo>
                  <a:pt x="24" y="198"/>
                </a:lnTo>
                <a:lnTo>
                  <a:pt x="32" y="178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Freeform 236">
            <a:extLst>
              <a:ext uri="{FF2B5EF4-FFF2-40B4-BE49-F238E27FC236}">
                <a16:creationId xmlns:a16="http://schemas.microsoft.com/office/drawing/2014/main" id="{7C722B51-258E-41E1-BB6A-E6497D79C445}"/>
              </a:ext>
            </a:extLst>
          </p:cNvPr>
          <p:cNvSpPr>
            <a:spLocks noChangeAspect="1"/>
          </p:cNvSpPr>
          <p:nvPr/>
        </p:nvSpPr>
        <p:spPr bwMode="auto">
          <a:xfrm>
            <a:off x="7218363" y="4378326"/>
            <a:ext cx="215900" cy="271463"/>
          </a:xfrm>
          <a:custGeom>
            <a:avLst/>
            <a:gdLst>
              <a:gd name="T0" fmla="*/ 2147483647 w 188"/>
              <a:gd name="T1" fmla="*/ 2147483647 h 295"/>
              <a:gd name="T2" fmla="*/ 2147483647 w 188"/>
              <a:gd name="T3" fmla="*/ 2147483647 h 295"/>
              <a:gd name="T4" fmla="*/ 2147483647 w 188"/>
              <a:gd name="T5" fmla="*/ 2147483647 h 295"/>
              <a:gd name="T6" fmla="*/ 2147483647 w 188"/>
              <a:gd name="T7" fmla="*/ 2147483647 h 295"/>
              <a:gd name="T8" fmla="*/ 2147483647 w 188"/>
              <a:gd name="T9" fmla="*/ 0 h 295"/>
              <a:gd name="T10" fmla="*/ 2147483647 w 188"/>
              <a:gd name="T11" fmla="*/ 0 h 295"/>
              <a:gd name="T12" fmla="*/ 2147483647 w 188"/>
              <a:gd name="T13" fmla="*/ 2147483647 h 295"/>
              <a:gd name="T14" fmla="*/ 2147483647 w 188"/>
              <a:gd name="T15" fmla="*/ 2147483647 h 295"/>
              <a:gd name="T16" fmla="*/ 2147483647 w 188"/>
              <a:gd name="T17" fmla="*/ 2147483647 h 295"/>
              <a:gd name="T18" fmla="*/ 2147483647 w 188"/>
              <a:gd name="T19" fmla="*/ 2147483647 h 295"/>
              <a:gd name="T20" fmla="*/ 2147483647 w 188"/>
              <a:gd name="T21" fmla="*/ 2147483647 h 295"/>
              <a:gd name="T22" fmla="*/ 2147483647 w 188"/>
              <a:gd name="T23" fmla="*/ 2147483647 h 295"/>
              <a:gd name="T24" fmla="*/ 2147483647 w 188"/>
              <a:gd name="T25" fmla="*/ 2147483647 h 295"/>
              <a:gd name="T26" fmla="*/ 2147483647 w 188"/>
              <a:gd name="T27" fmla="*/ 2147483647 h 295"/>
              <a:gd name="T28" fmla="*/ 2147483647 w 188"/>
              <a:gd name="T29" fmla="*/ 2147483647 h 295"/>
              <a:gd name="T30" fmla="*/ 2147483647 w 188"/>
              <a:gd name="T31" fmla="*/ 2147483647 h 295"/>
              <a:gd name="T32" fmla="*/ 2147483647 w 188"/>
              <a:gd name="T33" fmla="*/ 2147483647 h 295"/>
              <a:gd name="T34" fmla="*/ 2147483647 w 188"/>
              <a:gd name="T35" fmla="*/ 2147483647 h 295"/>
              <a:gd name="T36" fmla="*/ 2147483647 w 188"/>
              <a:gd name="T37" fmla="*/ 2147483647 h 295"/>
              <a:gd name="T38" fmla="*/ 2147483647 w 188"/>
              <a:gd name="T39" fmla="*/ 2147483647 h 295"/>
              <a:gd name="T40" fmla="*/ 2147483647 w 188"/>
              <a:gd name="T41" fmla="*/ 2147483647 h 295"/>
              <a:gd name="T42" fmla="*/ 2147483647 w 188"/>
              <a:gd name="T43" fmla="*/ 2147483647 h 295"/>
              <a:gd name="T44" fmla="*/ 2147483647 w 188"/>
              <a:gd name="T45" fmla="*/ 2147483647 h 295"/>
              <a:gd name="T46" fmla="*/ 2147483647 w 188"/>
              <a:gd name="T47" fmla="*/ 2147483647 h 295"/>
              <a:gd name="T48" fmla="*/ 2147483647 w 188"/>
              <a:gd name="T49" fmla="*/ 2147483647 h 295"/>
              <a:gd name="T50" fmla="*/ 2147483647 w 188"/>
              <a:gd name="T51" fmla="*/ 2147483647 h 295"/>
              <a:gd name="T52" fmla="*/ 2147483647 w 188"/>
              <a:gd name="T53" fmla="*/ 2147483647 h 295"/>
              <a:gd name="T54" fmla="*/ 2147483647 w 188"/>
              <a:gd name="T55" fmla="*/ 2147483647 h 295"/>
              <a:gd name="T56" fmla="*/ 2147483647 w 188"/>
              <a:gd name="T57" fmla="*/ 2147483647 h 295"/>
              <a:gd name="T58" fmla="*/ 2147483647 w 188"/>
              <a:gd name="T59" fmla="*/ 2147483647 h 295"/>
              <a:gd name="T60" fmla="*/ 0 w 188"/>
              <a:gd name="T61" fmla="*/ 2147483647 h 295"/>
              <a:gd name="T62" fmla="*/ 2147483647 w 188"/>
              <a:gd name="T63" fmla="*/ 2147483647 h 295"/>
              <a:gd name="T64" fmla="*/ 2147483647 w 188"/>
              <a:gd name="T65" fmla="*/ 2147483647 h 295"/>
              <a:gd name="T66" fmla="*/ 2147483647 w 188"/>
              <a:gd name="T67" fmla="*/ 2147483647 h 295"/>
              <a:gd name="T68" fmla="*/ 2147483647 w 188"/>
              <a:gd name="T69" fmla="*/ 2147483647 h 295"/>
              <a:gd name="T70" fmla="*/ 2147483647 w 188"/>
              <a:gd name="T71" fmla="*/ 2147483647 h 295"/>
              <a:gd name="T72" fmla="*/ 2147483647 w 188"/>
              <a:gd name="T73" fmla="*/ 2147483647 h 295"/>
              <a:gd name="T74" fmla="*/ 2147483647 w 188"/>
              <a:gd name="T75" fmla="*/ 2147483647 h 295"/>
              <a:gd name="T76" fmla="*/ 2147483647 w 188"/>
              <a:gd name="T77" fmla="*/ 2147483647 h 295"/>
              <a:gd name="T78" fmla="*/ 2147483647 w 188"/>
              <a:gd name="T79" fmla="*/ 2147483647 h 29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88"/>
              <a:gd name="T121" fmla="*/ 0 h 295"/>
              <a:gd name="T122" fmla="*/ 188 w 188"/>
              <a:gd name="T123" fmla="*/ 295 h 295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88" h="295">
                <a:moveTo>
                  <a:pt x="32" y="178"/>
                </a:moveTo>
                <a:lnTo>
                  <a:pt x="32" y="99"/>
                </a:lnTo>
                <a:lnTo>
                  <a:pt x="32" y="4"/>
                </a:lnTo>
                <a:lnTo>
                  <a:pt x="54" y="9"/>
                </a:lnTo>
                <a:lnTo>
                  <a:pt x="67" y="0"/>
                </a:lnTo>
                <a:lnTo>
                  <a:pt x="188" y="0"/>
                </a:lnTo>
                <a:lnTo>
                  <a:pt x="188" y="99"/>
                </a:lnTo>
                <a:lnTo>
                  <a:pt x="188" y="199"/>
                </a:lnTo>
                <a:lnTo>
                  <a:pt x="183" y="203"/>
                </a:lnTo>
                <a:lnTo>
                  <a:pt x="188" y="222"/>
                </a:lnTo>
                <a:lnTo>
                  <a:pt x="166" y="228"/>
                </a:lnTo>
                <a:lnTo>
                  <a:pt x="152" y="226"/>
                </a:lnTo>
                <a:lnTo>
                  <a:pt x="153" y="238"/>
                </a:lnTo>
                <a:lnTo>
                  <a:pt x="143" y="246"/>
                </a:lnTo>
                <a:lnTo>
                  <a:pt x="138" y="256"/>
                </a:lnTo>
                <a:lnTo>
                  <a:pt x="130" y="258"/>
                </a:lnTo>
                <a:lnTo>
                  <a:pt x="125" y="275"/>
                </a:lnTo>
                <a:lnTo>
                  <a:pt x="116" y="281"/>
                </a:lnTo>
                <a:lnTo>
                  <a:pt x="98" y="264"/>
                </a:lnTo>
                <a:lnTo>
                  <a:pt x="101" y="268"/>
                </a:lnTo>
                <a:lnTo>
                  <a:pt x="93" y="268"/>
                </a:lnTo>
                <a:lnTo>
                  <a:pt x="84" y="289"/>
                </a:lnTo>
                <a:lnTo>
                  <a:pt x="73" y="279"/>
                </a:lnTo>
                <a:lnTo>
                  <a:pt x="56" y="293"/>
                </a:lnTo>
                <a:lnTo>
                  <a:pt x="30" y="281"/>
                </a:lnTo>
                <a:lnTo>
                  <a:pt x="26" y="291"/>
                </a:lnTo>
                <a:lnTo>
                  <a:pt x="23" y="286"/>
                </a:lnTo>
                <a:lnTo>
                  <a:pt x="13" y="284"/>
                </a:lnTo>
                <a:lnTo>
                  <a:pt x="8" y="295"/>
                </a:lnTo>
                <a:lnTo>
                  <a:pt x="4" y="289"/>
                </a:lnTo>
                <a:lnTo>
                  <a:pt x="0" y="286"/>
                </a:lnTo>
                <a:lnTo>
                  <a:pt x="4" y="286"/>
                </a:lnTo>
                <a:lnTo>
                  <a:pt x="5" y="270"/>
                </a:lnTo>
                <a:lnTo>
                  <a:pt x="9" y="266"/>
                </a:lnTo>
                <a:lnTo>
                  <a:pt x="7" y="260"/>
                </a:lnTo>
                <a:lnTo>
                  <a:pt x="26" y="242"/>
                </a:lnTo>
                <a:lnTo>
                  <a:pt x="33" y="224"/>
                </a:lnTo>
                <a:lnTo>
                  <a:pt x="32" y="209"/>
                </a:lnTo>
                <a:lnTo>
                  <a:pt x="24" y="198"/>
                </a:lnTo>
                <a:lnTo>
                  <a:pt x="32" y="17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0">
            <a:solidFill>
              <a:srgbClr val="FA469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19" name="Freeform 237">
            <a:extLst>
              <a:ext uri="{FF2B5EF4-FFF2-40B4-BE49-F238E27FC236}">
                <a16:creationId xmlns:a16="http://schemas.microsoft.com/office/drawing/2014/main" id="{B596AEDB-0279-4062-A4FC-8FABCF5F1BF7}"/>
              </a:ext>
            </a:extLst>
          </p:cNvPr>
          <p:cNvSpPr>
            <a:spLocks noChangeAspect="1"/>
          </p:cNvSpPr>
          <p:nvPr/>
        </p:nvSpPr>
        <p:spPr bwMode="auto">
          <a:xfrm>
            <a:off x="6659563" y="4257675"/>
            <a:ext cx="425451" cy="215900"/>
          </a:xfrm>
          <a:custGeom>
            <a:avLst/>
            <a:gdLst>
              <a:gd name="T0" fmla="*/ 2147483646 w 370"/>
              <a:gd name="T1" fmla="*/ 0 h 237"/>
              <a:gd name="T2" fmla="*/ 2147483646 w 370"/>
              <a:gd name="T3" fmla="*/ 0 h 237"/>
              <a:gd name="T4" fmla="*/ 2147483646 w 370"/>
              <a:gd name="T5" fmla="*/ 0 h 237"/>
              <a:gd name="T6" fmla="*/ 2147483646 w 370"/>
              <a:gd name="T7" fmla="*/ 0 h 237"/>
              <a:gd name="T8" fmla="*/ 2147483646 w 370"/>
              <a:gd name="T9" fmla="*/ 0 h 237"/>
              <a:gd name="T10" fmla="*/ 2147483646 w 370"/>
              <a:gd name="T11" fmla="*/ 2147483646 h 237"/>
              <a:gd name="T12" fmla="*/ 2147483646 w 370"/>
              <a:gd name="T13" fmla="*/ 2147483646 h 237"/>
              <a:gd name="T14" fmla="*/ 2147483646 w 370"/>
              <a:gd name="T15" fmla="*/ 2147483646 h 237"/>
              <a:gd name="T16" fmla="*/ 2147483646 w 370"/>
              <a:gd name="T17" fmla="*/ 2147483646 h 237"/>
              <a:gd name="T18" fmla="*/ 2147483646 w 370"/>
              <a:gd name="T19" fmla="*/ 2147483646 h 237"/>
              <a:gd name="T20" fmla="*/ 2147483646 w 370"/>
              <a:gd name="T21" fmla="*/ 2147483646 h 237"/>
              <a:gd name="T22" fmla="*/ 2147483646 w 370"/>
              <a:gd name="T23" fmla="*/ 2147483646 h 237"/>
              <a:gd name="T24" fmla="*/ 2147483646 w 370"/>
              <a:gd name="T25" fmla="*/ 2147483646 h 237"/>
              <a:gd name="T26" fmla="*/ 2147483646 w 370"/>
              <a:gd name="T27" fmla="*/ 2147483646 h 237"/>
              <a:gd name="T28" fmla="*/ 2147483646 w 370"/>
              <a:gd name="T29" fmla="*/ 2147483646 h 237"/>
              <a:gd name="T30" fmla="*/ 2147483646 w 370"/>
              <a:gd name="T31" fmla="*/ 2147483646 h 237"/>
              <a:gd name="T32" fmla="*/ 2147483646 w 370"/>
              <a:gd name="T33" fmla="*/ 2147483646 h 237"/>
              <a:gd name="T34" fmla="*/ 2147483646 w 370"/>
              <a:gd name="T35" fmla="*/ 2147483646 h 237"/>
              <a:gd name="T36" fmla="*/ 2147483646 w 370"/>
              <a:gd name="T37" fmla="*/ 2147483646 h 237"/>
              <a:gd name="T38" fmla="*/ 2147483646 w 370"/>
              <a:gd name="T39" fmla="*/ 2147483646 h 237"/>
              <a:gd name="T40" fmla="*/ 2147483646 w 370"/>
              <a:gd name="T41" fmla="*/ 2147483646 h 237"/>
              <a:gd name="T42" fmla="*/ 2147483646 w 370"/>
              <a:gd name="T43" fmla="*/ 2147483646 h 237"/>
              <a:gd name="T44" fmla="*/ 2147483646 w 370"/>
              <a:gd name="T45" fmla="*/ 2147483646 h 237"/>
              <a:gd name="T46" fmla="*/ 2147483646 w 370"/>
              <a:gd name="T47" fmla="*/ 2147483646 h 237"/>
              <a:gd name="T48" fmla="*/ 2147483646 w 370"/>
              <a:gd name="T49" fmla="*/ 2147483646 h 237"/>
              <a:gd name="T50" fmla="*/ 2147483646 w 370"/>
              <a:gd name="T51" fmla="*/ 2147483646 h 237"/>
              <a:gd name="T52" fmla="*/ 2147483646 w 370"/>
              <a:gd name="T53" fmla="*/ 2147483646 h 237"/>
              <a:gd name="T54" fmla="*/ 2147483646 w 370"/>
              <a:gd name="T55" fmla="*/ 2147483646 h 237"/>
              <a:gd name="T56" fmla="*/ 2147483646 w 370"/>
              <a:gd name="T57" fmla="*/ 2147483646 h 237"/>
              <a:gd name="T58" fmla="*/ 2147483646 w 370"/>
              <a:gd name="T59" fmla="*/ 2147483646 h 237"/>
              <a:gd name="T60" fmla="*/ 2147483646 w 370"/>
              <a:gd name="T61" fmla="*/ 2147483646 h 237"/>
              <a:gd name="T62" fmla="*/ 2147483646 w 370"/>
              <a:gd name="T63" fmla="*/ 2147483646 h 237"/>
              <a:gd name="T64" fmla="*/ 2147483646 w 370"/>
              <a:gd name="T65" fmla="*/ 2147483646 h 237"/>
              <a:gd name="T66" fmla="*/ 2147483646 w 370"/>
              <a:gd name="T67" fmla="*/ 2147483646 h 237"/>
              <a:gd name="T68" fmla="*/ 2147483646 w 370"/>
              <a:gd name="T69" fmla="*/ 2147483646 h 237"/>
              <a:gd name="T70" fmla="*/ 2147483646 w 370"/>
              <a:gd name="T71" fmla="*/ 2147483646 h 237"/>
              <a:gd name="T72" fmla="*/ 0 w 370"/>
              <a:gd name="T73" fmla="*/ 2147483646 h 237"/>
              <a:gd name="T74" fmla="*/ 2147483646 w 370"/>
              <a:gd name="T75" fmla="*/ 2147483646 h 237"/>
              <a:gd name="T76" fmla="*/ 2147483646 w 370"/>
              <a:gd name="T77" fmla="*/ 2147483646 h 237"/>
              <a:gd name="T78" fmla="*/ 2147483646 w 370"/>
              <a:gd name="T79" fmla="*/ 0 h 237"/>
              <a:gd name="T80" fmla="*/ 2147483646 w 370"/>
              <a:gd name="T81" fmla="*/ 0 h 23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70"/>
              <a:gd name="T124" fmla="*/ 0 h 237"/>
              <a:gd name="T125" fmla="*/ 370 w 370"/>
              <a:gd name="T126" fmla="*/ 237 h 237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70" h="237">
                <a:moveTo>
                  <a:pt x="29" y="0"/>
                </a:moveTo>
                <a:lnTo>
                  <a:pt x="86" y="0"/>
                </a:lnTo>
                <a:lnTo>
                  <a:pt x="157" y="0"/>
                </a:lnTo>
                <a:lnTo>
                  <a:pt x="238" y="0"/>
                </a:lnTo>
                <a:lnTo>
                  <a:pt x="308" y="0"/>
                </a:lnTo>
                <a:lnTo>
                  <a:pt x="318" y="59"/>
                </a:lnTo>
                <a:lnTo>
                  <a:pt x="338" y="65"/>
                </a:lnTo>
                <a:lnTo>
                  <a:pt x="341" y="80"/>
                </a:lnTo>
                <a:lnTo>
                  <a:pt x="368" y="106"/>
                </a:lnTo>
                <a:lnTo>
                  <a:pt x="370" y="116"/>
                </a:lnTo>
                <a:lnTo>
                  <a:pt x="366" y="129"/>
                </a:lnTo>
                <a:lnTo>
                  <a:pt x="356" y="147"/>
                </a:lnTo>
                <a:lnTo>
                  <a:pt x="318" y="161"/>
                </a:lnTo>
                <a:lnTo>
                  <a:pt x="315" y="174"/>
                </a:lnTo>
                <a:lnTo>
                  <a:pt x="323" y="184"/>
                </a:lnTo>
                <a:lnTo>
                  <a:pt x="323" y="194"/>
                </a:lnTo>
                <a:lnTo>
                  <a:pt x="313" y="216"/>
                </a:lnTo>
                <a:lnTo>
                  <a:pt x="298" y="222"/>
                </a:lnTo>
                <a:lnTo>
                  <a:pt x="300" y="235"/>
                </a:lnTo>
                <a:lnTo>
                  <a:pt x="295" y="237"/>
                </a:lnTo>
                <a:lnTo>
                  <a:pt x="280" y="221"/>
                </a:lnTo>
                <a:lnTo>
                  <a:pt x="234" y="221"/>
                </a:lnTo>
                <a:lnTo>
                  <a:pt x="167" y="221"/>
                </a:lnTo>
                <a:lnTo>
                  <a:pt x="105" y="221"/>
                </a:lnTo>
                <a:lnTo>
                  <a:pt x="50" y="221"/>
                </a:lnTo>
                <a:lnTo>
                  <a:pt x="44" y="211"/>
                </a:lnTo>
                <a:lnTo>
                  <a:pt x="47" y="199"/>
                </a:lnTo>
                <a:lnTo>
                  <a:pt x="45" y="188"/>
                </a:lnTo>
                <a:lnTo>
                  <a:pt x="44" y="168"/>
                </a:lnTo>
                <a:lnTo>
                  <a:pt x="40" y="166"/>
                </a:lnTo>
                <a:lnTo>
                  <a:pt x="41" y="156"/>
                </a:lnTo>
                <a:lnTo>
                  <a:pt x="32" y="149"/>
                </a:lnTo>
                <a:lnTo>
                  <a:pt x="33" y="130"/>
                </a:lnTo>
                <a:lnTo>
                  <a:pt x="17" y="102"/>
                </a:lnTo>
                <a:lnTo>
                  <a:pt x="13" y="77"/>
                </a:lnTo>
                <a:lnTo>
                  <a:pt x="9" y="75"/>
                </a:lnTo>
                <a:lnTo>
                  <a:pt x="0" y="59"/>
                </a:lnTo>
                <a:lnTo>
                  <a:pt x="10" y="29"/>
                </a:lnTo>
                <a:lnTo>
                  <a:pt x="4" y="20"/>
                </a:lnTo>
                <a:lnTo>
                  <a:pt x="3" y="0"/>
                </a:lnTo>
                <a:lnTo>
                  <a:pt x="29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20" name="Freeform 238">
            <a:extLst>
              <a:ext uri="{FF2B5EF4-FFF2-40B4-BE49-F238E27FC236}">
                <a16:creationId xmlns:a16="http://schemas.microsoft.com/office/drawing/2014/main" id="{3B67A0E1-640C-4142-B975-0CEC8B1BCE0F}"/>
              </a:ext>
            </a:extLst>
          </p:cNvPr>
          <p:cNvSpPr>
            <a:spLocks noChangeAspect="1"/>
          </p:cNvSpPr>
          <p:nvPr/>
        </p:nvSpPr>
        <p:spPr bwMode="auto">
          <a:xfrm>
            <a:off x="6659563" y="4257675"/>
            <a:ext cx="425451" cy="215900"/>
          </a:xfrm>
          <a:custGeom>
            <a:avLst/>
            <a:gdLst>
              <a:gd name="T0" fmla="*/ 2147483646 w 370"/>
              <a:gd name="T1" fmla="*/ 0 h 237"/>
              <a:gd name="T2" fmla="*/ 2147483646 w 370"/>
              <a:gd name="T3" fmla="*/ 0 h 237"/>
              <a:gd name="T4" fmla="*/ 2147483646 w 370"/>
              <a:gd name="T5" fmla="*/ 0 h 237"/>
              <a:gd name="T6" fmla="*/ 2147483646 w 370"/>
              <a:gd name="T7" fmla="*/ 0 h 237"/>
              <a:gd name="T8" fmla="*/ 2147483646 w 370"/>
              <a:gd name="T9" fmla="*/ 0 h 237"/>
              <a:gd name="T10" fmla="*/ 2147483646 w 370"/>
              <a:gd name="T11" fmla="*/ 2147483646 h 237"/>
              <a:gd name="T12" fmla="*/ 2147483646 w 370"/>
              <a:gd name="T13" fmla="*/ 2147483646 h 237"/>
              <a:gd name="T14" fmla="*/ 2147483646 w 370"/>
              <a:gd name="T15" fmla="*/ 2147483646 h 237"/>
              <a:gd name="T16" fmla="*/ 2147483646 w 370"/>
              <a:gd name="T17" fmla="*/ 2147483646 h 237"/>
              <a:gd name="T18" fmla="*/ 2147483646 w 370"/>
              <a:gd name="T19" fmla="*/ 2147483646 h 237"/>
              <a:gd name="T20" fmla="*/ 2147483646 w 370"/>
              <a:gd name="T21" fmla="*/ 2147483646 h 237"/>
              <a:gd name="T22" fmla="*/ 2147483646 w 370"/>
              <a:gd name="T23" fmla="*/ 2147483646 h 237"/>
              <a:gd name="T24" fmla="*/ 2147483646 w 370"/>
              <a:gd name="T25" fmla="*/ 2147483646 h 237"/>
              <a:gd name="T26" fmla="*/ 2147483646 w 370"/>
              <a:gd name="T27" fmla="*/ 2147483646 h 237"/>
              <a:gd name="T28" fmla="*/ 2147483646 w 370"/>
              <a:gd name="T29" fmla="*/ 2147483646 h 237"/>
              <a:gd name="T30" fmla="*/ 2147483646 w 370"/>
              <a:gd name="T31" fmla="*/ 2147483646 h 237"/>
              <a:gd name="T32" fmla="*/ 2147483646 w 370"/>
              <a:gd name="T33" fmla="*/ 2147483646 h 237"/>
              <a:gd name="T34" fmla="*/ 2147483646 w 370"/>
              <a:gd name="T35" fmla="*/ 2147483646 h 237"/>
              <a:gd name="T36" fmla="*/ 2147483646 w 370"/>
              <a:gd name="T37" fmla="*/ 2147483646 h 237"/>
              <a:gd name="T38" fmla="*/ 2147483646 w 370"/>
              <a:gd name="T39" fmla="*/ 2147483646 h 237"/>
              <a:gd name="T40" fmla="*/ 2147483646 w 370"/>
              <a:gd name="T41" fmla="*/ 2147483646 h 237"/>
              <a:gd name="T42" fmla="*/ 2147483646 w 370"/>
              <a:gd name="T43" fmla="*/ 2147483646 h 237"/>
              <a:gd name="T44" fmla="*/ 2147483646 w 370"/>
              <a:gd name="T45" fmla="*/ 2147483646 h 237"/>
              <a:gd name="T46" fmla="*/ 2147483646 w 370"/>
              <a:gd name="T47" fmla="*/ 2147483646 h 237"/>
              <a:gd name="T48" fmla="*/ 2147483646 w 370"/>
              <a:gd name="T49" fmla="*/ 2147483646 h 237"/>
              <a:gd name="T50" fmla="*/ 2147483646 w 370"/>
              <a:gd name="T51" fmla="*/ 2147483646 h 237"/>
              <a:gd name="T52" fmla="*/ 2147483646 w 370"/>
              <a:gd name="T53" fmla="*/ 2147483646 h 237"/>
              <a:gd name="T54" fmla="*/ 2147483646 w 370"/>
              <a:gd name="T55" fmla="*/ 2147483646 h 237"/>
              <a:gd name="T56" fmla="*/ 2147483646 w 370"/>
              <a:gd name="T57" fmla="*/ 2147483646 h 237"/>
              <a:gd name="T58" fmla="*/ 2147483646 w 370"/>
              <a:gd name="T59" fmla="*/ 2147483646 h 237"/>
              <a:gd name="T60" fmla="*/ 2147483646 w 370"/>
              <a:gd name="T61" fmla="*/ 2147483646 h 237"/>
              <a:gd name="T62" fmla="*/ 2147483646 w 370"/>
              <a:gd name="T63" fmla="*/ 2147483646 h 237"/>
              <a:gd name="T64" fmla="*/ 2147483646 w 370"/>
              <a:gd name="T65" fmla="*/ 2147483646 h 237"/>
              <a:gd name="T66" fmla="*/ 2147483646 w 370"/>
              <a:gd name="T67" fmla="*/ 2147483646 h 237"/>
              <a:gd name="T68" fmla="*/ 2147483646 w 370"/>
              <a:gd name="T69" fmla="*/ 2147483646 h 237"/>
              <a:gd name="T70" fmla="*/ 2147483646 w 370"/>
              <a:gd name="T71" fmla="*/ 2147483646 h 237"/>
              <a:gd name="T72" fmla="*/ 0 w 370"/>
              <a:gd name="T73" fmla="*/ 2147483646 h 237"/>
              <a:gd name="T74" fmla="*/ 2147483646 w 370"/>
              <a:gd name="T75" fmla="*/ 2147483646 h 237"/>
              <a:gd name="T76" fmla="*/ 2147483646 w 370"/>
              <a:gd name="T77" fmla="*/ 2147483646 h 237"/>
              <a:gd name="T78" fmla="*/ 2147483646 w 370"/>
              <a:gd name="T79" fmla="*/ 0 h 237"/>
              <a:gd name="T80" fmla="*/ 2147483646 w 370"/>
              <a:gd name="T81" fmla="*/ 0 h 23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70"/>
              <a:gd name="T124" fmla="*/ 0 h 237"/>
              <a:gd name="T125" fmla="*/ 370 w 370"/>
              <a:gd name="T126" fmla="*/ 237 h 237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70" h="237">
                <a:moveTo>
                  <a:pt x="29" y="0"/>
                </a:moveTo>
                <a:lnTo>
                  <a:pt x="86" y="0"/>
                </a:lnTo>
                <a:lnTo>
                  <a:pt x="157" y="0"/>
                </a:lnTo>
                <a:lnTo>
                  <a:pt x="238" y="0"/>
                </a:lnTo>
                <a:lnTo>
                  <a:pt x="308" y="0"/>
                </a:lnTo>
                <a:lnTo>
                  <a:pt x="318" y="59"/>
                </a:lnTo>
                <a:lnTo>
                  <a:pt x="338" y="65"/>
                </a:lnTo>
                <a:lnTo>
                  <a:pt x="341" y="80"/>
                </a:lnTo>
                <a:lnTo>
                  <a:pt x="368" y="106"/>
                </a:lnTo>
                <a:lnTo>
                  <a:pt x="370" y="116"/>
                </a:lnTo>
                <a:lnTo>
                  <a:pt x="366" y="129"/>
                </a:lnTo>
                <a:lnTo>
                  <a:pt x="356" y="147"/>
                </a:lnTo>
                <a:lnTo>
                  <a:pt x="318" y="161"/>
                </a:lnTo>
                <a:lnTo>
                  <a:pt x="315" y="174"/>
                </a:lnTo>
                <a:lnTo>
                  <a:pt x="323" y="184"/>
                </a:lnTo>
                <a:lnTo>
                  <a:pt x="323" y="194"/>
                </a:lnTo>
                <a:lnTo>
                  <a:pt x="313" y="216"/>
                </a:lnTo>
                <a:lnTo>
                  <a:pt x="298" y="222"/>
                </a:lnTo>
                <a:lnTo>
                  <a:pt x="300" y="235"/>
                </a:lnTo>
                <a:lnTo>
                  <a:pt x="295" y="237"/>
                </a:lnTo>
                <a:lnTo>
                  <a:pt x="280" y="221"/>
                </a:lnTo>
                <a:lnTo>
                  <a:pt x="234" y="221"/>
                </a:lnTo>
                <a:lnTo>
                  <a:pt x="167" y="221"/>
                </a:lnTo>
                <a:lnTo>
                  <a:pt x="105" y="221"/>
                </a:lnTo>
                <a:lnTo>
                  <a:pt x="50" y="221"/>
                </a:lnTo>
                <a:lnTo>
                  <a:pt x="44" y="211"/>
                </a:lnTo>
                <a:lnTo>
                  <a:pt x="47" y="199"/>
                </a:lnTo>
                <a:lnTo>
                  <a:pt x="45" y="188"/>
                </a:lnTo>
                <a:lnTo>
                  <a:pt x="44" y="168"/>
                </a:lnTo>
                <a:lnTo>
                  <a:pt x="40" y="166"/>
                </a:lnTo>
                <a:lnTo>
                  <a:pt x="41" y="156"/>
                </a:lnTo>
                <a:lnTo>
                  <a:pt x="32" y="149"/>
                </a:lnTo>
                <a:lnTo>
                  <a:pt x="33" y="130"/>
                </a:lnTo>
                <a:lnTo>
                  <a:pt x="17" y="102"/>
                </a:lnTo>
                <a:lnTo>
                  <a:pt x="13" y="77"/>
                </a:lnTo>
                <a:lnTo>
                  <a:pt x="9" y="75"/>
                </a:lnTo>
                <a:lnTo>
                  <a:pt x="0" y="59"/>
                </a:lnTo>
                <a:lnTo>
                  <a:pt x="10" y="29"/>
                </a:lnTo>
                <a:lnTo>
                  <a:pt x="4" y="20"/>
                </a:lnTo>
                <a:lnTo>
                  <a:pt x="3" y="0"/>
                </a:lnTo>
                <a:lnTo>
                  <a:pt x="29" y="0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21" name="Freeform 239">
            <a:extLst>
              <a:ext uri="{FF2B5EF4-FFF2-40B4-BE49-F238E27FC236}">
                <a16:creationId xmlns:a16="http://schemas.microsoft.com/office/drawing/2014/main" id="{E33C30B5-7B23-4F8D-8864-9BB8216E91B8}"/>
              </a:ext>
            </a:extLst>
          </p:cNvPr>
          <p:cNvSpPr>
            <a:spLocks noChangeAspect="1"/>
          </p:cNvSpPr>
          <p:nvPr/>
        </p:nvSpPr>
        <p:spPr bwMode="auto">
          <a:xfrm>
            <a:off x="7129464" y="4556126"/>
            <a:ext cx="484187" cy="174625"/>
          </a:xfrm>
          <a:custGeom>
            <a:avLst/>
            <a:gdLst>
              <a:gd name="T0" fmla="*/ 2147483646 w 427"/>
              <a:gd name="T1" fmla="*/ 2147483646 h 192"/>
              <a:gd name="T2" fmla="*/ 2147483646 w 427"/>
              <a:gd name="T3" fmla="*/ 2147483646 h 192"/>
              <a:gd name="T4" fmla="*/ 2147483646 w 427"/>
              <a:gd name="T5" fmla="*/ 2147483646 h 192"/>
              <a:gd name="T6" fmla="*/ 2147483646 w 427"/>
              <a:gd name="T7" fmla="*/ 2147483646 h 192"/>
              <a:gd name="T8" fmla="*/ 2147483646 w 427"/>
              <a:gd name="T9" fmla="*/ 2147483646 h 192"/>
              <a:gd name="T10" fmla="*/ 2147483646 w 427"/>
              <a:gd name="T11" fmla="*/ 2147483646 h 192"/>
              <a:gd name="T12" fmla="*/ 2147483646 w 427"/>
              <a:gd name="T13" fmla="*/ 2147483646 h 192"/>
              <a:gd name="T14" fmla="*/ 2147483646 w 427"/>
              <a:gd name="T15" fmla="*/ 2147483646 h 192"/>
              <a:gd name="T16" fmla="*/ 2147483646 w 427"/>
              <a:gd name="T17" fmla="*/ 2147483646 h 192"/>
              <a:gd name="T18" fmla="*/ 2147483646 w 427"/>
              <a:gd name="T19" fmla="*/ 2147483646 h 192"/>
              <a:gd name="T20" fmla="*/ 2147483646 w 427"/>
              <a:gd name="T21" fmla="*/ 2147483646 h 192"/>
              <a:gd name="T22" fmla="*/ 2147483646 w 427"/>
              <a:gd name="T23" fmla="*/ 2147483646 h 192"/>
              <a:gd name="T24" fmla="*/ 2147483646 w 427"/>
              <a:gd name="T25" fmla="*/ 2147483646 h 192"/>
              <a:gd name="T26" fmla="*/ 2147483646 w 427"/>
              <a:gd name="T27" fmla="*/ 2147483646 h 192"/>
              <a:gd name="T28" fmla="*/ 2147483646 w 427"/>
              <a:gd name="T29" fmla="*/ 2147483646 h 192"/>
              <a:gd name="T30" fmla="*/ 2147483646 w 427"/>
              <a:gd name="T31" fmla="*/ 2147483646 h 192"/>
              <a:gd name="T32" fmla="*/ 2147483646 w 427"/>
              <a:gd name="T33" fmla="*/ 2147483646 h 192"/>
              <a:gd name="T34" fmla="*/ 2147483646 w 427"/>
              <a:gd name="T35" fmla="*/ 2147483646 h 192"/>
              <a:gd name="T36" fmla="*/ 2147483646 w 427"/>
              <a:gd name="T37" fmla="*/ 2147483646 h 192"/>
              <a:gd name="T38" fmla="*/ 2147483646 w 427"/>
              <a:gd name="T39" fmla="*/ 2147483646 h 192"/>
              <a:gd name="T40" fmla="*/ 2147483646 w 427"/>
              <a:gd name="T41" fmla="*/ 2147483646 h 192"/>
              <a:gd name="T42" fmla="*/ 2147483646 w 427"/>
              <a:gd name="T43" fmla="*/ 0 h 192"/>
              <a:gd name="T44" fmla="*/ 2147483646 w 427"/>
              <a:gd name="T45" fmla="*/ 2147483646 h 192"/>
              <a:gd name="T46" fmla="*/ 2147483646 w 427"/>
              <a:gd name="T47" fmla="*/ 2147483646 h 192"/>
              <a:gd name="T48" fmla="*/ 2147483646 w 427"/>
              <a:gd name="T49" fmla="*/ 2147483646 h 192"/>
              <a:gd name="T50" fmla="*/ 2147483646 w 427"/>
              <a:gd name="T51" fmla="*/ 2147483646 h 192"/>
              <a:gd name="T52" fmla="*/ 2147483646 w 427"/>
              <a:gd name="T53" fmla="*/ 2147483646 h 192"/>
              <a:gd name="T54" fmla="*/ 2147483646 w 427"/>
              <a:gd name="T55" fmla="*/ 2147483646 h 192"/>
              <a:gd name="T56" fmla="*/ 2147483646 w 427"/>
              <a:gd name="T57" fmla="*/ 2147483646 h 192"/>
              <a:gd name="T58" fmla="*/ 2147483646 w 427"/>
              <a:gd name="T59" fmla="*/ 2147483646 h 192"/>
              <a:gd name="T60" fmla="*/ 2147483646 w 427"/>
              <a:gd name="T61" fmla="*/ 2147483646 h 192"/>
              <a:gd name="T62" fmla="*/ 2147483646 w 427"/>
              <a:gd name="T63" fmla="*/ 2147483646 h 192"/>
              <a:gd name="T64" fmla="*/ 2147483646 w 427"/>
              <a:gd name="T65" fmla="*/ 2147483646 h 192"/>
              <a:gd name="T66" fmla="*/ 2147483646 w 427"/>
              <a:gd name="T67" fmla="*/ 2147483646 h 192"/>
              <a:gd name="T68" fmla="*/ 2147483646 w 427"/>
              <a:gd name="T69" fmla="*/ 2147483646 h 192"/>
              <a:gd name="T70" fmla="*/ 2147483646 w 427"/>
              <a:gd name="T71" fmla="*/ 2147483646 h 192"/>
              <a:gd name="T72" fmla="*/ 2147483646 w 427"/>
              <a:gd name="T73" fmla="*/ 2147483646 h 192"/>
              <a:gd name="T74" fmla="*/ 2147483646 w 427"/>
              <a:gd name="T75" fmla="*/ 2147483646 h 192"/>
              <a:gd name="T76" fmla="*/ 2147483646 w 427"/>
              <a:gd name="T77" fmla="*/ 2147483646 h 192"/>
              <a:gd name="T78" fmla="*/ 2147483646 w 427"/>
              <a:gd name="T79" fmla="*/ 2147483646 h 192"/>
              <a:gd name="T80" fmla="*/ 2147483646 w 427"/>
              <a:gd name="T81" fmla="*/ 2147483646 h 192"/>
              <a:gd name="T82" fmla="*/ 2147483646 w 427"/>
              <a:gd name="T83" fmla="*/ 2147483646 h 192"/>
              <a:gd name="T84" fmla="*/ 2147483646 w 427"/>
              <a:gd name="T85" fmla="*/ 2147483646 h 192"/>
              <a:gd name="T86" fmla="*/ 2147483646 w 427"/>
              <a:gd name="T87" fmla="*/ 2147483646 h 192"/>
              <a:gd name="T88" fmla="*/ 2147483646 w 427"/>
              <a:gd name="T89" fmla="*/ 2147483646 h 192"/>
              <a:gd name="T90" fmla="*/ 2147483646 w 427"/>
              <a:gd name="T91" fmla="*/ 2147483646 h 192"/>
              <a:gd name="T92" fmla="*/ 2147483646 w 427"/>
              <a:gd name="T93" fmla="*/ 2147483646 h 192"/>
              <a:gd name="T94" fmla="*/ 2147483646 w 427"/>
              <a:gd name="T95" fmla="*/ 2147483646 h 192"/>
              <a:gd name="T96" fmla="*/ 2147483646 w 427"/>
              <a:gd name="T97" fmla="*/ 2147483646 h 192"/>
              <a:gd name="T98" fmla="*/ 2147483646 w 427"/>
              <a:gd name="T99" fmla="*/ 2147483646 h 192"/>
              <a:gd name="T100" fmla="*/ 2147483646 w 427"/>
              <a:gd name="T101" fmla="*/ 2147483646 h 192"/>
              <a:gd name="T102" fmla="*/ 2147483646 w 427"/>
              <a:gd name="T103" fmla="*/ 2147483646 h 192"/>
              <a:gd name="T104" fmla="*/ 2147483646 w 427"/>
              <a:gd name="T105" fmla="*/ 2147483646 h 192"/>
              <a:gd name="T106" fmla="*/ 2147483646 w 427"/>
              <a:gd name="T107" fmla="*/ 2147483646 h 192"/>
              <a:gd name="T108" fmla="*/ 2147483646 w 427"/>
              <a:gd name="T109" fmla="*/ 2147483646 h 192"/>
              <a:gd name="T110" fmla="*/ 0 w 427"/>
              <a:gd name="T111" fmla="*/ 2147483646 h 192"/>
              <a:gd name="T112" fmla="*/ 2147483646 w 427"/>
              <a:gd name="T113" fmla="*/ 2147483646 h 192"/>
              <a:gd name="T114" fmla="*/ 2147483646 w 427"/>
              <a:gd name="T115" fmla="*/ 2147483646 h 192"/>
              <a:gd name="T116" fmla="*/ 2147483646 w 427"/>
              <a:gd name="T117" fmla="*/ 2147483646 h 19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27"/>
              <a:gd name="T178" fmla="*/ 0 h 192"/>
              <a:gd name="T179" fmla="*/ 427 w 427"/>
              <a:gd name="T180" fmla="*/ 192 h 19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27" h="192">
                <a:moveTo>
                  <a:pt x="142" y="175"/>
                </a:moveTo>
                <a:lnTo>
                  <a:pt x="208" y="176"/>
                </a:lnTo>
                <a:lnTo>
                  <a:pt x="247" y="176"/>
                </a:lnTo>
                <a:lnTo>
                  <a:pt x="330" y="176"/>
                </a:lnTo>
                <a:lnTo>
                  <a:pt x="360" y="171"/>
                </a:lnTo>
                <a:lnTo>
                  <a:pt x="377" y="161"/>
                </a:lnTo>
                <a:lnTo>
                  <a:pt x="386" y="143"/>
                </a:lnTo>
                <a:lnTo>
                  <a:pt x="427" y="115"/>
                </a:lnTo>
                <a:lnTo>
                  <a:pt x="409" y="105"/>
                </a:lnTo>
                <a:lnTo>
                  <a:pt x="388" y="69"/>
                </a:lnTo>
                <a:lnTo>
                  <a:pt x="392" y="51"/>
                </a:lnTo>
                <a:lnTo>
                  <a:pt x="378" y="40"/>
                </a:lnTo>
                <a:lnTo>
                  <a:pt x="374" y="28"/>
                </a:lnTo>
                <a:lnTo>
                  <a:pt x="359" y="37"/>
                </a:lnTo>
                <a:lnTo>
                  <a:pt x="351" y="39"/>
                </a:lnTo>
                <a:lnTo>
                  <a:pt x="339" y="31"/>
                </a:lnTo>
                <a:lnTo>
                  <a:pt x="331" y="37"/>
                </a:lnTo>
                <a:lnTo>
                  <a:pt x="326" y="35"/>
                </a:lnTo>
                <a:lnTo>
                  <a:pt x="319" y="27"/>
                </a:lnTo>
                <a:lnTo>
                  <a:pt x="300" y="23"/>
                </a:lnTo>
                <a:lnTo>
                  <a:pt x="286" y="3"/>
                </a:lnTo>
                <a:lnTo>
                  <a:pt x="270" y="0"/>
                </a:lnTo>
                <a:lnTo>
                  <a:pt x="261" y="7"/>
                </a:lnTo>
                <a:lnTo>
                  <a:pt x="266" y="26"/>
                </a:lnTo>
                <a:lnTo>
                  <a:pt x="244" y="32"/>
                </a:lnTo>
                <a:lnTo>
                  <a:pt x="230" y="30"/>
                </a:lnTo>
                <a:lnTo>
                  <a:pt x="231" y="42"/>
                </a:lnTo>
                <a:lnTo>
                  <a:pt x="221" y="50"/>
                </a:lnTo>
                <a:lnTo>
                  <a:pt x="216" y="60"/>
                </a:lnTo>
                <a:lnTo>
                  <a:pt x="208" y="62"/>
                </a:lnTo>
                <a:lnTo>
                  <a:pt x="203" y="79"/>
                </a:lnTo>
                <a:lnTo>
                  <a:pt x="194" y="85"/>
                </a:lnTo>
                <a:lnTo>
                  <a:pt x="176" y="68"/>
                </a:lnTo>
                <a:lnTo>
                  <a:pt x="179" y="72"/>
                </a:lnTo>
                <a:lnTo>
                  <a:pt x="171" y="72"/>
                </a:lnTo>
                <a:lnTo>
                  <a:pt x="162" y="93"/>
                </a:lnTo>
                <a:lnTo>
                  <a:pt x="151" y="83"/>
                </a:lnTo>
                <a:lnTo>
                  <a:pt x="134" y="97"/>
                </a:lnTo>
                <a:lnTo>
                  <a:pt x="108" y="85"/>
                </a:lnTo>
                <a:lnTo>
                  <a:pt x="104" y="95"/>
                </a:lnTo>
                <a:lnTo>
                  <a:pt x="101" y="90"/>
                </a:lnTo>
                <a:lnTo>
                  <a:pt x="91" y="88"/>
                </a:lnTo>
                <a:lnTo>
                  <a:pt x="86" y="99"/>
                </a:lnTo>
                <a:lnTo>
                  <a:pt x="82" y="93"/>
                </a:lnTo>
                <a:lnTo>
                  <a:pt x="76" y="106"/>
                </a:lnTo>
                <a:lnTo>
                  <a:pt x="79" y="119"/>
                </a:lnTo>
                <a:lnTo>
                  <a:pt x="56" y="125"/>
                </a:lnTo>
                <a:lnTo>
                  <a:pt x="60" y="142"/>
                </a:lnTo>
                <a:lnTo>
                  <a:pt x="54" y="148"/>
                </a:lnTo>
                <a:lnTo>
                  <a:pt x="27" y="137"/>
                </a:lnTo>
                <a:lnTo>
                  <a:pt x="17" y="147"/>
                </a:lnTo>
                <a:lnTo>
                  <a:pt x="21" y="155"/>
                </a:lnTo>
                <a:lnTo>
                  <a:pt x="19" y="170"/>
                </a:lnTo>
                <a:lnTo>
                  <a:pt x="13" y="184"/>
                </a:lnTo>
                <a:lnTo>
                  <a:pt x="5" y="180"/>
                </a:lnTo>
                <a:lnTo>
                  <a:pt x="0" y="192"/>
                </a:lnTo>
                <a:lnTo>
                  <a:pt x="82" y="189"/>
                </a:lnTo>
                <a:lnTo>
                  <a:pt x="79" y="175"/>
                </a:lnTo>
                <a:lnTo>
                  <a:pt x="142" y="175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Freeform 240">
            <a:extLst>
              <a:ext uri="{FF2B5EF4-FFF2-40B4-BE49-F238E27FC236}">
                <a16:creationId xmlns:a16="http://schemas.microsoft.com/office/drawing/2014/main" id="{5E111F80-9348-4DA5-AF34-15F3E9A186D4}"/>
              </a:ext>
            </a:extLst>
          </p:cNvPr>
          <p:cNvSpPr>
            <a:spLocks noChangeAspect="1"/>
          </p:cNvSpPr>
          <p:nvPr/>
        </p:nvSpPr>
        <p:spPr bwMode="auto">
          <a:xfrm>
            <a:off x="7129464" y="4556126"/>
            <a:ext cx="484187" cy="174625"/>
          </a:xfrm>
          <a:custGeom>
            <a:avLst/>
            <a:gdLst>
              <a:gd name="T0" fmla="*/ 2147483647 w 427"/>
              <a:gd name="T1" fmla="*/ 2147483647 h 192"/>
              <a:gd name="T2" fmla="*/ 2147483647 w 427"/>
              <a:gd name="T3" fmla="*/ 2147483647 h 192"/>
              <a:gd name="T4" fmla="*/ 2147483647 w 427"/>
              <a:gd name="T5" fmla="*/ 2147483647 h 192"/>
              <a:gd name="T6" fmla="*/ 2147483647 w 427"/>
              <a:gd name="T7" fmla="*/ 2147483647 h 192"/>
              <a:gd name="T8" fmla="*/ 2147483647 w 427"/>
              <a:gd name="T9" fmla="*/ 2147483647 h 192"/>
              <a:gd name="T10" fmla="*/ 2147483647 w 427"/>
              <a:gd name="T11" fmla="*/ 2147483647 h 192"/>
              <a:gd name="T12" fmla="*/ 2147483647 w 427"/>
              <a:gd name="T13" fmla="*/ 2147483647 h 192"/>
              <a:gd name="T14" fmla="*/ 2147483647 w 427"/>
              <a:gd name="T15" fmla="*/ 2147483647 h 192"/>
              <a:gd name="T16" fmla="*/ 2147483647 w 427"/>
              <a:gd name="T17" fmla="*/ 2147483647 h 192"/>
              <a:gd name="T18" fmla="*/ 2147483647 w 427"/>
              <a:gd name="T19" fmla="*/ 2147483647 h 192"/>
              <a:gd name="T20" fmla="*/ 2147483647 w 427"/>
              <a:gd name="T21" fmla="*/ 2147483647 h 192"/>
              <a:gd name="T22" fmla="*/ 2147483647 w 427"/>
              <a:gd name="T23" fmla="*/ 2147483647 h 192"/>
              <a:gd name="T24" fmla="*/ 2147483647 w 427"/>
              <a:gd name="T25" fmla="*/ 2147483647 h 192"/>
              <a:gd name="T26" fmla="*/ 2147483647 w 427"/>
              <a:gd name="T27" fmla="*/ 2147483647 h 192"/>
              <a:gd name="T28" fmla="*/ 2147483647 w 427"/>
              <a:gd name="T29" fmla="*/ 2147483647 h 192"/>
              <a:gd name="T30" fmla="*/ 2147483647 w 427"/>
              <a:gd name="T31" fmla="*/ 2147483647 h 192"/>
              <a:gd name="T32" fmla="*/ 2147483647 w 427"/>
              <a:gd name="T33" fmla="*/ 2147483647 h 192"/>
              <a:gd name="T34" fmla="*/ 2147483647 w 427"/>
              <a:gd name="T35" fmla="*/ 2147483647 h 192"/>
              <a:gd name="T36" fmla="*/ 2147483647 w 427"/>
              <a:gd name="T37" fmla="*/ 2147483647 h 192"/>
              <a:gd name="T38" fmla="*/ 2147483647 w 427"/>
              <a:gd name="T39" fmla="*/ 2147483647 h 192"/>
              <a:gd name="T40" fmla="*/ 2147483647 w 427"/>
              <a:gd name="T41" fmla="*/ 2147483647 h 192"/>
              <a:gd name="T42" fmla="*/ 2147483647 w 427"/>
              <a:gd name="T43" fmla="*/ 0 h 192"/>
              <a:gd name="T44" fmla="*/ 2147483647 w 427"/>
              <a:gd name="T45" fmla="*/ 2147483647 h 192"/>
              <a:gd name="T46" fmla="*/ 2147483647 w 427"/>
              <a:gd name="T47" fmla="*/ 2147483647 h 192"/>
              <a:gd name="T48" fmla="*/ 2147483647 w 427"/>
              <a:gd name="T49" fmla="*/ 2147483647 h 192"/>
              <a:gd name="T50" fmla="*/ 2147483647 w 427"/>
              <a:gd name="T51" fmla="*/ 2147483647 h 192"/>
              <a:gd name="T52" fmla="*/ 2147483647 w 427"/>
              <a:gd name="T53" fmla="*/ 2147483647 h 192"/>
              <a:gd name="T54" fmla="*/ 2147483647 w 427"/>
              <a:gd name="T55" fmla="*/ 2147483647 h 192"/>
              <a:gd name="T56" fmla="*/ 2147483647 w 427"/>
              <a:gd name="T57" fmla="*/ 2147483647 h 192"/>
              <a:gd name="T58" fmla="*/ 2147483647 w 427"/>
              <a:gd name="T59" fmla="*/ 2147483647 h 192"/>
              <a:gd name="T60" fmla="*/ 2147483647 w 427"/>
              <a:gd name="T61" fmla="*/ 2147483647 h 192"/>
              <a:gd name="T62" fmla="*/ 2147483647 w 427"/>
              <a:gd name="T63" fmla="*/ 2147483647 h 192"/>
              <a:gd name="T64" fmla="*/ 2147483647 w 427"/>
              <a:gd name="T65" fmla="*/ 2147483647 h 192"/>
              <a:gd name="T66" fmla="*/ 2147483647 w 427"/>
              <a:gd name="T67" fmla="*/ 2147483647 h 192"/>
              <a:gd name="T68" fmla="*/ 2147483647 w 427"/>
              <a:gd name="T69" fmla="*/ 2147483647 h 192"/>
              <a:gd name="T70" fmla="*/ 2147483647 w 427"/>
              <a:gd name="T71" fmla="*/ 2147483647 h 192"/>
              <a:gd name="T72" fmla="*/ 2147483647 w 427"/>
              <a:gd name="T73" fmla="*/ 2147483647 h 192"/>
              <a:gd name="T74" fmla="*/ 2147483647 w 427"/>
              <a:gd name="T75" fmla="*/ 2147483647 h 192"/>
              <a:gd name="T76" fmla="*/ 2147483647 w 427"/>
              <a:gd name="T77" fmla="*/ 2147483647 h 192"/>
              <a:gd name="T78" fmla="*/ 2147483647 w 427"/>
              <a:gd name="T79" fmla="*/ 2147483647 h 192"/>
              <a:gd name="T80" fmla="*/ 2147483647 w 427"/>
              <a:gd name="T81" fmla="*/ 2147483647 h 192"/>
              <a:gd name="T82" fmla="*/ 2147483647 w 427"/>
              <a:gd name="T83" fmla="*/ 2147483647 h 192"/>
              <a:gd name="T84" fmla="*/ 2147483647 w 427"/>
              <a:gd name="T85" fmla="*/ 2147483647 h 192"/>
              <a:gd name="T86" fmla="*/ 2147483647 w 427"/>
              <a:gd name="T87" fmla="*/ 2147483647 h 192"/>
              <a:gd name="T88" fmla="*/ 2147483647 w 427"/>
              <a:gd name="T89" fmla="*/ 2147483647 h 192"/>
              <a:gd name="T90" fmla="*/ 2147483647 w 427"/>
              <a:gd name="T91" fmla="*/ 2147483647 h 192"/>
              <a:gd name="T92" fmla="*/ 2147483647 w 427"/>
              <a:gd name="T93" fmla="*/ 2147483647 h 192"/>
              <a:gd name="T94" fmla="*/ 2147483647 w 427"/>
              <a:gd name="T95" fmla="*/ 2147483647 h 192"/>
              <a:gd name="T96" fmla="*/ 2147483647 w 427"/>
              <a:gd name="T97" fmla="*/ 2147483647 h 192"/>
              <a:gd name="T98" fmla="*/ 2147483647 w 427"/>
              <a:gd name="T99" fmla="*/ 2147483647 h 192"/>
              <a:gd name="T100" fmla="*/ 2147483647 w 427"/>
              <a:gd name="T101" fmla="*/ 2147483647 h 192"/>
              <a:gd name="T102" fmla="*/ 2147483647 w 427"/>
              <a:gd name="T103" fmla="*/ 2147483647 h 192"/>
              <a:gd name="T104" fmla="*/ 2147483647 w 427"/>
              <a:gd name="T105" fmla="*/ 2147483647 h 192"/>
              <a:gd name="T106" fmla="*/ 2147483647 w 427"/>
              <a:gd name="T107" fmla="*/ 2147483647 h 192"/>
              <a:gd name="T108" fmla="*/ 2147483647 w 427"/>
              <a:gd name="T109" fmla="*/ 2147483647 h 192"/>
              <a:gd name="T110" fmla="*/ 0 w 427"/>
              <a:gd name="T111" fmla="*/ 2147483647 h 192"/>
              <a:gd name="T112" fmla="*/ 2147483647 w 427"/>
              <a:gd name="T113" fmla="*/ 2147483647 h 192"/>
              <a:gd name="T114" fmla="*/ 2147483647 w 427"/>
              <a:gd name="T115" fmla="*/ 2147483647 h 192"/>
              <a:gd name="T116" fmla="*/ 2147483647 w 427"/>
              <a:gd name="T117" fmla="*/ 2147483647 h 19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27"/>
              <a:gd name="T178" fmla="*/ 0 h 192"/>
              <a:gd name="T179" fmla="*/ 427 w 427"/>
              <a:gd name="T180" fmla="*/ 192 h 19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27" h="192">
                <a:moveTo>
                  <a:pt x="142" y="175"/>
                </a:moveTo>
                <a:lnTo>
                  <a:pt x="208" y="176"/>
                </a:lnTo>
                <a:lnTo>
                  <a:pt x="247" y="176"/>
                </a:lnTo>
                <a:lnTo>
                  <a:pt x="330" y="176"/>
                </a:lnTo>
                <a:lnTo>
                  <a:pt x="360" y="171"/>
                </a:lnTo>
                <a:lnTo>
                  <a:pt x="377" y="161"/>
                </a:lnTo>
                <a:lnTo>
                  <a:pt x="386" y="143"/>
                </a:lnTo>
                <a:lnTo>
                  <a:pt x="427" y="115"/>
                </a:lnTo>
                <a:lnTo>
                  <a:pt x="409" y="105"/>
                </a:lnTo>
                <a:lnTo>
                  <a:pt x="388" y="69"/>
                </a:lnTo>
                <a:lnTo>
                  <a:pt x="392" y="51"/>
                </a:lnTo>
                <a:lnTo>
                  <a:pt x="378" y="40"/>
                </a:lnTo>
                <a:lnTo>
                  <a:pt x="374" y="28"/>
                </a:lnTo>
                <a:lnTo>
                  <a:pt x="359" y="37"/>
                </a:lnTo>
                <a:lnTo>
                  <a:pt x="351" y="39"/>
                </a:lnTo>
                <a:lnTo>
                  <a:pt x="339" y="31"/>
                </a:lnTo>
                <a:lnTo>
                  <a:pt x="331" y="37"/>
                </a:lnTo>
                <a:lnTo>
                  <a:pt x="326" y="35"/>
                </a:lnTo>
                <a:lnTo>
                  <a:pt x="319" y="27"/>
                </a:lnTo>
                <a:lnTo>
                  <a:pt x="300" y="23"/>
                </a:lnTo>
                <a:lnTo>
                  <a:pt x="286" y="3"/>
                </a:lnTo>
                <a:lnTo>
                  <a:pt x="270" y="0"/>
                </a:lnTo>
                <a:lnTo>
                  <a:pt x="261" y="7"/>
                </a:lnTo>
                <a:lnTo>
                  <a:pt x="266" y="26"/>
                </a:lnTo>
                <a:lnTo>
                  <a:pt x="244" y="32"/>
                </a:lnTo>
                <a:lnTo>
                  <a:pt x="230" y="30"/>
                </a:lnTo>
                <a:lnTo>
                  <a:pt x="231" y="42"/>
                </a:lnTo>
                <a:lnTo>
                  <a:pt x="221" y="50"/>
                </a:lnTo>
                <a:lnTo>
                  <a:pt x="216" y="60"/>
                </a:lnTo>
                <a:lnTo>
                  <a:pt x="208" y="62"/>
                </a:lnTo>
                <a:lnTo>
                  <a:pt x="203" y="79"/>
                </a:lnTo>
                <a:lnTo>
                  <a:pt x="194" y="85"/>
                </a:lnTo>
                <a:lnTo>
                  <a:pt x="176" y="68"/>
                </a:lnTo>
                <a:lnTo>
                  <a:pt x="179" y="72"/>
                </a:lnTo>
                <a:lnTo>
                  <a:pt x="171" y="72"/>
                </a:lnTo>
                <a:lnTo>
                  <a:pt x="162" y="93"/>
                </a:lnTo>
                <a:lnTo>
                  <a:pt x="151" y="83"/>
                </a:lnTo>
                <a:lnTo>
                  <a:pt x="134" y="97"/>
                </a:lnTo>
                <a:lnTo>
                  <a:pt x="108" y="85"/>
                </a:lnTo>
                <a:lnTo>
                  <a:pt x="104" y="95"/>
                </a:lnTo>
                <a:lnTo>
                  <a:pt x="101" y="90"/>
                </a:lnTo>
                <a:lnTo>
                  <a:pt x="91" y="88"/>
                </a:lnTo>
                <a:lnTo>
                  <a:pt x="86" y="99"/>
                </a:lnTo>
                <a:lnTo>
                  <a:pt x="82" y="93"/>
                </a:lnTo>
                <a:lnTo>
                  <a:pt x="76" y="106"/>
                </a:lnTo>
                <a:lnTo>
                  <a:pt x="79" y="119"/>
                </a:lnTo>
                <a:lnTo>
                  <a:pt x="56" y="125"/>
                </a:lnTo>
                <a:lnTo>
                  <a:pt x="60" y="142"/>
                </a:lnTo>
                <a:lnTo>
                  <a:pt x="54" y="148"/>
                </a:lnTo>
                <a:lnTo>
                  <a:pt x="27" y="137"/>
                </a:lnTo>
                <a:lnTo>
                  <a:pt x="17" y="147"/>
                </a:lnTo>
                <a:lnTo>
                  <a:pt x="21" y="155"/>
                </a:lnTo>
                <a:lnTo>
                  <a:pt x="19" y="170"/>
                </a:lnTo>
                <a:lnTo>
                  <a:pt x="13" y="184"/>
                </a:lnTo>
                <a:lnTo>
                  <a:pt x="5" y="180"/>
                </a:lnTo>
                <a:lnTo>
                  <a:pt x="0" y="192"/>
                </a:lnTo>
                <a:lnTo>
                  <a:pt x="82" y="189"/>
                </a:lnTo>
                <a:lnTo>
                  <a:pt x="79" y="175"/>
                </a:lnTo>
                <a:lnTo>
                  <a:pt x="142" y="175"/>
                </a:lnTo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23" name="Freeform 241">
            <a:extLst>
              <a:ext uri="{FF2B5EF4-FFF2-40B4-BE49-F238E27FC236}">
                <a16:creationId xmlns:a16="http://schemas.microsoft.com/office/drawing/2014/main" id="{1A1DFE8F-14DF-4E2A-BE7E-D5E5A9915A95}"/>
              </a:ext>
            </a:extLst>
          </p:cNvPr>
          <p:cNvSpPr>
            <a:spLocks noChangeAspect="1"/>
          </p:cNvSpPr>
          <p:nvPr/>
        </p:nvSpPr>
        <p:spPr bwMode="auto">
          <a:xfrm>
            <a:off x="6718301" y="4459288"/>
            <a:ext cx="433388" cy="304800"/>
          </a:xfrm>
          <a:custGeom>
            <a:avLst/>
            <a:gdLst>
              <a:gd name="T0" fmla="*/ 2147483646 w 378"/>
              <a:gd name="T1" fmla="*/ 0 h 332"/>
              <a:gd name="T2" fmla="*/ 2147483646 w 378"/>
              <a:gd name="T3" fmla="*/ 0 h 332"/>
              <a:gd name="T4" fmla="*/ 2147483646 w 378"/>
              <a:gd name="T5" fmla="*/ 0 h 332"/>
              <a:gd name="T6" fmla="*/ 0 w 378"/>
              <a:gd name="T7" fmla="*/ 0 h 332"/>
              <a:gd name="T8" fmla="*/ 2147483646 w 378"/>
              <a:gd name="T9" fmla="*/ 2147483646 h 332"/>
              <a:gd name="T10" fmla="*/ 2147483646 w 378"/>
              <a:gd name="T11" fmla="*/ 2147483646 h 332"/>
              <a:gd name="T12" fmla="*/ 2147483646 w 378"/>
              <a:gd name="T13" fmla="*/ 2147483646 h 332"/>
              <a:gd name="T14" fmla="*/ 2147483646 w 378"/>
              <a:gd name="T15" fmla="*/ 2147483646 h 332"/>
              <a:gd name="T16" fmla="*/ 2147483646 w 378"/>
              <a:gd name="T17" fmla="*/ 2147483646 h 332"/>
              <a:gd name="T18" fmla="*/ 2147483646 w 378"/>
              <a:gd name="T19" fmla="*/ 2147483646 h 332"/>
              <a:gd name="T20" fmla="*/ 2147483646 w 378"/>
              <a:gd name="T21" fmla="*/ 2147483646 h 332"/>
              <a:gd name="T22" fmla="*/ 2147483646 w 378"/>
              <a:gd name="T23" fmla="*/ 2147483646 h 332"/>
              <a:gd name="T24" fmla="*/ 2147483646 w 378"/>
              <a:gd name="T25" fmla="*/ 2147483646 h 332"/>
              <a:gd name="T26" fmla="*/ 2147483646 w 378"/>
              <a:gd name="T27" fmla="*/ 2147483646 h 332"/>
              <a:gd name="T28" fmla="*/ 2147483646 w 378"/>
              <a:gd name="T29" fmla="*/ 2147483646 h 332"/>
              <a:gd name="T30" fmla="*/ 2147483646 w 378"/>
              <a:gd name="T31" fmla="*/ 2147483646 h 332"/>
              <a:gd name="T32" fmla="*/ 2147483646 w 378"/>
              <a:gd name="T33" fmla="*/ 2147483646 h 332"/>
              <a:gd name="T34" fmla="*/ 2147483646 w 378"/>
              <a:gd name="T35" fmla="*/ 2147483646 h 332"/>
              <a:gd name="T36" fmla="*/ 2147483646 w 378"/>
              <a:gd name="T37" fmla="*/ 2147483646 h 332"/>
              <a:gd name="T38" fmla="*/ 2147483646 w 378"/>
              <a:gd name="T39" fmla="*/ 2147483646 h 332"/>
              <a:gd name="T40" fmla="*/ 2147483646 w 378"/>
              <a:gd name="T41" fmla="*/ 2147483646 h 332"/>
              <a:gd name="T42" fmla="*/ 2147483646 w 378"/>
              <a:gd name="T43" fmla="*/ 2147483646 h 332"/>
              <a:gd name="T44" fmla="*/ 2147483646 w 378"/>
              <a:gd name="T45" fmla="*/ 2147483646 h 332"/>
              <a:gd name="T46" fmla="*/ 2147483646 w 378"/>
              <a:gd name="T47" fmla="*/ 2147483646 h 332"/>
              <a:gd name="T48" fmla="*/ 2147483646 w 378"/>
              <a:gd name="T49" fmla="*/ 2147483646 h 332"/>
              <a:gd name="T50" fmla="*/ 2147483646 w 378"/>
              <a:gd name="T51" fmla="*/ 2147483646 h 332"/>
              <a:gd name="T52" fmla="*/ 2147483646 w 378"/>
              <a:gd name="T53" fmla="*/ 2147483646 h 332"/>
              <a:gd name="T54" fmla="*/ 2147483646 w 378"/>
              <a:gd name="T55" fmla="*/ 2147483646 h 332"/>
              <a:gd name="T56" fmla="*/ 2147483646 w 378"/>
              <a:gd name="T57" fmla="*/ 2147483646 h 332"/>
              <a:gd name="T58" fmla="*/ 2147483646 w 378"/>
              <a:gd name="T59" fmla="*/ 2147483646 h 332"/>
              <a:gd name="T60" fmla="*/ 2147483646 w 378"/>
              <a:gd name="T61" fmla="*/ 2147483646 h 332"/>
              <a:gd name="T62" fmla="*/ 2147483646 w 378"/>
              <a:gd name="T63" fmla="*/ 2147483646 h 332"/>
              <a:gd name="T64" fmla="*/ 2147483646 w 378"/>
              <a:gd name="T65" fmla="*/ 2147483646 h 332"/>
              <a:gd name="T66" fmla="*/ 2147483646 w 378"/>
              <a:gd name="T67" fmla="*/ 2147483646 h 332"/>
              <a:gd name="T68" fmla="*/ 2147483646 w 378"/>
              <a:gd name="T69" fmla="*/ 2147483646 h 332"/>
              <a:gd name="T70" fmla="*/ 2147483646 w 378"/>
              <a:gd name="T71" fmla="*/ 2147483646 h 332"/>
              <a:gd name="T72" fmla="*/ 2147483646 w 378"/>
              <a:gd name="T73" fmla="*/ 2147483646 h 332"/>
              <a:gd name="T74" fmla="*/ 2147483646 w 378"/>
              <a:gd name="T75" fmla="*/ 2147483646 h 332"/>
              <a:gd name="T76" fmla="*/ 2147483646 w 378"/>
              <a:gd name="T77" fmla="*/ 2147483646 h 332"/>
              <a:gd name="T78" fmla="*/ 2147483646 w 378"/>
              <a:gd name="T79" fmla="*/ 2147483646 h 332"/>
              <a:gd name="T80" fmla="*/ 2147483646 w 378"/>
              <a:gd name="T81" fmla="*/ 2147483646 h 332"/>
              <a:gd name="T82" fmla="*/ 2147483646 w 378"/>
              <a:gd name="T83" fmla="*/ 2147483646 h 332"/>
              <a:gd name="T84" fmla="*/ 2147483646 w 378"/>
              <a:gd name="T85" fmla="*/ 2147483646 h 332"/>
              <a:gd name="T86" fmla="*/ 2147483646 w 378"/>
              <a:gd name="T87" fmla="*/ 2147483646 h 332"/>
              <a:gd name="T88" fmla="*/ 2147483646 w 378"/>
              <a:gd name="T89" fmla="*/ 2147483646 h 332"/>
              <a:gd name="T90" fmla="*/ 2147483646 w 378"/>
              <a:gd name="T91" fmla="*/ 2147483646 h 332"/>
              <a:gd name="T92" fmla="*/ 2147483646 w 378"/>
              <a:gd name="T93" fmla="*/ 2147483646 h 332"/>
              <a:gd name="T94" fmla="*/ 2147483646 w 378"/>
              <a:gd name="T95" fmla="*/ 2147483646 h 332"/>
              <a:gd name="T96" fmla="*/ 2147483646 w 378"/>
              <a:gd name="T97" fmla="*/ 2147483646 h 332"/>
              <a:gd name="T98" fmla="*/ 2147483646 w 378"/>
              <a:gd name="T99" fmla="*/ 0 h 332"/>
              <a:gd name="T100" fmla="*/ 2147483646 w 378"/>
              <a:gd name="T101" fmla="*/ 0 h 33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78"/>
              <a:gd name="T154" fmla="*/ 0 h 332"/>
              <a:gd name="T155" fmla="*/ 378 w 378"/>
              <a:gd name="T156" fmla="*/ 332 h 332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78" h="332">
                <a:moveTo>
                  <a:pt x="184" y="0"/>
                </a:moveTo>
                <a:lnTo>
                  <a:pt x="117" y="0"/>
                </a:lnTo>
                <a:lnTo>
                  <a:pt x="55" y="0"/>
                </a:lnTo>
                <a:lnTo>
                  <a:pt x="0" y="0"/>
                </a:lnTo>
                <a:lnTo>
                  <a:pt x="4" y="6"/>
                </a:lnTo>
                <a:lnTo>
                  <a:pt x="6" y="20"/>
                </a:lnTo>
                <a:lnTo>
                  <a:pt x="16" y="28"/>
                </a:lnTo>
                <a:lnTo>
                  <a:pt x="20" y="42"/>
                </a:lnTo>
                <a:lnTo>
                  <a:pt x="37" y="55"/>
                </a:lnTo>
                <a:lnTo>
                  <a:pt x="46" y="52"/>
                </a:lnTo>
                <a:lnTo>
                  <a:pt x="51" y="64"/>
                </a:lnTo>
                <a:lnTo>
                  <a:pt x="45" y="64"/>
                </a:lnTo>
                <a:lnTo>
                  <a:pt x="37" y="78"/>
                </a:lnTo>
                <a:lnTo>
                  <a:pt x="52" y="102"/>
                </a:lnTo>
                <a:lnTo>
                  <a:pt x="66" y="107"/>
                </a:lnTo>
                <a:lnTo>
                  <a:pt x="66" y="296"/>
                </a:lnTo>
                <a:lnTo>
                  <a:pt x="148" y="296"/>
                </a:lnTo>
                <a:lnTo>
                  <a:pt x="242" y="296"/>
                </a:lnTo>
                <a:lnTo>
                  <a:pt x="283" y="296"/>
                </a:lnTo>
                <a:lnTo>
                  <a:pt x="319" y="296"/>
                </a:lnTo>
                <a:lnTo>
                  <a:pt x="324" y="311"/>
                </a:lnTo>
                <a:lnTo>
                  <a:pt x="305" y="332"/>
                </a:lnTo>
                <a:lnTo>
                  <a:pt x="343" y="332"/>
                </a:lnTo>
                <a:lnTo>
                  <a:pt x="350" y="321"/>
                </a:lnTo>
                <a:lnTo>
                  <a:pt x="345" y="315"/>
                </a:lnTo>
                <a:lnTo>
                  <a:pt x="352" y="314"/>
                </a:lnTo>
                <a:lnTo>
                  <a:pt x="348" y="309"/>
                </a:lnTo>
                <a:lnTo>
                  <a:pt x="355" y="305"/>
                </a:lnTo>
                <a:lnTo>
                  <a:pt x="352" y="293"/>
                </a:lnTo>
                <a:lnTo>
                  <a:pt x="357" y="300"/>
                </a:lnTo>
                <a:lnTo>
                  <a:pt x="362" y="288"/>
                </a:lnTo>
                <a:lnTo>
                  <a:pt x="370" y="292"/>
                </a:lnTo>
                <a:lnTo>
                  <a:pt x="376" y="278"/>
                </a:lnTo>
                <a:lnTo>
                  <a:pt x="378" y="263"/>
                </a:lnTo>
                <a:lnTo>
                  <a:pt x="369" y="255"/>
                </a:lnTo>
                <a:lnTo>
                  <a:pt x="369" y="261"/>
                </a:lnTo>
                <a:lnTo>
                  <a:pt x="362" y="258"/>
                </a:lnTo>
                <a:lnTo>
                  <a:pt x="355" y="242"/>
                </a:lnTo>
                <a:lnTo>
                  <a:pt x="359" y="232"/>
                </a:lnTo>
                <a:lnTo>
                  <a:pt x="355" y="213"/>
                </a:lnTo>
                <a:lnTo>
                  <a:pt x="306" y="173"/>
                </a:lnTo>
                <a:lnTo>
                  <a:pt x="305" y="164"/>
                </a:lnTo>
                <a:lnTo>
                  <a:pt x="320" y="130"/>
                </a:lnTo>
                <a:lnTo>
                  <a:pt x="302" y="121"/>
                </a:lnTo>
                <a:lnTo>
                  <a:pt x="291" y="126"/>
                </a:lnTo>
                <a:lnTo>
                  <a:pt x="282" y="96"/>
                </a:lnTo>
                <a:lnTo>
                  <a:pt x="250" y="65"/>
                </a:lnTo>
                <a:lnTo>
                  <a:pt x="241" y="36"/>
                </a:lnTo>
                <a:lnTo>
                  <a:pt x="245" y="16"/>
                </a:lnTo>
                <a:lnTo>
                  <a:pt x="230" y="0"/>
                </a:lnTo>
                <a:lnTo>
                  <a:pt x="184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24" name="Freeform 242">
            <a:extLst>
              <a:ext uri="{FF2B5EF4-FFF2-40B4-BE49-F238E27FC236}">
                <a16:creationId xmlns:a16="http://schemas.microsoft.com/office/drawing/2014/main" id="{82281094-A19A-4487-A36D-98CD111689BC}"/>
              </a:ext>
            </a:extLst>
          </p:cNvPr>
          <p:cNvSpPr>
            <a:spLocks noChangeAspect="1"/>
          </p:cNvSpPr>
          <p:nvPr/>
        </p:nvSpPr>
        <p:spPr bwMode="auto">
          <a:xfrm>
            <a:off x="6718301" y="4459288"/>
            <a:ext cx="433388" cy="304800"/>
          </a:xfrm>
          <a:custGeom>
            <a:avLst/>
            <a:gdLst>
              <a:gd name="T0" fmla="*/ 2147483646 w 378"/>
              <a:gd name="T1" fmla="*/ 0 h 332"/>
              <a:gd name="T2" fmla="*/ 2147483646 w 378"/>
              <a:gd name="T3" fmla="*/ 0 h 332"/>
              <a:gd name="T4" fmla="*/ 2147483646 w 378"/>
              <a:gd name="T5" fmla="*/ 0 h 332"/>
              <a:gd name="T6" fmla="*/ 0 w 378"/>
              <a:gd name="T7" fmla="*/ 0 h 332"/>
              <a:gd name="T8" fmla="*/ 2147483646 w 378"/>
              <a:gd name="T9" fmla="*/ 2147483646 h 332"/>
              <a:gd name="T10" fmla="*/ 2147483646 w 378"/>
              <a:gd name="T11" fmla="*/ 2147483646 h 332"/>
              <a:gd name="T12" fmla="*/ 2147483646 w 378"/>
              <a:gd name="T13" fmla="*/ 2147483646 h 332"/>
              <a:gd name="T14" fmla="*/ 2147483646 w 378"/>
              <a:gd name="T15" fmla="*/ 2147483646 h 332"/>
              <a:gd name="T16" fmla="*/ 2147483646 w 378"/>
              <a:gd name="T17" fmla="*/ 2147483646 h 332"/>
              <a:gd name="T18" fmla="*/ 2147483646 w 378"/>
              <a:gd name="T19" fmla="*/ 2147483646 h 332"/>
              <a:gd name="T20" fmla="*/ 2147483646 w 378"/>
              <a:gd name="T21" fmla="*/ 2147483646 h 332"/>
              <a:gd name="T22" fmla="*/ 2147483646 w 378"/>
              <a:gd name="T23" fmla="*/ 2147483646 h 332"/>
              <a:gd name="T24" fmla="*/ 2147483646 w 378"/>
              <a:gd name="T25" fmla="*/ 2147483646 h 332"/>
              <a:gd name="T26" fmla="*/ 2147483646 w 378"/>
              <a:gd name="T27" fmla="*/ 2147483646 h 332"/>
              <a:gd name="T28" fmla="*/ 2147483646 w 378"/>
              <a:gd name="T29" fmla="*/ 2147483646 h 332"/>
              <a:gd name="T30" fmla="*/ 2147483646 w 378"/>
              <a:gd name="T31" fmla="*/ 2147483646 h 332"/>
              <a:gd name="T32" fmla="*/ 2147483646 w 378"/>
              <a:gd name="T33" fmla="*/ 2147483646 h 332"/>
              <a:gd name="T34" fmla="*/ 2147483646 w 378"/>
              <a:gd name="T35" fmla="*/ 2147483646 h 332"/>
              <a:gd name="T36" fmla="*/ 2147483646 w 378"/>
              <a:gd name="T37" fmla="*/ 2147483646 h 332"/>
              <a:gd name="T38" fmla="*/ 2147483646 w 378"/>
              <a:gd name="T39" fmla="*/ 2147483646 h 332"/>
              <a:gd name="T40" fmla="*/ 2147483646 w 378"/>
              <a:gd name="T41" fmla="*/ 2147483646 h 332"/>
              <a:gd name="T42" fmla="*/ 2147483646 w 378"/>
              <a:gd name="T43" fmla="*/ 2147483646 h 332"/>
              <a:gd name="T44" fmla="*/ 2147483646 w 378"/>
              <a:gd name="T45" fmla="*/ 2147483646 h 332"/>
              <a:gd name="T46" fmla="*/ 2147483646 w 378"/>
              <a:gd name="T47" fmla="*/ 2147483646 h 332"/>
              <a:gd name="T48" fmla="*/ 2147483646 w 378"/>
              <a:gd name="T49" fmla="*/ 2147483646 h 332"/>
              <a:gd name="T50" fmla="*/ 2147483646 w 378"/>
              <a:gd name="T51" fmla="*/ 2147483646 h 332"/>
              <a:gd name="T52" fmla="*/ 2147483646 w 378"/>
              <a:gd name="T53" fmla="*/ 2147483646 h 332"/>
              <a:gd name="T54" fmla="*/ 2147483646 w 378"/>
              <a:gd name="T55" fmla="*/ 2147483646 h 332"/>
              <a:gd name="T56" fmla="*/ 2147483646 w 378"/>
              <a:gd name="T57" fmla="*/ 2147483646 h 332"/>
              <a:gd name="T58" fmla="*/ 2147483646 w 378"/>
              <a:gd name="T59" fmla="*/ 2147483646 h 332"/>
              <a:gd name="T60" fmla="*/ 2147483646 w 378"/>
              <a:gd name="T61" fmla="*/ 2147483646 h 332"/>
              <a:gd name="T62" fmla="*/ 2147483646 w 378"/>
              <a:gd name="T63" fmla="*/ 2147483646 h 332"/>
              <a:gd name="T64" fmla="*/ 2147483646 w 378"/>
              <a:gd name="T65" fmla="*/ 2147483646 h 332"/>
              <a:gd name="T66" fmla="*/ 2147483646 w 378"/>
              <a:gd name="T67" fmla="*/ 2147483646 h 332"/>
              <a:gd name="T68" fmla="*/ 2147483646 w 378"/>
              <a:gd name="T69" fmla="*/ 2147483646 h 332"/>
              <a:gd name="T70" fmla="*/ 2147483646 w 378"/>
              <a:gd name="T71" fmla="*/ 2147483646 h 332"/>
              <a:gd name="T72" fmla="*/ 2147483646 w 378"/>
              <a:gd name="T73" fmla="*/ 2147483646 h 332"/>
              <a:gd name="T74" fmla="*/ 2147483646 w 378"/>
              <a:gd name="T75" fmla="*/ 2147483646 h 332"/>
              <a:gd name="T76" fmla="*/ 2147483646 w 378"/>
              <a:gd name="T77" fmla="*/ 2147483646 h 332"/>
              <a:gd name="T78" fmla="*/ 2147483646 w 378"/>
              <a:gd name="T79" fmla="*/ 2147483646 h 332"/>
              <a:gd name="T80" fmla="*/ 2147483646 w 378"/>
              <a:gd name="T81" fmla="*/ 2147483646 h 332"/>
              <a:gd name="T82" fmla="*/ 2147483646 w 378"/>
              <a:gd name="T83" fmla="*/ 2147483646 h 332"/>
              <a:gd name="T84" fmla="*/ 2147483646 w 378"/>
              <a:gd name="T85" fmla="*/ 2147483646 h 332"/>
              <a:gd name="T86" fmla="*/ 2147483646 w 378"/>
              <a:gd name="T87" fmla="*/ 2147483646 h 332"/>
              <a:gd name="T88" fmla="*/ 2147483646 w 378"/>
              <a:gd name="T89" fmla="*/ 2147483646 h 332"/>
              <a:gd name="T90" fmla="*/ 2147483646 w 378"/>
              <a:gd name="T91" fmla="*/ 2147483646 h 332"/>
              <a:gd name="T92" fmla="*/ 2147483646 w 378"/>
              <a:gd name="T93" fmla="*/ 2147483646 h 332"/>
              <a:gd name="T94" fmla="*/ 2147483646 w 378"/>
              <a:gd name="T95" fmla="*/ 2147483646 h 332"/>
              <a:gd name="T96" fmla="*/ 2147483646 w 378"/>
              <a:gd name="T97" fmla="*/ 2147483646 h 332"/>
              <a:gd name="T98" fmla="*/ 2147483646 w 378"/>
              <a:gd name="T99" fmla="*/ 0 h 332"/>
              <a:gd name="T100" fmla="*/ 2147483646 w 378"/>
              <a:gd name="T101" fmla="*/ 0 h 33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78"/>
              <a:gd name="T154" fmla="*/ 0 h 332"/>
              <a:gd name="T155" fmla="*/ 378 w 378"/>
              <a:gd name="T156" fmla="*/ 332 h 332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78" h="332">
                <a:moveTo>
                  <a:pt x="184" y="0"/>
                </a:moveTo>
                <a:lnTo>
                  <a:pt x="117" y="0"/>
                </a:lnTo>
                <a:lnTo>
                  <a:pt x="55" y="0"/>
                </a:lnTo>
                <a:lnTo>
                  <a:pt x="0" y="0"/>
                </a:lnTo>
                <a:lnTo>
                  <a:pt x="4" y="6"/>
                </a:lnTo>
                <a:lnTo>
                  <a:pt x="6" y="20"/>
                </a:lnTo>
                <a:lnTo>
                  <a:pt x="16" y="28"/>
                </a:lnTo>
                <a:lnTo>
                  <a:pt x="20" y="42"/>
                </a:lnTo>
                <a:lnTo>
                  <a:pt x="37" y="55"/>
                </a:lnTo>
                <a:lnTo>
                  <a:pt x="46" y="52"/>
                </a:lnTo>
                <a:lnTo>
                  <a:pt x="51" y="64"/>
                </a:lnTo>
                <a:lnTo>
                  <a:pt x="45" y="64"/>
                </a:lnTo>
                <a:lnTo>
                  <a:pt x="37" y="78"/>
                </a:lnTo>
                <a:lnTo>
                  <a:pt x="52" y="102"/>
                </a:lnTo>
                <a:lnTo>
                  <a:pt x="66" y="107"/>
                </a:lnTo>
                <a:lnTo>
                  <a:pt x="66" y="296"/>
                </a:lnTo>
                <a:lnTo>
                  <a:pt x="148" y="296"/>
                </a:lnTo>
                <a:lnTo>
                  <a:pt x="242" y="296"/>
                </a:lnTo>
                <a:lnTo>
                  <a:pt x="283" y="296"/>
                </a:lnTo>
                <a:lnTo>
                  <a:pt x="319" y="296"/>
                </a:lnTo>
                <a:lnTo>
                  <a:pt x="324" y="311"/>
                </a:lnTo>
                <a:lnTo>
                  <a:pt x="305" y="332"/>
                </a:lnTo>
                <a:lnTo>
                  <a:pt x="343" y="332"/>
                </a:lnTo>
                <a:lnTo>
                  <a:pt x="350" y="321"/>
                </a:lnTo>
                <a:lnTo>
                  <a:pt x="345" y="315"/>
                </a:lnTo>
                <a:lnTo>
                  <a:pt x="352" y="314"/>
                </a:lnTo>
                <a:lnTo>
                  <a:pt x="348" y="309"/>
                </a:lnTo>
                <a:lnTo>
                  <a:pt x="355" y="305"/>
                </a:lnTo>
                <a:lnTo>
                  <a:pt x="352" y="293"/>
                </a:lnTo>
                <a:lnTo>
                  <a:pt x="357" y="300"/>
                </a:lnTo>
                <a:lnTo>
                  <a:pt x="362" y="288"/>
                </a:lnTo>
                <a:lnTo>
                  <a:pt x="370" y="292"/>
                </a:lnTo>
                <a:lnTo>
                  <a:pt x="376" y="278"/>
                </a:lnTo>
                <a:lnTo>
                  <a:pt x="378" y="263"/>
                </a:lnTo>
                <a:lnTo>
                  <a:pt x="369" y="255"/>
                </a:lnTo>
                <a:lnTo>
                  <a:pt x="369" y="261"/>
                </a:lnTo>
                <a:lnTo>
                  <a:pt x="362" y="258"/>
                </a:lnTo>
                <a:lnTo>
                  <a:pt x="355" y="242"/>
                </a:lnTo>
                <a:lnTo>
                  <a:pt x="359" y="232"/>
                </a:lnTo>
                <a:lnTo>
                  <a:pt x="355" y="213"/>
                </a:lnTo>
                <a:lnTo>
                  <a:pt x="306" y="173"/>
                </a:lnTo>
                <a:lnTo>
                  <a:pt x="305" y="164"/>
                </a:lnTo>
                <a:lnTo>
                  <a:pt x="320" y="130"/>
                </a:lnTo>
                <a:lnTo>
                  <a:pt x="302" y="121"/>
                </a:lnTo>
                <a:lnTo>
                  <a:pt x="291" y="126"/>
                </a:lnTo>
                <a:lnTo>
                  <a:pt x="282" y="96"/>
                </a:lnTo>
                <a:lnTo>
                  <a:pt x="250" y="65"/>
                </a:lnTo>
                <a:lnTo>
                  <a:pt x="241" y="36"/>
                </a:lnTo>
                <a:lnTo>
                  <a:pt x="245" y="16"/>
                </a:lnTo>
                <a:lnTo>
                  <a:pt x="230" y="0"/>
                </a:lnTo>
                <a:lnTo>
                  <a:pt x="184" y="0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25" name="Freeform 243">
            <a:extLst>
              <a:ext uri="{FF2B5EF4-FFF2-40B4-BE49-F238E27FC236}">
                <a16:creationId xmlns:a16="http://schemas.microsoft.com/office/drawing/2014/main" id="{EBBD851A-223E-49F4-BD5F-71E84FCDE4B0}"/>
              </a:ext>
            </a:extLst>
          </p:cNvPr>
          <p:cNvSpPr>
            <a:spLocks noChangeAspect="1"/>
          </p:cNvSpPr>
          <p:nvPr/>
        </p:nvSpPr>
        <p:spPr bwMode="auto">
          <a:xfrm>
            <a:off x="7073901" y="4719639"/>
            <a:ext cx="560388" cy="104775"/>
          </a:xfrm>
          <a:custGeom>
            <a:avLst/>
            <a:gdLst>
              <a:gd name="T0" fmla="*/ 2147483646 w 493"/>
              <a:gd name="T1" fmla="*/ 2147483646 h 118"/>
              <a:gd name="T2" fmla="*/ 2147483646 w 493"/>
              <a:gd name="T3" fmla="*/ 2147483646 h 118"/>
              <a:gd name="T4" fmla="*/ 2147483646 w 493"/>
              <a:gd name="T5" fmla="*/ 2147483646 h 118"/>
              <a:gd name="T6" fmla="*/ 2147483646 w 493"/>
              <a:gd name="T7" fmla="*/ 2147483646 h 118"/>
              <a:gd name="T8" fmla="*/ 2147483646 w 493"/>
              <a:gd name="T9" fmla="*/ 0 h 118"/>
              <a:gd name="T10" fmla="*/ 2147483646 w 493"/>
              <a:gd name="T11" fmla="*/ 0 h 118"/>
              <a:gd name="T12" fmla="*/ 2147483646 w 493"/>
              <a:gd name="T13" fmla="*/ 2147483646 h 118"/>
              <a:gd name="T14" fmla="*/ 2147483646 w 493"/>
              <a:gd name="T15" fmla="*/ 2147483646 h 118"/>
              <a:gd name="T16" fmla="*/ 2147483646 w 493"/>
              <a:gd name="T17" fmla="*/ 2147483646 h 118"/>
              <a:gd name="T18" fmla="*/ 2147483646 w 493"/>
              <a:gd name="T19" fmla="*/ 2147483646 h 118"/>
              <a:gd name="T20" fmla="*/ 2147483646 w 493"/>
              <a:gd name="T21" fmla="*/ 2147483646 h 118"/>
              <a:gd name="T22" fmla="*/ 2147483646 w 493"/>
              <a:gd name="T23" fmla="*/ 2147483646 h 118"/>
              <a:gd name="T24" fmla="*/ 2147483646 w 493"/>
              <a:gd name="T25" fmla="*/ 2147483646 h 118"/>
              <a:gd name="T26" fmla="*/ 2147483646 w 493"/>
              <a:gd name="T27" fmla="*/ 2147483646 h 118"/>
              <a:gd name="T28" fmla="*/ 2147483646 w 493"/>
              <a:gd name="T29" fmla="*/ 2147483646 h 118"/>
              <a:gd name="T30" fmla="*/ 2147483646 w 493"/>
              <a:gd name="T31" fmla="*/ 2147483646 h 118"/>
              <a:gd name="T32" fmla="*/ 2147483646 w 493"/>
              <a:gd name="T33" fmla="*/ 2147483646 h 118"/>
              <a:gd name="T34" fmla="*/ 2147483646 w 493"/>
              <a:gd name="T35" fmla="*/ 2147483646 h 118"/>
              <a:gd name="T36" fmla="*/ 2147483646 w 493"/>
              <a:gd name="T37" fmla="*/ 2147483646 h 118"/>
              <a:gd name="T38" fmla="*/ 2147483646 w 493"/>
              <a:gd name="T39" fmla="*/ 2147483646 h 118"/>
              <a:gd name="T40" fmla="*/ 0 w 493"/>
              <a:gd name="T41" fmla="*/ 2147483646 h 118"/>
              <a:gd name="T42" fmla="*/ 2147483646 w 493"/>
              <a:gd name="T43" fmla="*/ 2147483646 h 118"/>
              <a:gd name="T44" fmla="*/ 2147483646 w 493"/>
              <a:gd name="T45" fmla="*/ 2147483646 h 118"/>
              <a:gd name="T46" fmla="*/ 2147483646 w 493"/>
              <a:gd name="T47" fmla="*/ 2147483646 h 118"/>
              <a:gd name="T48" fmla="*/ 2147483646 w 493"/>
              <a:gd name="T49" fmla="*/ 2147483646 h 118"/>
              <a:gd name="T50" fmla="*/ 2147483646 w 493"/>
              <a:gd name="T51" fmla="*/ 2147483646 h 118"/>
              <a:gd name="T52" fmla="*/ 2147483646 w 493"/>
              <a:gd name="T53" fmla="*/ 2147483646 h 118"/>
              <a:gd name="T54" fmla="*/ 2147483646 w 493"/>
              <a:gd name="T55" fmla="*/ 2147483646 h 118"/>
              <a:gd name="T56" fmla="*/ 2147483646 w 493"/>
              <a:gd name="T57" fmla="*/ 2147483646 h 118"/>
              <a:gd name="T58" fmla="*/ 2147483646 w 493"/>
              <a:gd name="T59" fmla="*/ 2147483646 h 118"/>
              <a:gd name="T60" fmla="*/ 2147483646 w 493"/>
              <a:gd name="T61" fmla="*/ 2147483646 h 118"/>
              <a:gd name="T62" fmla="*/ 2147483646 w 493"/>
              <a:gd name="T63" fmla="*/ 2147483646 h 118"/>
              <a:gd name="T64" fmla="*/ 2147483646 w 493"/>
              <a:gd name="T65" fmla="*/ 2147483646 h 118"/>
              <a:gd name="T66" fmla="*/ 2147483646 w 493"/>
              <a:gd name="T67" fmla="*/ 2147483646 h 118"/>
              <a:gd name="T68" fmla="*/ 2147483646 w 493"/>
              <a:gd name="T69" fmla="*/ 2147483646 h 118"/>
              <a:gd name="T70" fmla="*/ 2147483646 w 493"/>
              <a:gd name="T71" fmla="*/ 2147483646 h 118"/>
              <a:gd name="T72" fmla="*/ 2147483646 w 493"/>
              <a:gd name="T73" fmla="*/ 2147483646 h 118"/>
              <a:gd name="T74" fmla="*/ 2147483646 w 493"/>
              <a:gd name="T75" fmla="*/ 2147483646 h 11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493"/>
              <a:gd name="T115" fmla="*/ 0 h 118"/>
              <a:gd name="T116" fmla="*/ 493 w 493"/>
              <a:gd name="T117" fmla="*/ 118 h 11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493" h="118">
                <a:moveTo>
                  <a:pt x="493" y="1"/>
                </a:moveTo>
                <a:lnTo>
                  <a:pt x="377" y="1"/>
                </a:lnTo>
                <a:lnTo>
                  <a:pt x="294" y="1"/>
                </a:lnTo>
                <a:lnTo>
                  <a:pt x="255" y="1"/>
                </a:lnTo>
                <a:lnTo>
                  <a:pt x="189" y="0"/>
                </a:lnTo>
                <a:lnTo>
                  <a:pt x="126" y="0"/>
                </a:lnTo>
                <a:lnTo>
                  <a:pt x="129" y="14"/>
                </a:lnTo>
                <a:lnTo>
                  <a:pt x="47" y="17"/>
                </a:lnTo>
                <a:lnTo>
                  <a:pt x="42" y="10"/>
                </a:lnTo>
                <a:lnTo>
                  <a:pt x="45" y="22"/>
                </a:lnTo>
                <a:lnTo>
                  <a:pt x="38" y="26"/>
                </a:lnTo>
                <a:lnTo>
                  <a:pt x="42" y="31"/>
                </a:lnTo>
                <a:lnTo>
                  <a:pt x="35" y="32"/>
                </a:lnTo>
                <a:lnTo>
                  <a:pt x="40" y="38"/>
                </a:lnTo>
                <a:lnTo>
                  <a:pt x="33" y="49"/>
                </a:lnTo>
                <a:lnTo>
                  <a:pt x="37" y="55"/>
                </a:lnTo>
                <a:lnTo>
                  <a:pt x="20" y="68"/>
                </a:lnTo>
                <a:lnTo>
                  <a:pt x="22" y="82"/>
                </a:lnTo>
                <a:lnTo>
                  <a:pt x="12" y="95"/>
                </a:lnTo>
                <a:lnTo>
                  <a:pt x="13" y="109"/>
                </a:lnTo>
                <a:lnTo>
                  <a:pt x="0" y="116"/>
                </a:lnTo>
                <a:lnTo>
                  <a:pt x="60" y="116"/>
                </a:lnTo>
                <a:lnTo>
                  <a:pt x="120" y="118"/>
                </a:lnTo>
                <a:lnTo>
                  <a:pt x="190" y="118"/>
                </a:lnTo>
                <a:lnTo>
                  <a:pt x="341" y="118"/>
                </a:lnTo>
                <a:lnTo>
                  <a:pt x="342" y="102"/>
                </a:lnTo>
                <a:lnTo>
                  <a:pt x="354" y="100"/>
                </a:lnTo>
                <a:lnTo>
                  <a:pt x="365" y="83"/>
                </a:lnTo>
                <a:lnTo>
                  <a:pt x="387" y="79"/>
                </a:lnTo>
                <a:lnTo>
                  <a:pt x="416" y="63"/>
                </a:lnTo>
                <a:lnTo>
                  <a:pt x="421" y="51"/>
                </a:lnTo>
                <a:lnTo>
                  <a:pt x="437" y="43"/>
                </a:lnTo>
                <a:lnTo>
                  <a:pt x="440" y="51"/>
                </a:lnTo>
                <a:lnTo>
                  <a:pt x="456" y="38"/>
                </a:lnTo>
                <a:lnTo>
                  <a:pt x="467" y="41"/>
                </a:lnTo>
                <a:lnTo>
                  <a:pt x="477" y="27"/>
                </a:lnTo>
                <a:lnTo>
                  <a:pt x="488" y="24"/>
                </a:lnTo>
                <a:lnTo>
                  <a:pt x="493" y="1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Freeform 244">
            <a:extLst>
              <a:ext uri="{FF2B5EF4-FFF2-40B4-BE49-F238E27FC236}">
                <a16:creationId xmlns:a16="http://schemas.microsoft.com/office/drawing/2014/main" id="{8F002973-85F7-43D6-B086-8C949D2A007E}"/>
              </a:ext>
            </a:extLst>
          </p:cNvPr>
          <p:cNvSpPr>
            <a:spLocks noChangeAspect="1"/>
          </p:cNvSpPr>
          <p:nvPr/>
        </p:nvSpPr>
        <p:spPr bwMode="auto">
          <a:xfrm>
            <a:off x="7073901" y="4719639"/>
            <a:ext cx="560388" cy="104775"/>
          </a:xfrm>
          <a:custGeom>
            <a:avLst/>
            <a:gdLst>
              <a:gd name="T0" fmla="*/ 2147483647 w 493"/>
              <a:gd name="T1" fmla="*/ 2147483647 h 118"/>
              <a:gd name="T2" fmla="*/ 2147483647 w 493"/>
              <a:gd name="T3" fmla="*/ 2147483647 h 118"/>
              <a:gd name="T4" fmla="*/ 2147483647 w 493"/>
              <a:gd name="T5" fmla="*/ 2147483647 h 118"/>
              <a:gd name="T6" fmla="*/ 2147483647 w 493"/>
              <a:gd name="T7" fmla="*/ 2147483647 h 118"/>
              <a:gd name="T8" fmla="*/ 2147483647 w 493"/>
              <a:gd name="T9" fmla="*/ 0 h 118"/>
              <a:gd name="T10" fmla="*/ 2147483647 w 493"/>
              <a:gd name="T11" fmla="*/ 0 h 118"/>
              <a:gd name="T12" fmla="*/ 2147483647 w 493"/>
              <a:gd name="T13" fmla="*/ 2147483647 h 118"/>
              <a:gd name="T14" fmla="*/ 2147483647 w 493"/>
              <a:gd name="T15" fmla="*/ 2147483647 h 118"/>
              <a:gd name="T16" fmla="*/ 2147483647 w 493"/>
              <a:gd name="T17" fmla="*/ 2147483647 h 118"/>
              <a:gd name="T18" fmla="*/ 2147483647 w 493"/>
              <a:gd name="T19" fmla="*/ 2147483647 h 118"/>
              <a:gd name="T20" fmla="*/ 2147483647 w 493"/>
              <a:gd name="T21" fmla="*/ 2147483647 h 118"/>
              <a:gd name="T22" fmla="*/ 2147483647 w 493"/>
              <a:gd name="T23" fmla="*/ 2147483647 h 118"/>
              <a:gd name="T24" fmla="*/ 2147483647 w 493"/>
              <a:gd name="T25" fmla="*/ 2147483647 h 118"/>
              <a:gd name="T26" fmla="*/ 2147483647 w 493"/>
              <a:gd name="T27" fmla="*/ 2147483647 h 118"/>
              <a:gd name="T28" fmla="*/ 2147483647 w 493"/>
              <a:gd name="T29" fmla="*/ 2147483647 h 118"/>
              <a:gd name="T30" fmla="*/ 2147483647 w 493"/>
              <a:gd name="T31" fmla="*/ 2147483647 h 118"/>
              <a:gd name="T32" fmla="*/ 2147483647 w 493"/>
              <a:gd name="T33" fmla="*/ 2147483647 h 118"/>
              <a:gd name="T34" fmla="*/ 2147483647 w 493"/>
              <a:gd name="T35" fmla="*/ 2147483647 h 118"/>
              <a:gd name="T36" fmla="*/ 2147483647 w 493"/>
              <a:gd name="T37" fmla="*/ 2147483647 h 118"/>
              <a:gd name="T38" fmla="*/ 2147483647 w 493"/>
              <a:gd name="T39" fmla="*/ 2147483647 h 118"/>
              <a:gd name="T40" fmla="*/ 0 w 493"/>
              <a:gd name="T41" fmla="*/ 2147483647 h 118"/>
              <a:gd name="T42" fmla="*/ 2147483647 w 493"/>
              <a:gd name="T43" fmla="*/ 2147483647 h 118"/>
              <a:gd name="T44" fmla="*/ 2147483647 w 493"/>
              <a:gd name="T45" fmla="*/ 2147483647 h 118"/>
              <a:gd name="T46" fmla="*/ 2147483647 w 493"/>
              <a:gd name="T47" fmla="*/ 2147483647 h 118"/>
              <a:gd name="T48" fmla="*/ 2147483647 w 493"/>
              <a:gd name="T49" fmla="*/ 2147483647 h 118"/>
              <a:gd name="T50" fmla="*/ 2147483647 w 493"/>
              <a:gd name="T51" fmla="*/ 2147483647 h 118"/>
              <a:gd name="T52" fmla="*/ 2147483647 w 493"/>
              <a:gd name="T53" fmla="*/ 2147483647 h 118"/>
              <a:gd name="T54" fmla="*/ 2147483647 w 493"/>
              <a:gd name="T55" fmla="*/ 2147483647 h 118"/>
              <a:gd name="T56" fmla="*/ 2147483647 w 493"/>
              <a:gd name="T57" fmla="*/ 2147483647 h 118"/>
              <a:gd name="T58" fmla="*/ 2147483647 w 493"/>
              <a:gd name="T59" fmla="*/ 2147483647 h 118"/>
              <a:gd name="T60" fmla="*/ 2147483647 w 493"/>
              <a:gd name="T61" fmla="*/ 2147483647 h 118"/>
              <a:gd name="T62" fmla="*/ 2147483647 w 493"/>
              <a:gd name="T63" fmla="*/ 2147483647 h 118"/>
              <a:gd name="T64" fmla="*/ 2147483647 w 493"/>
              <a:gd name="T65" fmla="*/ 2147483647 h 118"/>
              <a:gd name="T66" fmla="*/ 2147483647 w 493"/>
              <a:gd name="T67" fmla="*/ 2147483647 h 118"/>
              <a:gd name="T68" fmla="*/ 2147483647 w 493"/>
              <a:gd name="T69" fmla="*/ 2147483647 h 118"/>
              <a:gd name="T70" fmla="*/ 2147483647 w 493"/>
              <a:gd name="T71" fmla="*/ 2147483647 h 118"/>
              <a:gd name="T72" fmla="*/ 2147483647 w 493"/>
              <a:gd name="T73" fmla="*/ 2147483647 h 118"/>
              <a:gd name="T74" fmla="*/ 2147483647 w 493"/>
              <a:gd name="T75" fmla="*/ 2147483647 h 11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493"/>
              <a:gd name="T115" fmla="*/ 0 h 118"/>
              <a:gd name="T116" fmla="*/ 493 w 493"/>
              <a:gd name="T117" fmla="*/ 118 h 11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493" h="118">
                <a:moveTo>
                  <a:pt x="493" y="1"/>
                </a:moveTo>
                <a:lnTo>
                  <a:pt x="377" y="1"/>
                </a:lnTo>
                <a:lnTo>
                  <a:pt x="294" y="1"/>
                </a:lnTo>
                <a:lnTo>
                  <a:pt x="255" y="1"/>
                </a:lnTo>
                <a:lnTo>
                  <a:pt x="189" y="0"/>
                </a:lnTo>
                <a:lnTo>
                  <a:pt x="126" y="0"/>
                </a:lnTo>
                <a:lnTo>
                  <a:pt x="129" y="14"/>
                </a:lnTo>
                <a:lnTo>
                  <a:pt x="47" y="17"/>
                </a:lnTo>
                <a:lnTo>
                  <a:pt x="42" y="10"/>
                </a:lnTo>
                <a:lnTo>
                  <a:pt x="45" y="22"/>
                </a:lnTo>
                <a:lnTo>
                  <a:pt x="38" y="26"/>
                </a:lnTo>
                <a:lnTo>
                  <a:pt x="42" y="31"/>
                </a:lnTo>
                <a:lnTo>
                  <a:pt x="35" y="32"/>
                </a:lnTo>
                <a:lnTo>
                  <a:pt x="40" y="38"/>
                </a:lnTo>
                <a:lnTo>
                  <a:pt x="33" y="49"/>
                </a:lnTo>
                <a:lnTo>
                  <a:pt x="37" y="55"/>
                </a:lnTo>
                <a:lnTo>
                  <a:pt x="20" y="68"/>
                </a:lnTo>
                <a:lnTo>
                  <a:pt x="22" y="82"/>
                </a:lnTo>
                <a:lnTo>
                  <a:pt x="12" y="95"/>
                </a:lnTo>
                <a:lnTo>
                  <a:pt x="13" y="109"/>
                </a:lnTo>
                <a:lnTo>
                  <a:pt x="0" y="116"/>
                </a:lnTo>
                <a:lnTo>
                  <a:pt x="60" y="116"/>
                </a:lnTo>
                <a:lnTo>
                  <a:pt x="120" y="118"/>
                </a:lnTo>
                <a:lnTo>
                  <a:pt x="190" y="118"/>
                </a:lnTo>
                <a:lnTo>
                  <a:pt x="341" y="118"/>
                </a:lnTo>
                <a:lnTo>
                  <a:pt x="342" y="102"/>
                </a:lnTo>
                <a:lnTo>
                  <a:pt x="354" y="100"/>
                </a:lnTo>
                <a:lnTo>
                  <a:pt x="365" y="83"/>
                </a:lnTo>
                <a:lnTo>
                  <a:pt x="387" y="79"/>
                </a:lnTo>
                <a:lnTo>
                  <a:pt x="416" y="63"/>
                </a:lnTo>
                <a:lnTo>
                  <a:pt x="421" y="51"/>
                </a:lnTo>
                <a:lnTo>
                  <a:pt x="437" y="43"/>
                </a:lnTo>
                <a:lnTo>
                  <a:pt x="440" y="51"/>
                </a:lnTo>
                <a:lnTo>
                  <a:pt x="456" y="38"/>
                </a:lnTo>
                <a:lnTo>
                  <a:pt x="467" y="41"/>
                </a:lnTo>
                <a:lnTo>
                  <a:pt x="477" y="27"/>
                </a:lnTo>
                <a:lnTo>
                  <a:pt x="488" y="24"/>
                </a:lnTo>
                <a:lnTo>
                  <a:pt x="493" y="1"/>
                </a:lnTo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27" name="Freeform 245">
            <a:extLst>
              <a:ext uri="{FF2B5EF4-FFF2-40B4-BE49-F238E27FC236}">
                <a16:creationId xmlns:a16="http://schemas.microsoft.com/office/drawing/2014/main" id="{7E3A67C4-E367-4FCB-8549-BFBF7967E4D8}"/>
              </a:ext>
            </a:extLst>
          </p:cNvPr>
          <p:cNvSpPr>
            <a:spLocks noChangeAspect="1"/>
          </p:cNvSpPr>
          <p:nvPr/>
        </p:nvSpPr>
        <p:spPr bwMode="auto">
          <a:xfrm>
            <a:off x="6905626" y="4006849"/>
            <a:ext cx="379413" cy="323851"/>
          </a:xfrm>
          <a:custGeom>
            <a:avLst/>
            <a:gdLst>
              <a:gd name="T0" fmla="*/ 2147483646 w 332"/>
              <a:gd name="T1" fmla="*/ 2147483646 h 356"/>
              <a:gd name="T2" fmla="*/ 2147483646 w 332"/>
              <a:gd name="T3" fmla="*/ 2147483646 h 356"/>
              <a:gd name="T4" fmla="*/ 2147483646 w 332"/>
              <a:gd name="T5" fmla="*/ 2147483646 h 356"/>
              <a:gd name="T6" fmla="*/ 2147483646 w 332"/>
              <a:gd name="T7" fmla="*/ 0 h 356"/>
              <a:gd name="T8" fmla="*/ 2147483646 w 332"/>
              <a:gd name="T9" fmla="*/ 2147483646 h 356"/>
              <a:gd name="T10" fmla="*/ 2147483646 w 332"/>
              <a:gd name="T11" fmla="*/ 2147483646 h 356"/>
              <a:gd name="T12" fmla="*/ 2147483646 w 332"/>
              <a:gd name="T13" fmla="*/ 2147483646 h 356"/>
              <a:gd name="T14" fmla="*/ 2147483646 w 332"/>
              <a:gd name="T15" fmla="*/ 2147483646 h 356"/>
              <a:gd name="T16" fmla="*/ 2147483646 w 332"/>
              <a:gd name="T17" fmla="*/ 2147483646 h 356"/>
              <a:gd name="T18" fmla="*/ 2147483646 w 332"/>
              <a:gd name="T19" fmla="*/ 2147483646 h 356"/>
              <a:gd name="T20" fmla="*/ 2147483646 w 332"/>
              <a:gd name="T21" fmla="*/ 2147483646 h 356"/>
              <a:gd name="T22" fmla="*/ 0 w 332"/>
              <a:gd name="T23" fmla="*/ 2147483646 h 356"/>
              <a:gd name="T24" fmla="*/ 0 w 332"/>
              <a:gd name="T25" fmla="*/ 2147483646 h 356"/>
              <a:gd name="T26" fmla="*/ 2147483646 w 332"/>
              <a:gd name="T27" fmla="*/ 2147483646 h 356"/>
              <a:gd name="T28" fmla="*/ 2147483646 w 332"/>
              <a:gd name="T29" fmla="*/ 2147483646 h 356"/>
              <a:gd name="T30" fmla="*/ 2147483646 w 332"/>
              <a:gd name="T31" fmla="*/ 2147483646 h 356"/>
              <a:gd name="T32" fmla="*/ 2147483646 w 332"/>
              <a:gd name="T33" fmla="*/ 2147483646 h 356"/>
              <a:gd name="T34" fmla="*/ 2147483646 w 332"/>
              <a:gd name="T35" fmla="*/ 2147483646 h 356"/>
              <a:gd name="T36" fmla="*/ 2147483646 w 332"/>
              <a:gd name="T37" fmla="*/ 2147483646 h 356"/>
              <a:gd name="T38" fmla="*/ 2147483646 w 332"/>
              <a:gd name="T39" fmla="*/ 2147483646 h 356"/>
              <a:gd name="T40" fmla="*/ 2147483646 w 332"/>
              <a:gd name="T41" fmla="*/ 2147483646 h 356"/>
              <a:gd name="T42" fmla="*/ 2147483646 w 332"/>
              <a:gd name="T43" fmla="*/ 2147483646 h 356"/>
              <a:gd name="T44" fmla="*/ 2147483646 w 332"/>
              <a:gd name="T45" fmla="*/ 2147483646 h 356"/>
              <a:gd name="T46" fmla="*/ 2147483646 w 332"/>
              <a:gd name="T47" fmla="*/ 2147483646 h 356"/>
              <a:gd name="T48" fmla="*/ 2147483646 w 332"/>
              <a:gd name="T49" fmla="*/ 2147483646 h 356"/>
              <a:gd name="T50" fmla="*/ 2147483646 w 332"/>
              <a:gd name="T51" fmla="*/ 2147483646 h 356"/>
              <a:gd name="T52" fmla="*/ 2147483646 w 332"/>
              <a:gd name="T53" fmla="*/ 2147483646 h 356"/>
              <a:gd name="T54" fmla="*/ 2147483646 w 332"/>
              <a:gd name="T55" fmla="*/ 2147483646 h 356"/>
              <a:gd name="T56" fmla="*/ 2147483646 w 332"/>
              <a:gd name="T57" fmla="*/ 2147483646 h 356"/>
              <a:gd name="T58" fmla="*/ 2147483646 w 332"/>
              <a:gd name="T59" fmla="*/ 2147483646 h 356"/>
              <a:gd name="T60" fmla="*/ 2147483646 w 332"/>
              <a:gd name="T61" fmla="*/ 2147483646 h 356"/>
              <a:gd name="T62" fmla="*/ 2147483646 w 332"/>
              <a:gd name="T63" fmla="*/ 2147483646 h 356"/>
              <a:gd name="T64" fmla="*/ 2147483646 w 332"/>
              <a:gd name="T65" fmla="*/ 2147483646 h 356"/>
              <a:gd name="T66" fmla="*/ 2147483646 w 332"/>
              <a:gd name="T67" fmla="*/ 2147483646 h 356"/>
              <a:gd name="T68" fmla="*/ 2147483646 w 332"/>
              <a:gd name="T69" fmla="*/ 2147483646 h 356"/>
              <a:gd name="T70" fmla="*/ 2147483646 w 332"/>
              <a:gd name="T71" fmla="*/ 2147483646 h 356"/>
              <a:gd name="T72" fmla="*/ 2147483646 w 332"/>
              <a:gd name="T73" fmla="*/ 2147483646 h 356"/>
              <a:gd name="T74" fmla="*/ 2147483646 w 332"/>
              <a:gd name="T75" fmla="*/ 2147483646 h 356"/>
              <a:gd name="T76" fmla="*/ 2147483646 w 332"/>
              <a:gd name="T77" fmla="*/ 2147483646 h 356"/>
              <a:gd name="T78" fmla="*/ 2147483646 w 332"/>
              <a:gd name="T79" fmla="*/ 2147483646 h 356"/>
              <a:gd name="T80" fmla="*/ 2147483646 w 332"/>
              <a:gd name="T81" fmla="*/ 2147483646 h 356"/>
              <a:gd name="T82" fmla="*/ 2147483646 w 332"/>
              <a:gd name="T83" fmla="*/ 2147483646 h 356"/>
              <a:gd name="T84" fmla="*/ 2147483646 w 332"/>
              <a:gd name="T85" fmla="*/ 2147483646 h 356"/>
              <a:gd name="T86" fmla="*/ 2147483646 w 332"/>
              <a:gd name="T87" fmla="*/ 2147483646 h 356"/>
              <a:gd name="T88" fmla="*/ 2147483646 w 332"/>
              <a:gd name="T89" fmla="*/ 2147483646 h 35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332"/>
              <a:gd name="T136" fmla="*/ 0 h 356"/>
              <a:gd name="T137" fmla="*/ 332 w 332"/>
              <a:gd name="T138" fmla="*/ 356 h 35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332" h="356">
                <a:moveTo>
                  <a:pt x="141" y="28"/>
                </a:moveTo>
                <a:lnTo>
                  <a:pt x="116" y="31"/>
                </a:lnTo>
                <a:lnTo>
                  <a:pt x="118" y="7"/>
                </a:lnTo>
                <a:lnTo>
                  <a:pt x="111" y="0"/>
                </a:lnTo>
                <a:lnTo>
                  <a:pt x="73" y="23"/>
                </a:lnTo>
                <a:lnTo>
                  <a:pt x="50" y="27"/>
                </a:lnTo>
                <a:lnTo>
                  <a:pt x="46" y="20"/>
                </a:lnTo>
                <a:lnTo>
                  <a:pt x="41" y="14"/>
                </a:lnTo>
                <a:lnTo>
                  <a:pt x="33" y="21"/>
                </a:lnTo>
                <a:lnTo>
                  <a:pt x="33" y="69"/>
                </a:lnTo>
                <a:lnTo>
                  <a:pt x="12" y="83"/>
                </a:lnTo>
                <a:lnTo>
                  <a:pt x="0" y="99"/>
                </a:lnTo>
                <a:lnTo>
                  <a:pt x="0" y="110"/>
                </a:lnTo>
                <a:lnTo>
                  <a:pt x="13" y="123"/>
                </a:lnTo>
                <a:lnTo>
                  <a:pt x="8" y="134"/>
                </a:lnTo>
                <a:lnTo>
                  <a:pt x="5" y="176"/>
                </a:lnTo>
                <a:lnTo>
                  <a:pt x="28" y="198"/>
                </a:lnTo>
                <a:lnTo>
                  <a:pt x="46" y="202"/>
                </a:lnTo>
                <a:lnTo>
                  <a:pt x="63" y="224"/>
                </a:lnTo>
                <a:lnTo>
                  <a:pt x="88" y="243"/>
                </a:lnTo>
                <a:lnTo>
                  <a:pt x="95" y="276"/>
                </a:lnTo>
                <a:lnTo>
                  <a:pt x="105" y="335"/>
                </a:lnTo>
                <a:lnTo>
                  <a:pt x="125" y="341"/>
                </a:lnTo>
                <a:lnTo>
                  <a:pt x="128" y="356"/>
                </a:lnTo>
                <a:lnTo>
                  <a:pt x="217" y="356"/>
                </a:lnTo>
                <a:lnTo>
                  <a:pt x="289" y="356"/>
                </a:lnTo>
                <a:lnTo>
                  <a:pt x="285" y="298"/>
                </a:lnTo>
                <a:lnTo>
                  <a:pt x="296" y="262"/>
                </a:lnTo>
                <a:lnTo>
                  <a:pt x="309" y="196"/>
                </a:lnTo>
                <a:lnTo>
                  <a:pt x="332" y="146"/>
                </a:lnTo>
                <a:lnTo>
                  <a:pt x="330" y="137"/>
                </a:lnTo>
                <a:lnTo>
                  <a:pt x="316" y="154"/>
                </a:lnTo>
                <a:lnTo>
                  <a:pt x="312" y="170"/>
                </a:lnTo>
                <a:lnTo>
                  <a:pt x="280" y="194"/>
                </a:lnTo>
                <a:lnTo>
                  <a:pt x="290" y="168"/>
                </a:lnTo>
                <a:lnTo>
                  <a:pt x="300" y="148"/>
                </a:lnTo>
                <a:lnTo>
                  <a:pt x="293" y="142"/>
                </a:lnTo>
                <a:lnTo>
                  <a:pt x="296" y="127"/>
                </a:lnTo>
                <a:lnTo>
                  <a:pt x="285" y="128"/>
                </a:lnTo>
                <a:lnTo>
                  <a:pt x="289" y="101"/>
                </a:lnTo>
                <a:lnTo>
                  <a:pt x="271" y="91"/>
                </a:lnTo>
                <a:lnTo>
                  <a:pt x="272" y="82"/>
                </a:lnTo>
                <a:lnTo>
                  <a:pt x="159" y="49"/>
                </a:lnTo>
                <a:lnTo>
                  <a:pt x="152" y="35"/>
                </a:lnTo>
                <a:lnTo>
                  <a:pt x="141" y="28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684" name="Freeform 246">
            <a:extLst>
              <a:ext uri="{FF2B5EF4-FFF2-40B4-BE49-F238E27FC236}">
                <a16:creationId xmlns:a16="http://schemas.microsoft.com/office/drawing/2014/main" id="{48A0BD66-1E5E-4F68-A26F-59801FE3C90E}"/>
              </a:ext>
            </a:extLst>
          </p:cNvPr>
          <p:cNvSpPr>
            <a:spLocks noChangeAspect="1"/>
          </p:cNvSpPr>
          <p:nvPr/>
        </p:nvSpPr>
        <p:spPr bwMode="auto">
          <a:xfrm>
            <a:off x="6905626" y="4006849"/>
            <a:ext cx="379413" cy="323851"/>
          </a:xfrm>
          <a:custGeom>
            <a:avLst/>
            <a:gdLst>
              <a:gd name="T0" fmla="*/ 2147483646 w 332"/>
              <a:gd name="T1" fmla="*/ 2147483646 h 356"/>
              <a:gd name="T2" fmla="*/ 2147483646 w 332"/>
              <a:gd name="T3" fmla="*/ 2147483646 h 356"/>
              <a:gd name="T4" fmla="*/ 2147483646 w 332"/>
              <a:gd name="T5" fmla="*/ 2147483646 h 356"/>
              <a:gd name="T6" fmla="*/ 2147483646 w 332"/>
              <a:gd name="T7" fmla="*/ 0 h 356"/>
              <a:gd name="T8" fmla="*/ 2147483646 w 332"/>
              <a:gd name="T9" fmla="*/ 2147483646 h 356"/>
              <a:gd name="T10" fmla="*/ 2147483646 w 332"/>
              <a:gd name="T11" fmla="*/ 2147483646 h 356"/>
              <a:gd name="T12" fmla="*/ 2147483646 w 332"/>
              <a:gd name="T13" fmla="*/ 2147483646 h 356"/>
              <a:gd name="T14" fmla="*/ 2147483646 w 332"/>
              <a:gd name="T15" fmla="*/ 2147483646 h 356"/>
              <a:gd name="T16" fmla="*/ 2147483646 w 332"/>
              <a:gd name="T17" fmla="*/ 2147483646 h 356"/>
              <a:gd name="T18" fmla="*/ 2147483646 w 332"/>
              <a:gd name="T19" fmla="*/ 2147483646 h 356"/>
              <a:gd name="T20" fmla="*/ 2147483646 w 332"/>
              <a:gd name="T21" fmla="*/ 2147483646 h 356"/>
              <a:gd name="T22" fmla="*/ 0 w 332"/>
              <a:gd name="T23" fmla="*/ 2147483646 h 356"/>
              <a:gd name="T24" fmla="*/ 0 w 332"/>
              <a:gd name="T25" fmla="*/ 2147483646 h 356"/>
              <a:gd name="T26" fmla="*/ 2147483646 w 332"/>
              <a:gd name="T27" fmla="*/ 2147483646 h 356"/>
              <a:gd name="T28" fmla="*/ 2147483646 w 332"/>
              <a:gd name="T29" fmla="*/ 2147483646 h 356"/>
              <a:gd name="T30" fmla="*/ 2147483646 w 332"/>
              <a:gd name="T31" fmla="*/ 2147483646 h 356"/>
              <a:gd name="T32" fmla="*/ 2147483646 w 332"/>
              <a:gd name="T33" fmla="*/ 2147483646 h 356"/>
              <a:gd name="T34" fmla="*/ 2147483646 w 332"/>
              <a:gd name="T35" fmla="*/ 2147483646 h 356"/>
              <a:gd name="T36" fmla="*/ 2147483646 w 332"/>
              <a:gd name="T37" fmla="*/ 2147483646 h 356"/>
              <a:gd name="T38" fmla="*/ 2147483646 w 332"/>
              <a:gd name="T39" fmla="*/ 2147483646 h 356"/>
              <a:gd name="T40" fmla="*/ 2147483646 w 332"/>
              <a:gd name="T41" fmla="*/ 2147483646 h 356"/>
              <a:gd name="T42" fmla="*/ 2147483646 w 332"/>
              <a:gd name="T43" fmla="*/ 2147483646 h 356"/>
              <a:gd name="T44" fmla="*/ 2147483646 w 332"/>
              <a:gd name="T45" fmla="*/ 2147483646 h 356"/>
              <a:gd name="T46" fmla="*/ 2147483646 w 332"/>
              <a:gd name="T47" fmla="*/ 2147483646 h 356"/>
              <a:gd name="T48" fmla="*/ 2147483646 w 332"/>
              <a:gd name="T49" fmla="*/ 2147483646 h 356"/>
              <a:gd name="T50" fmla="*/ 2147483646 w 332"/>
              <a:gd name="T51" fmla="*/ 2147483646 h 356"/>
              <a:gd name="T52" fmla="*/ 2147483646 w 332"/>
              <a:gd name="T53" fmla="*/ 2147483646 h 356"/>
              <a:gd name="T54" fmla="*/ 2147483646 w 332"/>
              <a:gd name="T55" fmla="*/ 2147483646 h 356"/>
              <a:gd name="T56" fmla="*/ 2147483646 w 332"/>
              <a:gd name="T57" fmla="*/ 2147483646 h 356"/>
              <a:gd name="T58" fmla="*/ 2147483646 w 332"/>
              <a:gd name="T59" fmla="*/ 2147483646 h 356"/>
              <a:gd name="T60" fmla="*/ 2147483646 w 332"/>
              <a:gd name="T61" fmla="*/ 2147483646 h 356"/>
              <a:gd name="T62" fmla="*/ 2147483646 w 332"/>
              <a:gd name="T63" fmla="*/ 2147483646 h 356"/>
              <a:gd name="T64" fmla="*/ 2147483646 w 332"/>
              <a:gd name="T65" fmla="*/ 2147483646 h 356"/>
              <a:gd name="T66" fmla="*/ 2147483646 w 332"/>
              <a:gd name="T67" fmla="*/ 2147483646 h 356"/>
              <a:gd name="T68" fmla="*/ 2147483646 w 332"/>
              <a:gd name="T69" fmla="*/ 2147483646 h 356"/>
              <a:gd name="T70" fmla="*/ 2147483646 w 332"/>
              <a:gd name="T71" fmla="*/ 2147483646 h 356"/>
              <a:gd name="T72" fmla="*/ 2147483646 w 332"/>
              <a:gd name="T73" fmla="*/ 2147483646 h 356"/>
              <a:gd name="T74" fmla="*/ 2147483646 w 332"/>
              <a:gd name="T75" fmla="*/ 2147483646 h 356"/>
              <a:gd name="T76" fmla="*/ 2147483646 w 332"/>
              <a:gd name="T77" fmla="*/ 2147483646 h 356"/>
              <a:gd name="T78" fmla="*/ 2147483646 w 332"/>
              <a:gd name="T79" fmla="*/ 2147483646 h 356"/>
              <a:gd name="T80" fmla="*/ 2147483646 w 332"/>
              <a:gd name="T81" fmla="*/ 2147483646 h 356"/>
              <a:gd name="T82" fmla="*/ 2147483646 w 332"/>
              <a:gd name="T83" fmla="*/ 2147483646 h 356"/>
              <a:gd name="T84" fmla="*/ 2147483646 w 332"/>
              <a:gd name="T85" fmla="*/ 2147483646 h 356"/>
              <a:gd name="T86" fmla="*/ 2147483646 w 332"/>
              <a:gd name="T87" fmla="*/ 2147483646 h 356"/>
              <a:gd name="T88" fmla="*/ 2147483646 w 332"/>
              <a:gd name="T89" fmla="*/ 2147483646 h 35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332"/>
              <a:gd name="T136" fmla="*/ 0 h 356"/>
              <a:gd name="T137" fmla="*/ 332 w 332"/>
              <a:gd name="T138" fmla="*/ 356 h 35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332" h="356">
                <a:moveTo>
                  <a:pt x="141" y="28"/>
                </a:moveTo>
                <a:lnTo>
                  <a:pt x="116" y="31"/>
                </a:lnTo>
                <a:lnTo>
                  <a:pt x="118" y="7"/>
                </a:lnTo>
                <a:lnTo>
                  <a:pt x="111" y="0"/>
                </a:lnTo>
                <a:lnTo>
                  <a:pt x="73" y="23"/>
                </a:lnTo>
                <a:lnTo>
                  <a:pt x="50" y="27"/>
                </a:lnTo>
                <a:lnTo>
                  <a:pt x="46" y="20"/>
                </a:lnTo>
                <a:lnTo>
                  <a:pt x="41" y="14"/>
                </a:lnTo>
                <a:lnTo>
                  <a:pt x="33" y="21"/>
                </a:lnTo>
                <a:lnTo>
                  <a:pt x="33" y="69"/>
                </a:lnTo>
                <a:lnTo>
                  <a:pt x="12" y="83"/>
                </a:lnTo>
                <a:lnTo>
                  <a:pt x="0" y="99"/>
                </a:lnTo>
                <a:lnTo>
                  <a:pt x="0" y="110"/>
                </a:lnTo>
                <a:lnTo>
                  <a:pt x="13" y="123"/>
                </a:lnTo>
                <a:lnTo>
                  <a:pt x="8" y="134"/>
                </a:lnTo>
                <a:lnTo>
                  <a:pt x="5" y="176"/>
                </a:lnTo>
                <a:lnTo>
                  <a:pt x="28" y="198"/>
                </a:lnTo>
                <a:lnTo>
                  <a:pt x="46" y="202"/>
                </a:lnTo>
                <a:lnTo>
                  <a:pt x="63" y="224"/>
                </a:lnTo>
                <a:lnTo>
                  <a:pt x="88" y="243"/>
                </a:lnTo>
                <a:lnTo>
                  <a:pt x="95" y="276"/>
                </a:lnTo>
                <a:lnTo>
                  <a:pt x="105" y="335"/>
                </a:lnTo>
                <a:lnTo>
                  <a:pt x="125" y="341"/>
                </a:lnTo>
                <a:lnTo>
                  <a:pt x="128" y="356"/>
                </a:lnTo>
                <a:lnTo>
                  <a:pt x="217" y="356"/>
                </a:lnTo>
                <a:lnTo>
                  <a:pt x="289" y="356"/>
                </a:lnTo>
                <a:lnTo>
                  <a:pt x="285" y="298"/>
                </a:lnTo>
                <a:lnTo>
                  <a:pt x="296" y="262"/>
                </a:lnTo>
                <a:lnTo>
                  <a:pt x="309" y="196"/>
                </a:lnTo>
                <a:lnTo>
                  <a:pt x="332" y="146"/>
                </a:lnTo>
                <a:lnTo>
                  <a:pt x="330" y="137"/>
                </a:lnTo>
                <a:lnTo>
                  <a:pt x="316" y="154"/>
                </a:lnTo>
                <a:lnTo>
                  <a:pt x="312" y="170"/>
                </a:lnTo>
                <a:lnTo>
                  <a:pt x="280" y="194"/>
                </a:lnTo>
                <a:lnTo>
                  <a:pt x="290" y="168"/>
                </a:lnTo>
                <a:lnTo>
                  <a:pt x="300" y="148"/>
                </a:lnTo>
                <a:lnTo>
                  <a:pt x="293" y="142"/>
                </a:lnTo>
                <a:lnTo>
                  <a:pt x="296" y="127"/>
                </a:lnTo>
                <a:lnTo>
                  <a:pt x="285" y="128"/>
                </a:lnTo>
                <a:lnTo>
                  <a:pt x="289" y="101"/>
                </a:lnTo>
                <a:lnTo>
                  <a:pt x="271" y="91"/>
                </a:lnTo>
                <a:lnTo>
                  <a:pt x="272" y="82"/>
                </a:lnTo>
                <a:lnTo>
                  <a:pt x="159" y="49"/>
                </a:lnTo>
                <a:lnTo>
                  <a:pt x="152" y="35"/>
                </a:lnTo>
                <a:lnTo>
                  <a:pt x="141" y="2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29" name="Freeform 247">
            <a:extLst>
              <a:ext uri="{FF2B5EF4-FFF2-40B4-BE49-F238E27FC236}">
                <a16:creationId xmlns:a16="http://schemas.microsoft.com/office/drawing/2014/main" id="{5D2711B6-677F-4EFE-A8DA-3A0356FD4135}"/>
              </a:ext>
            </a:extLst>
          </p:cNvPr>
          <p:cNvSpPr>
            <a:spLocks noChangeAspect="1"/>
          </p:cNvSpPr>
          <p:nvPr/>
        </p:nvSpPr>
        <p:spPr bwMode="auto">
          <a:xfrm>
            <a:off x="6996114" y="4330701"/>
            <a:ext cx="257175" cy="368300"/>
          </a:xfrm>
          <a:custGeom>
            <a:avLst/>
            <a:gdLst>
              <a:gd name="T0" fmla="*/ 2147483646 w 227"/>
              <a:gd name="T1" fmla="*/ 2147483646 h 404"/>
              <a:gd name="T2" fmla="*/ 0 w 227"/>
              <a:gd name="T3" fmla="*/ 2147483646 h 404"/>
              <a:gd name="T4" fmla="*/ 2147483646 w 227"/>
              <a:gd name="T5" fmla="*/ 2147483646 h 404"/>
              <a:gd name="T6" fmla="*/ 2147483646 w 227"/>
              <a:gd name="T7" fmla="*/ 2147483646 h 404"/>
              <a:gd name="T8" fmla="*/ 2147483646 w 227"/>
              <a:gd name="T9" fmla="*/ 2147483646 h 404"/>
              <a:gd name="T10" fmla="*/ 2147483646 w 227"/>
              <a:gd name="T11" fmla="*/ 2147483646 h 404"/>
              <a:gd name="T12" fmla="*/ 2147483646 w 227"/>
              <a:gd name="T13" fmla="*/ 2147483646 h 404"/>
              <a:gd name="T14" fmla="*/ 2147483646 w 227"/>
              <a:gd name="T15" fmla="*/ 2147483646 h 404"/>
              <a:gd name="T16" fmla="*/ 2147483646 w 227"/>
              <a:gd name="T17" fmla="*/ 2147483646 h 404"/>
              <a:gd name="T18" fmla="*/ 2147483646 w 227"/>
              <a:gd name="T19" fmla="*/ 2147483646 h 404"/>
              <a:gd name="T20" fmla="*/ 2147483646 w 227"/>
              <a:gd name="T21" fmla="*/ 2147483646 h 404"/>
              <a:gd name="T22" fmla="*/ 2147483646 w 227"/>
              <a:gd name="T23" fmla="*/ 2147483646 h 404"/>
              <a:gd name="T24" fmla="*/ 2147483646 w 227"/>
              <a:gd name="T25" fmla="*/ 2147483646 h 404"/>
              <a:gd name="T26" fmla="*/ 2147483646 w 227"/>
              <a:gd name="T27" fmla="*/ 2147483646 h 404"/>
              <a:gd name="T28" fmla="*/ 2147483646 w 227"/>
              <a:gd name="T29" fmla="*/ 2147483646 h 404"/>
              <a:gd name="T30" fmla="*/ 2147483646 w 227"/>
              <a:gd name="T31" fmla="*/ 2147483646 h 404"/>
              <a:gd name="T32" fmla="*/ 2147483646 w 227"/>
              <a:gd name="T33" fmla="*/ 2147483646 h 404"/>
              <a:gd name="T34" fmla="*/ 2147483646 w 227"/>
              <a:gd name="T35" fmla="*/ 2147483646 h 404"/>
              <a:gd name="T36" fmla="*/ 2147483646 w 227"/>
              <a:gd name="T37" fmla="*/ 2147483646 h 404"/>
              <a:gd name="T38" fmla="*/ 2147483646 w 227"/>
              <a:gd name="T39" fmla="*/ 2147483646 h 404"/>
              <a:gd name="T40" fmla="*/ 2147483646 w 227"/>
              <a:gd name="T41" fmla="*/ 2147483646 h 404"/>
              <a:gd name="T42" fmla="*/ 2147483646 w 227"/>
              <a:gd name="T43" fmla="*/ 2147483646 h 404"/>
              <a:gd name="T44" fmla="*/ 2147483646 w 227"/>
              <a:gd name="T45" fmla="*/ 2147483646 h 404"/>
              <a:gd name="T46" fmla="*/ 2147483646 w 227"/>
              <a:gd name="T47" fmla="*/ 2147483646 h 404"/>
              <a:gd name="T48" fmla="*/ 2147483646 w 227"/>
              <a:gd name="T49" fmla="*/ 2147483646 h 404"/>
              <a:gd name="T50" fmla="*/ 2147483646 w 227"/>
              <a:gd name="T51" fmla="*/ 2147483646 h 404"/>
              <a:gd name="T52" fmla="*/ 2147483646 w 227"/>
              <a:gd name="T53" fmla="*/ 2147483646 h 404"/>
              <a:gd name="T54" fmla="*/ 2147483646 w 227"/>
              <a:gd name="T55" fmla="*/ 2147483646 h 404"/>
              <a:gd name="T56" fmla="*/ 2147483646 w 227"/>
              <a:gd name="T57" fmla="*/ 2147483646 h 404"/>
              <a:gd name="T58" fmla="*/ 2147483646 w 227"/>
              <a:gd name="T59" fmla="*/ 2147483646 h 404"/>
              <a:gd name="T60" fmla="*/ 2147483646 w 227"/>
              <a:gd name="T61" fmla="*/ 2147483646 h 404"/>
              <a:gd name="T62" fmla="*/ 2147483646 w 227"/>
              <a:gd name="T63" fmla="*/ 2147483646 h 404"/>
              <a:gd name="T64" fmla="*/ 2147483646 w 227"/>
              <a:gd name="T65" fmla="*/ 2147483646 h 404"/>
              <a:gd name="T66" fmla="*/ 2147483646 w 227"/>
              <a:gd name="T67" fmla="*/ 2147483646 h 404"/>
              <a:gd name="T68" fmla="*/ 2147483646 w 227"/>
              <a:gd name="T69" fmla="*/ 2147483646 h 404"/>
              <a:gd name="T70" fmla="*/ 2147483646 w 227"/>
              <a:gd name="T71" fmla="*/ 2147483646 h 404"/>
              <a:gd name="T72" fmla="*/ 2147483646 w 227"/>
              <a:gd name="T73" fmla="*/ 2147483646 h 404"/>
              <a:gd name="T74" fmla="*/ 2147483646 w 227"/>
              <a:gd name="T75" fmla="*/ 2147483646 h 404"/>
              <a:gd name="T76" fmla="*/ 2147483646 w 227"/>
              <a:gd name="T77" fmla="*/ 0 h 404"/>
              <a:gd name="T78" fmla="*/ 2147483646 w 227"/>
              <a:gd name="T79" fmla="*/ 0 h 404"/>
              <a:gd name="T80" fmla="*/ 2147483646 w 227"/>
              <a:gd name="T81" fmla="*/ 0 h 404"/>
              <a:gd name="T82" fmla="*/ 2147483646 w 227"/>
              <a:gd name="T83" fmla="*/ 2147483646 h 404"/>
              <a:gd name="T84" fmla="*/ 2147483646 w 227"/>
              <a:gd name="T85" fmla="*/ 2147483646 h 404"/>
              <a:gd name="T86" fmla="*/ 2147483646 w 227"/>
              <a:gd name="T87" fmla="*/ 2147483646 h 404"/>
              <a:gd name="T88" fmla="*/ 2147483646 w 227"/>
              <a:gd name="T89" fmla="*/ 2147483646 h 404"/>
              <a:gd name="T90" fmla="*/ 2147483646 w 227"/>
              <a:gd name="T91" fmla="*/ 2147483646 h 404"/>
              <a:gd name="T92" fmla="*/ 2147483646 w 227"/>
              <a:gd name="T93" fmla="*/ 2147483646 h 404"/>
              <a:gd name="T94" fmla="*/ 2147483646 w 227"/>
              <a:gd name="T95" fmla="*/ 2147483646 h 404"/>
              <a:gd name="T96" fmla="*/ 2147483646 w 227"/>
              <a:gd name="T97" fmla="*/ 2147483646 h 404"/>
              <a:gd name="T98" fmla="*/ 2147483646 w 227"/>
              <a:gd name="T99" fmla="*/ 2147483646 h 404"/>
              <a:gd name="T100" fmla="*/ 2147483646 w 227"/>
              <a:gd name="T101" fmla="*/ 2147483646 h 404"/>
              <a:gd name="T102" fmla="*/ 2147483646 w 227"/>
              <a:gd name="T103" fmla="*/ 2147483646 h 404"/>
              <a:gd name="T104" fmla="*/ 2147483646 w 227"/>
              <a:gd name="T105" fmla="*/ 2147483646 h 40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27"/>
              <a:gd name="T160" fmla="*/ 0 h 404"/>
              <a:gd name="T161" fmla="*/ 227 w 227"/>
              <a:gd name="T162" fmla="*/ 404 h 40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27" h="404">
                <a:moveTo>
                  <a:pt x="4" y="157"/>
                </a:moveTo>
                <a:lnTo>
                  <a:pt x="0" y="177"/>
                </a:lnTo>
                <a:lnTo>
                  <a:pt x="9" y="206"/>
                </a:lnTo>
                <a:lnTo>
                  <a:pt x="41" y="237"/>
                </a:lnTo>
                <a:lnTo>
                  <a:pt x="50" y="267"/>
                </a:lnTo>
                <a:lnTo>
                  <a:pt x="61" y="262"/>
                </a:lnTo>
                <a:lnTo>
                  <a:pt x="79" y="271"/>
                </a:lnTo>
                <a:lnTo>
                  <a:pt x="64" y="305"/>
                </a:lnTo>
                <a:lnTo>
                  <a:pt x="65" y="314"/>
                </a:lnTo>
                <a:lnTo>
                  <a:pt x="114" y="354"/>
                </a:lnTo>
                <a:lnTo>
                  <a:pt x="118" y="373"/>
                </a:lnTo>
                <a:lnTo>
                  <a:pt x="114" y="383"/>
                </a:lnTo>
                <a:lnTo>
                  <a:pt x="121" y="399"/>
                </a:lnTo>
                <a:lnTo>
                  <a:pt x="128" y="402"/>
                </a:lnTo>
                <a:lnTo>
                  <a:pt x="128" y="396"/>
                </a:lnTo>
                <a:lnTo>
                  <a:pt x="137" y="404"/>
                </a:lnTo>
                <a:lnTo>
                  <a:pt x="133" y="396"/>
                </a:lnTo>
                <a:lnTo>
                  <a:pt x="143" y="386"/>
                </a:lnTo>
                <a:lnTo>
                  <a:pt x="170" y="397"/>
                </a:lnTo>
                <a:lnTo>
                  <a:pt x="176" y="391"/>
                </a:lnTo>
                <a:lnTo>
                  <a:pt x="172" y="374"/>
                </a:lnTo>
                <a:lnTo>
                  <a:pt x="195" y="368"/>
                </a:lnTo>
                <a:lnTo>
                  <a:pt x="192" y="355"/>
                </a:lnTo>
                <a:lnTo>
                  <a:pt x="198" y="342"/>
                </a:lnTo>
                <a:lnTo>
                  <a:pt x="194" y="339"/>
                </a:lnTo>
                <a:lnTo>
                  <a:pt x="198" y="339"/>
                </a:lnTo>
                <a:lnTo>
                  <a:pt x="199" y="323"/>
                </a:lnTo>
                <a:lnTo>
                  <a:pt x="203" y="319"/>
                </a:lnTo>
                <a:lnTo>
                  <a:pt x="201" y="313"/>
                </a:lnTo>
                <a:lnTo>
                  <a:pt x="220" y="295"/>
                </a:lnTo>
                <a:lnTo>
                  <a:pt x="227" y="277"/>
                </a:lnTo>
                <a:lnTo>
                  <a:pt x="226" y="262"/>
                </a:lnTo>
                <a:lnTo>
                  <a:pt x="218" y="251"/>
                </a:lnTo>
                <a:lnTo>
                  <a:pt x="226" y="231"/>
                </a:lnTo>
                <a:lnTo>
                  <a:pt x="226" y="152"/>
                </a:lnTo>
                <a:lnTo>
                  <a:pt x="226" y="57"/>
                </a:lnTo>
                <a:lnTo>
                  <a:pt x="224" y="50"/>
                </a:lnTo>
                <a:lnTo>
                  <a:pt x="211" y="14"/>
                </a:lnTo>
                <a:lnTo>
                  <a:pt x="211" y="0"/>
                </a:lnTo>
                <a:lnTo>
                  <a:pt x="139" y="0"/>
                </a:lnTo>
                <a:lnTo>
                  <a:pt x="50" y="0"/>
                </a:lnTo>
                <a:lnTo>
                  <a:pt x="77" y="26"/>
                </a:lnTo>
                <a:lnTo>
                  <a:pt x="79" y="36"/>
                </a:lnTo>
                <a:lnTo>
                  <a:pt x="75" y="49"/>
                </a:lnTo>
                <a:lnTo>
                  <a:pt x="65" y="67"/>
                </a:lnTo>
                <a:lnTo>
                  <a:pt x="27" y="81"/>
                </a:lnTo>
                <a:lnTo>
                  <a:pt x="24" y="94"/>
                </a:lnTo>
                <a:lnTo>
                  <a:pt x="32" y="104"/>
                </a:lnTo>
                <a:lnTo>
                  <a:pt x="32" y="114"/>
                </a:lnTo>
                <a:lnTo>
                  <a:pt x="22" y="136"/>
                </a:lnTo>
                <a:lnTo>
                  <a:pt x="7" y="142"/>
                </a:lnTo>
                <a:lnTo>
                  <a:pt x="9" y="155"/>
                </a:lnTo>
                <a:lnTo>
                  <a:pt x="4" y="157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686" name="Freeform 248">
            <a:extLst>
              <a:ext uri="{FF2B5EF4-FFF2-40B4-BE49-F238E27FC236}">
                <a16:creationId xmlns:a16="http://schemas.microsoft.com/office/drawing/2014/main" id="{23C331CD-C33E-4455-A66B-76EB17C204AE}"/>
              </a:ext>
            </a:extLst>
          </p:cNvPr>
          <p:cNvSpPr>
            <a:spLocks noChangeAspect="1"/>
          </p:cNvSpPr>
          <p:nvPr/>
        </p:nvSpPr>
        <p:spPr bwMode="auto">
          <a:xfrm>
            <a:off x="6996114" y="4330701"/>
            <a:ext cx="257175" cy="368300"/>
          </a:xfrm>
          <a:custGeom>
            <a:avLst/>
            <a:gdLst>
              <a:gd name="T0" fmla="*/ 2147483646 w 227"/>
              <a:gd name="T1" fmla="*/ 2147483646 h 404"/>
              <a:gd name="T2" fmla="*/ 0 w 227"/>
              <a:gd name="T3" fmla="*/ 2147483646 h 404"/>
              <a:gd name="T4" fmla="*/ 2147483646 w 227"/>
              <a:gd name="T5" fmla="*/ 2147483646 h 404"/>
              <a:gd name="T6" fmla="*/ 2147483646 w 227"/>
              <a:gd name="T7" fmla="*/ 2147483646 h 404"/>
              <a:gd name="T8" fmla="*/ 2147483646 w 227"/>
              <a:gd name="T9" fmla="*/ 2147483646 h 404"/>
              <a:gd name="T10" fmla="*/ 2147483646 w 227"/>
              <a:gd name="T11" fmla="*/ 2147483646 h 404"/>
              <a:gd name="T12" fmla="*/ 2147483646 w 227"/>
              <a:gd name="T13" fmla="*/ 2147483646 h 404"/>
              <a:gd name="T14" fmla="*/ 2147483646 w 227"/>
              <a:gd name="T15" fmla="*/ 2147483646 h 404"/>
              <a:gd name="T16" fmla="*/ 2147483646 w 227"/>
              <a:gd name="T17" fmla="*/ 2147483646 h 404"/>
              <a:gd name="T18" fmla="*/ 2147483646 w 227"/>
              <a:gd name="T19" fmla="*/ 2147483646 h 404"/>
              <a:gd name="T20" fmla="*/ 2147483646 w 227"/>
              <a:gd name="T21" fmla="*/ 2147483646 h 404"/>
              <a:gd name="T22" fmla="*/ 2147483646 w 227"/>
              <a:gd name="T23" fmla="*/ 2147483646 h 404"/>
              <a:gd name="T24" fmla="*/ 2147483646 w 227"/>
              <a:gd name="T25" fmla="*/ 2147483646 h 404"/>
              <a:gd name="T26" fmla="*/ 2147483646 w 227"/>
              <a:gd name="T27" fmla="*/ 2147483646 h 404"/>
              <a:gd name="T28" fmla="*/ 2147483646 w 227"/>
              <a:gd name="T29" fmla="*/ 2147483646 h 404"/>
              <a:gd name="T30" fmla="*/ 2147483646 w 227"/>
              <a:gd name="T31" fmla="*/ 2147483646 h 404"/>
              <a:gd name="T32" fmla="*/ 2147483646 w 227"/>
              <a:gd name="T33" fmla="*/ 2147483646 h 404"/>
              <a:gd name="T34" fmla="*/ 2147483646 w 227"/>
              <a:gd name="T35" fmla="*/ 2147483646 h 404"/>
              <a:gd name="T36" fmla="*/ 2147483646 w 227"/>
              <a:gd name="T37" fmla="*/ 2147483646 h 404"/>
              <a:gd name="T38" fmla="*/ 2147483646 w 227"/>
              <a:gd name="T39" fmla="*/ 2147483646 h 404"/>
              <a:gd name="T40" fmla="*/ 2147483646 w 227"/>
              <a:gd name="T41" fmla="*/ 2147483646 h 404"/>
              <a:gd name="T42" fmla="*/ 2147483646 w 227"/>
              <a:gd name="T43" fmla="*/ 2147483646 h 404"/>
              <a:gd name="T44" fmla="*/ 2147483646 w 227"/>
              <a:gd name="T45" fmla="*/ 2147483646 h 404"/>
              <a:gd name="T46" fmla="*/ 2147483646 w 227"/>
              <a:gd name="T47" fmla="*/ 2147483646 h 404"/>
              <a:gd name="T48" fmla="*/ 2147483646 w 227"/>
              <a:gd name="T49" fmla="*/ 2147483646 h 404"/>
              <a:gd name="T50" fmla="*/ 2147483646 w 227"/>
              <a:gd name="T51" fmla="*/ 2147483646 h 404"/>
              <a:gd name="T52" fmla="*/ 2147483646 w 227"/>
              <a:gd name="T53" fmla="*/ 2147483646 h 404"/>
              <a:gd name="T54" fmla="*/ 2147483646 w 227"/>
              <a:gd name="T55" fmla="*/ 2147483646 h 404"/>
              <a:gd name="T56" fmla="*/ 2147483646 w 227"/>
              <a:gd name="T57" fmla="*/ 2147483646 h 404"/>
              <a:gd name="T58" fmla="*/ 2147483646 w 227"/>
              <a:gd name="T59" fmla="*/ 2147483646 h 404"/>
              <a:gd name="T60" fmla="*/ 2147483646 w 227"/>
              <a:gd name="T61" fmla="*/ 2147483646 h 404"/>
              <a:gd name="T62" fmla="*/ 2147483646 w 227"/>
              <a:gd name="T63" fmla="*/ 2147483646 h 404"/>
              <a:gd name="T64" fmla="*/ 2147483646 w 227"/>
              <a:gd name="T65" fmla="*/ 2147483646 h 404"/>
              <a:gd name="T66" fmla="*/ 2147483646 w 227"/>
              <a:gd name="T67" fmla="*/ 2147483646 h 404"/>
              <a:gd name="T68" fmla="*/ 2147483646 w 227"/>
              <a:gd name="T69" fmla="*/ 2147483646 h 404"/>
              <a:gd name="T70" fmla="*/ 2147483646 w 227"/>
              <a:gd name="T71" fmla="*/ 2147483646 h 404"/>
              <a:gd name="T72" fmla="*/ 2147483646 w 227"/>
              <a:gd name="T73" fmla="*/ 2147483646 h 404"/>
              <a:gd name="T74" fmla="*/ 2147483646 w 227"/>
              <a:gd name="T75" fmla="*/ 2147483646 h 404"/>
              <a:gd name="T76" fmla="*/ 2147483646 w 227"/>
              <a:gd name="T77" fmla="*/ 0 h 404"/>
              <a:gd name="T78" fmla="*/ 2147483646 w 227"/>
              <a:gd name="T79" fmla="*/ 0 h 404"/>
              <a:gd name="T80" fmla="*/ 2147483646 w 227"/>
              <a:gd name="T81" fmla="*/ 0 h 404"/>
              <a:gd name="T82" fmla="*/ 2147483646 w 227"/>
              <a:gd name="T83" fmla="*/ 2147483646 h 404"/>
              <a:gd name="T84" fmla="*/ 2147483646 w 227"/>
              <a:gd name="T85" fmla="*/ 2147483646 h 404"/>
              <a:gd name="T86" fmla="*/ 2147483646 w 227"/>
              <a:gd name="T87" fmla="*/ 2147483646 h 404"/>
              <a:gd name="T88" fmla="*/ 2147483646 w 227"/>
              <a:gd name="T89" fmla="*/ 2147483646 h 404"/>
              <a:gd name="T90" fmla="*/ 2147483646 w 227"/>
              <a:gd name="T91" fmla="*/ 2147483646 h 404"/>
              <a:gd name="T92" fmla="*/ 2147483646 w 227"/>
              <a:gd name="T93" fmla="*/ 2147483646 h 404"/>
              <a:gd name="T94" fmla="*/ 2147483646 w 227"/>
              <a:gd name="T95" fmla="*/ 2147483646 h 404"/>
              <a:gd name="T96" fmla="*/ 2147483646 w 227"/>
              <a:gd name="T97" fmla="*/ 2147483646 h 404"/>
              <a:gd name="T98" fmla="*/ 2147483646 w 227"/>
              <a:gd name="T99" fmla="*/ 2147483646 h 404"/>
              <a:gd name="T100" fmla="*/ 2147483646 w 227"/>
              <a:gd name="T101" fmla="*/ 2147483646 h 404"/>
              <a:gd name="T102" fmla="*/ 2147483646 w 227"/>
              <a:gd name="T103" fmla="*/ 2147483646 h 404"/>
              <a:gd name="T104" fmla="*/ 2147483646 w 227"/>
              <a:gd name="T105" fmla="*/ 2147483646 h 40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27"/>
              <a:gd name="T160" fmla="*/ 0 h 404"/>
              <a:gd name="T161" fmla="*/ 227 w 227"/>
              <a:gd name="T162" fmla="*/ 404 h 40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27" h="404">
                <a:moveTo>
                  <a:pt x="4" y="157"/>
                </a:moveTo>
                <a:lnTo>
                  <a:pt x="0" y="177"/>
                </a:lnTo>
                <a:lnTo>
                  <a:pt x="9" y="206"/>
                </a:lnTo>
                <a:lnTo>
                  <a:pt x="41" y="237"/>
                </a:lnTo>
                <a:lnTo>
                  <a:pt x="50" y="267"/>
                </a:lnTo>
                <a:lnTo>
                  <a:pt x="61" y="262"/>
                </a:lnTo>
                <a:lnTo>
                  <a:pt x="79" y="271"/>
                </a:lnTo>
                <a:lnTo>
                  <a:pt x="64" y="305"/>
                </a:lnTo>
                <a:lnTo>
                  <a:pt x="65" y="314"/>
                </a:lnTo>
                <a:lnTo>
                  <a:pt x="114" y="354"/>
                </a:lnTo>
                <a:lnTo>
                  <a:pt x="118" y="373"/>
                </a:lnTo>
                <a:lnTo>
                  <a:pt x="114" y="383"/>
                </a:lnTo>
                <a:lnTo>
                  <a:pt x="121" y="399"/>
                </a:lnTo>
                <a:lnTo>
                  <a:pt x="128" y="402"/>
                </a:lnTo>
                <a:lnTo>
                  <a:pt x="128" y="396"/>
                </a:lnTo>
                <a:lnTo>
                  <a:pt x="137" y="404"/>
                </a:lnTo>
                <a:lnTo>
                  <a:pt x="133" y="396"/>
                </a:lnTo>
                <a:lnTo>
                  <a:pt x="143" y="386"/>
                </a:lnTo>
                <a:lnTo>
                  <a:pt x="170" y="397"/>
                </a:lnTo>
                <a:lnTo>
                  <a:pt x="176" y="391"/>
                </a:lnTo>
                <a:lnTo>
                  <a:pt x="172" y="374"/>
                </a:lnTo>
                <a:lnTo>
                  <a:pt x="195" y="368"/>
                </a:lnTo>
                <a:lnTo>
                  <a:pt x="192" y="355"/>
                </a:lnTo>
                <a:lnTo>
                  <a:pt x="198" y="342"/>
                </a:lnTo>
                <a:lnTo>
                  <a:pt x="194" y="339"/>
                </a:lnTo>
                <a:lnTo>
                  <a:pt x="198" y="339"/>
                </a:lnTo>
                <a:lnTo>
                  <a:pt x="199" y="323"/>
                </a:lnTo>
                <a:lnTo>
                  <a:pt x="203" y="319"/>
                </a:lnTo>
                <a:lnTo>
                  <a:pt x="201" y="313"/>
                </a:lnTo>
                <a:lnTo>
                  <a:pt x="220" y="295"/>
                </a:lnTo>
                <a:lnTo>
                  <a:pt x="227" y="277"/>
                </a:lnTo>
                <a:lnTo>
                  <a:pt x="226" y="262"/>
                </a:lnTo>
                <a:lnTo>
                  <a:pt x="218" y="251"/>
                </a:lnTo>
                <a:lnTo>
                  <a:pt x="226" y="231"/>
                </a:lnTo>
                <a:lnTo>
                  <a:pt x="226" y="152"/>
                </a:lnTo>
                <a:lnTo>
                  <a:pt x="226" y="57"/>
                </a:lnTo>
                <a:lnTo>
                  <a:pt x="224" y="50"/>
                </a:lnTo>
                <a:lnTo>
                  <a:pt x="211" y="14"/>
                </a:lnTo>
                <a:lnTo>
                  <a:pt x="211" y="0"/>
                </a:lnTo>
                <a:lnTo>
                  <a:pt x="139" y="0"/>
                </a:lnTo>
                <a:lnTo>
                  <a:pt x="50" y="0"/>
                </a:lnTo>
                <a:lnTo>
                  <a:pt x="77" y="26"/>
                </a:lnTo>
                <a:lnTo>
                  <a:pt x="79" y="36"/>
                </a:lnTo>
                <a:lnTo>
                  <a:pt x="75" y="49"/>
                </a:lnTo>
                <a:lnTo>
                  <a:pt x="65" y="67"/>
                </a:lnTo>
                <a:lnTo>
                  <a:pt x="27" y="81"/>
                </a:lnTo>
                <a:lnTo>
                  <a:pt x="24" y="94"/>
                </a:lnTo>
                <a:lnTo>
                  <a:pt x="32" y="104"/>
                </a:lnTo>
                <a:lnTo>
                  <a:pt x="32" y="114"/>
                </a:lnTo>
                <a:lnTo>
                  <a:pt x="22" y="136"/>
                </a:lnTo>
                <a:lnTo>
                  <a:pt x="7" y="142"/>
                </a:lnTo>
                <a:lnTo>
                  <a:pt x="9" y="155"/>
                </a:lnTo>
                <a:lnTo>
                  <a:pt x="4" y="157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Freeform 249">
            <a:extLst>
              <a:ext uri="{FF2B5EF4-FFF2-40B4-BE49-F238E27FC236}">
                <a16:creationId xmlns:a16="http://schemas.microsoft.com/office/drawing/2014/main" id="{44A9FC3B-6AA7-460E-A0CF-06B2A477B84A}"/>
              </a:ext>
            </a:extLst>
          </p:cNvPr>
          <p:cNvSpPr>
            <a:spLocks noChangeAspect="1"/>
          </p:cNvSpPr>
          <p:nvPr/>
        </p:nvSpPr>
        <p:spPr bwMode="auto">
          <a:xfrm>
            <a:off x="7434264" y="4365626"/>
            <a:ext cx="274637" cy="239713"/>
          </a:xfrm>
          <a:custGeom>
            <a:avLst/>
            <a:gdLst>
              <a:gd name="T0" fmla="*/ 2147483647 w 244"/>
              <a:gd name="T1" fmla="*/ 2147483647 h 265"/>
              <a:gd name="T2" fmla="*/ 0 w 244"/>
              <a:gd name="T3" fmla="*/ 2147483647 h 265"/>
              <a:gd name="T4" fmla="*/ 0 w 244"/>
              <a:gd name="T5" fmla="*/ 2147483647 h 265"/>
              <a:gd name="T6" fmla="*/ 0 w 244"/>
              <a:gd name="T7" fmla="*/ 2147483647 h 265"/>
              <a:gd name="T8" fmla="*/ 2147483647 w 244"/>
              <a:gd name="T9" fmla="*/ 2147483647 h 265"/>
              <a:gd name="T10" fmla="*/ 2147483647 w 244"/>
              <a:gd name="T11" fmla="*/ 2147483647 h 265"/>
              <a:gd name="T12" fmla="*/ 2147483647 w 244"/>
              <a:gd name="T13" fmla="*/ 2147483647 h 265"/>
              <a:gd name="T14" fmla="*/ 2147483647 w 244"/>
              <a:gd name="T15" fmla="*/ 2147483647 h 265"/>
              <a:gd name="T16" fmla="*/ 2147483647 w 244"/>
              <a:gd name="T17" fmla="*/ 0 h 265"/>
              <a:gd name="T18" fmla="*/ 2147483647 w 244"/>
              <a:gd name="T19" fmla="*/ 2147483647 h 265"/>
              <a:gd name="T20" fmla="*/ 2147483647 w 244"/>
              <a:gd name="T21" fmla="*/ 2147483647 h 265"/>
              <a:gd name="T22" fmla="*/ 2147483647 w 244"/>
              <a:gd name="T23" fmla="*/ 2147483647 h 265"/>
              <a:gd name="T24" fmla="*/ 2147483647 w 244"/>
              <a:gd name="T25" fmla="*/ 2147483647 h 265"/>
              <a:gd name="T26" fmla="*/ 2147483647 w 244"/>
              <a:gd name="T27" fmla="*/ 2147483647 h 265"/>
              <a:gd name="T28" fmla="*/ 2147483647 w 244"/>
              <a:gd name="T29" fmla="*/ 2147483647 h 265"/>
              <a:gd name="T30" fmla="*/ 2147483647 w 244"/>
              <a:gd name="T31" fmla="*/ 2147483647 h 265"/>
              <a:gd name="T32" fmla="*/ 2147483647 w 244"/>
              <a:gd name="T33" fmla="*/ 2147483647 h 265"/>
              <a:gd name="T34" fmla="*/ 2147483647 w 244"/>
              <a:gd name="T35" fmla="*/ 2147483647 h 265"/>
              <a:gd name="T36" fmla="*/ 2147483647 w 244"/>
              <a:gd name="T37" fmla="*/ 2147483647 h 265"/>
              <a:gd name="T38" fmla="*/ 2147483647 w 244"/>
              <a:gd name="T39" fmla="*/ 2147483647 h 265"/>
              <a:gd name="T40" fmla="*/ 2147483647 w 244"/>
              <a:gd name="T41" fmla="*/ 2147483647 h 265"/>
              <a:gd name="T42" fmla="*/ 2147483647 w 244"/>
              <a:gd name="T43" fmla="*/ 2147483647 h 265"/>
              <a:gd name="T44" fmla="*/ 2147483647 w 244"/>
              <a:gd name="T45" fmla="*/ 2147483647 h 265"/>
              <a:gd name="T46" fmla="*/ 2147483647 w 244"/>
              <a:gd name="T47" fmla="*/ 2147483647 h 265"/>
              <a:gd name="T48" fmla="*/ 2147483647 w 244"/>
              <a:gd name="T49" fmla="*/ 2147483647 h 265"/>
              <a:gd name="T50" fmla="*/ 2147483647 w 244"/>
              <a:gd name="T51" fmla="*/ 2147483647 h 265"/>
              <a:gd name="T52" fmla="*/ 2147483647 w 244"/>
              <a:gd name="T53" fmla="*/ 2147483647 h 265"/>
              <a:gd name="T54" fmla="*/ 2147483647 w 244"/>
              <a:gd name="T55" fmla="*/ 2147483647 h 265"/>
              <a:gd name="T56" fmla="*/ 2147483647 w 244"/>
              <a:gd name="T57" fmla="*/ 2147483647 h 265"/>
              <a:gd name="T58" fmla="*/ 2147483647 w 244"/>
              <a:gd name="T59" fmla="*/ 2147483647 h 265"/>
              <a:gd name="T60" fmla="*/ 2147483647 w 244"/>
              <a:gd name="T61" fmla="*/ 2147483647 h 265"/>
              <a:gd name="T62" fmla="*/ 2147483647 w 244"/>
              <a:gd name="T63" fmla="*/ 2147483647 h 265"/>
              <a:gd name="T64" fmla="*/ 2147483647 w 244"/>
              <a:gd name="T65" fmla="*/ 2147483647 h 265"/>
              <a:gd name="T66" fmla="*/ 2147483647 w 244"/>
              <a:gd name="T67" fmla="*/ 2147483647 h 265"/>
              <a:gd name="T68" fmla="*/ 2147483647 w 244"/>
              <a:gd name="T69" fmla="*/ 2147483647 h 26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244"/>
              <a:gd name="T106" fmla="*/ 0 h 265"/>
              <a:gd name="T107" fmla="*/ 244 w 244"/>
              <a:gd name="T108" fmla="*/ 265 h 26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244" h="265">
                <a:moveTo>
                  <a:pt x="4" y="212"/>
                </a:moveTo>
                <a:lnTo>
                  <a:pt x="0" y="215"/>
                </a:lnTo>
                <a:lnTo>
                  <a:pt x="0" y="115"/>
                </a:lnTo>
                <a:lnTo>
                  <a:pt x="0" y="20"/>
                </a:lnTo>
                <a:lnTo>
                  <a:pt x="78" y="20"/>
                </a:lnTo>
                <a:lnTo>
                  <a:pt x="135" y="40"/>
                </a:lnTo>
                <a:lnTo>
                  <a:pt x="171" y="34"/>
                </a:lnTo>
                <a:lnTo>
                  <a:pt x="208" y="12"/>
                </a:lnTo>
                <a:lnTo>
                  <a:pt x="244" y="0"/>
                </a:lnTo>
                <a:lnTo>
                  <a:pt x="244" y="100"/>
                </a:lnTo>
                <a:lnTo>
                  <a:pt x="235" y="104"/>
                </a:lnTo>
                <a:lnTo>
                  <a:pt x="239" y="124"/>
                </a:lnTo>
                <a:lnTo>
                  <a:pt x="223" y="177"/>
                </a:lnTo>
                <a:lnTo>
                  <a:pt x="204" y="192"/>
                </a:lnTo>
                <a:lnTo>
                  <a:pt x="195" y="196"/>
                </a:lnTo>
                <a:lnTo>
                  <a:pt x="190" y="191"/>
                </a:lnTo>
                <a:lnTo>
                  <a:pt x="176" y="202"/>
                </a:lnTo>
                <a:lnTo>
                  <a:pt x="168" y="216"/>
                </a:lnTo>
                <a:lnTo>
                  <a:pt x="172" y="228"/>
                </a:lnTo>
                <a:lnTo>
                  <a:pt x="163" y="230"/>
                </a:lnTo>
                <a:lnTo>
                  <a:pt x="162" y="222"/>
                </a:lnTo>
                <a:lnTo>
                  <a:pt x="157" y="221"/>
                </a:lnTo>
                <a:lnTo>
                  <a:pt x="140" y="262"/>
                </a:lnTo>
                <a:lnTo>
                  <a:pt x="126" y="265"/>
                </a:lnTo>
                <a:lnTo>
                  <a:pt x="112" y="252"/>
                </a:lnTo>
                <a:lnTo>
                  <a:pt x="108" y="240"/>
                </a:lnTo>
                <a:lnTo>
                  <a:pt x="93" y="249"/>
                </a:lnTo>
                <a:lnTo>
                  <a:pt x="85" y="251"/>
                </a:lnTo>
                <a:lnTo>
                  <a:pt x="73" y="243"/>
                </a:lnTo>
                <a:lnTo>
                  <a:pt x="65" y="249"/>
                </a:lnTo>
                <a:lnTo>
                  <a:pt x="60" y="247"/>
                </a:lnTo>
                <a:lnTo>
                  <a:pt x="53" y="239"/>
                </a:lnTo>
                <a:lnTo>
                  <a:pt x="34" y="235"/>
                </a:lnTo>
                <a:lnTo>
                  <a:pt x="20" y="215"/>
                </a:lnTo>
                <a:lnTo>
                  <a:pt x="4" y="212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14" name="Freeform 250">
            <a:extLst>
              <a:ext uri="{FF2B5EF4-FFF2-40B4-BE49-F238E27FC236}">
                <a16:creationId xmlns:a16="http://schemas.microsoft.com/office/drawing/2014/main" id="{C457260D-205C-46C0-8C42-1F068080F5E5}"/>
              </a:ext>
            </a:extLst>
          </p:cNvPr>
          <p:cNvSpPr>
            <a:spLocks noChangeAspect="1"/>
          </p:cNvSpPr>
          <p:nvPr/>
        </p:nvSpPr>
        <p:spPr bwMode="auto">
          <a:xfrm>
            <a:off x="7434264" y="4365626"/>
            <a:ext cx="274637" cy="239713"/>
          </a:xfrm>
          <a:custGeom>
            <a:avLst/>
            <a:gdLst>
              <a:gd name="T0" fmla="*/ 2147483647 w 244"/>
              <a:gd name="T1" fmla="*/ 2147483647 h 265"/>
              <a:gd name="T2" fmla="*/ 0 w 244"/>
              <a:gd name="T3" fmla="*/ 2147483647 h 265"/>
              <a:gd name="T4" fmla="*/ 0 w 244"/>
              <a:gd name="T5" fmla="*/ 2147483647 h 265"/>
              <a:gd name="T6" fmla="*/ 0 w 244"/>
              <a:gd name="T7" fmla="*/ 2147483647 h 265"/>
              <a:gd name="T8" fmla="*/ 2147483647 w 244"/>
              <a:gd name="T9" fmla="*/ 2147483647 h 265"/>
              <a:gd name="T10" fmla="*/ 2147483647 w 244"/>
              <a:gd name="T11" fmla="*/ 2147483647 h 265"/>
              <a:gd name="T12" fmla="*/ 2147483647 w 244"/>
              <a:gd name="T13" fmla="*/ 2147483647 h 265"/>
              <a:gd name="T14" fmla="*/ 2147483647 w 244"/>
              <a:gd name="T15" fmla="*/ 2147483647 h 265"/>
              <a:gd name="T16" fmla="*/ 2147483647 w 244"/>
              <a:gd name="T17" fmla="*/ 0 h 265"/>
              <a:gd name="T18" fmla="*/ 2147483647 w 244"/>
              <a:gd name="T19" fmla="*/ 2147483647 h 265"/>
              <a:gd name="T20" fmla="*/ 2147483647 w 244"/>
              <a:gd name="T21" fmla="*/ 2147483647 h 265"/>
              <a:gd name="T22" fmla="*/ 2147483647 w 244"/>
              <a:gd name="T23" fmla="*/ 2147483647 h 265"/>
              <a:gd name="T24" fmla="*/ 2147483647 w 244"/>
              <a:gd name="T25" fmla="*/ 2147483647 h 265"/>
              <a:gd name="T26" fmla="*/ 2147483647 w 244"/>
              <a:gd name="T27" fmla="*/ 2147483647 h 265"/>
              <a:gd name="T28" fmla="*/ 2147483647 w 244"/>
              <a:gd name="T29" fmla="*/ 2147483647 h 265"/>
              <a:gd name="T30" fmla="*/ 2147483647 w 244"/>
              <a:gd name="T31" fmla="*/ 2147483647 h 265"/>
              <a:gd name="T32" fmla="*/ 2147483647 w 244"/>
              <a:gd name="T33" fmla="*/ 2147483647 h 265"/>
              <a:gd name="T34" fmla="*/ 2147483647 w 244"/>
              <a:gd name="T35" fmla="*/ 2147483647 h 265"/>
              <a:gd name="T36" fmla="*/ 2147483647 w 244"/>
              <a:gd name="T37" fmla="*/ 2147483647 h 265"/>
              <a:gd name="T38" fmla="*/ 2147483647 w 244"/>
              <a:gd name="T39" fmla="*/ 2147483647 h 265"/>
              <a:gd name="T40" fmla="*/ 2147483647 w 244"/>
              <a:gd name="T41" fmla="*/ 2147483647 h 265"/>
              <a:gd name="T42" fmla="*/ 2147483647 w 244"/>
              <a:gd name="T43" fmla="*/ 2147483647 h 265"/>
              <a:gd name="T44" fmla="*/ 2147483647 w 244"/>
              <a:gd name="T45" fmla="*/ 2147483647 h 265"/>
              <a:gd name="T46" fmla="*/ 2147483647 w 244"/>
              <a:gd name="T47" fmla="*/ 2147483647 h 265"/>
              <a:gd name="T48" fmla="*/ 2147483647 w 244"/>
              <a:gd name="T49" fmla="*/ 2147483647 h 265"/>
              <a:gd name="T50" fmla="*/ 2147483647 w 244"/>
              <a:gd name="T51" fmla="*/ 2147483647 h 265"/>
              <a:gd name="T52" fmla="*/ 2147483647 w 244"/>
              <a:gd name="T53" fmla="*/ 2147483647 h 265"/>
              <a:gd name="T54" fmla="*/ 2147483647 w 244"/>
              <a:gd name="T55" fmla="*/ 2147483647 h 265"/>
              <a:gd name="T56" fmla="*/ 2147483647 w 244"/>
              <a:gd name="T57" fmla="*/ 2147483647 h 265"/>
              <a:gd name="T58" fmla="*/ 2147483647 w 244"/>
              <a:gd name="T59" fmla="*/ 2147483647 h 265"/>
              <a:gd name="T60" fmla="*/ 2147483647 w 244"/>
              <a:gd name="T61" fmla="*/ 2147483647 h 265"/>
              <a:gd name="T62" fmla="*/ 2147483647 w 244"/>
              <a:gd name="T63" fmla="*/ 2147483647 h 265"/>
              <a:gd name="T64" fmla="*/ 2147483647 w 244"/>
              <a:gd name="T65" fmla="*/ 2147483647 h 265"/>
              <a:gd name="T66" fmla="*/ 2147483647 w 244"/>
              <a:gd name="T67" fmla="*/ 2147483647 h 265"/>
              <a:gd name="T68" fmla="*/ 2147483647 w 244"/>
              <a:gd name="T69" fmla="*/ 2147483647 h 26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244"/>
              <a:gd name="T106" fmla="*/ 0 h 265"/>
              <a:gd name="T107" fmla="*/ 244 w 244"/>
              <a:gd name="T108" fmla="*/ 265 h 26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244" h="265">
                <a:moveTo>
                  <a:pt x="4" y="212"/>
                </a:moveTo>
                <a:lnTo>
                  <a:pt x="0" y="215"/>
                </a:lnTo>
                <a:lnTo>
                  <a:pt x="0" y="115"/>
                </a:lnTo>
                <a:lnTo>
                  <a:pt x="0" y="20"/>
                </a:lnTo>
                <a:lnTo>
                  <a:pt x="78" y="20"/>
                </a:lnTo>
                <a:lnTo>
                  <a:pt x="135" y="40"/>
                </a:lnTo>
                <a:lnTo>
                  <a:pt x="171" y="34"/>
                </a:lnTo>
                <a:lnTo>
                  <a:pt x="208" y="12"/>
                </a:lnTo>
                <a:lnTo>
                  <a:pt x="244" y="0"/>
                </a:lnTo>
                <a:lnTo>
                  <a:pt x="244" y="100"/>
                </a:lnTo>
                <a:lnTo>
                  <a:pt x="235" y="104"/>
                </a:lnTo>
                <a:lnTo>
                  <a:pt x="239" y="124"/>
                </a:lnTo>
                <a:lnTo>
                  <a:pt x="223" y="177"/>
                </a:lnTo>
                <a:lnTo>
                  <a:pt x="204" y="192"/>
                </a:lnTo>
                <a:lnTo>
                  <a:pt x="195" y="196"/>
                </a:lnTo>
                <a:lnTo>
                  <a:pt x="190" y="191"/>
                </a:lnTo>
                <a:lnTo>
                  <a:pt x="176" y="202"/>
                </a:lnTo>
                <a:lnTo>
                  <a:pt x="168" y="216"/>
                </a:lnTo>
                <a:lnTo>
                  <a:pt x="172" y="228"/>
                </a:lnTo>
                <a:lnTo>
                  <a:pt x="163" y="230"/>
                </a:lnTo>
                <a:lnTo>
                  <a:pt x="162" y="222"/>
                </a:lnTo>
                <a:lnTo>
                  <a:pt x="157" y="221"/>
                </a:lnTo>
                <a:lnTo>
                  <a:pt x="140" y="262"/>
                </a:lnTo>
                <a:lnTo>
                  <a:pt x="126" y="265"/>
                </a:lnTo>
                <a:lnTo>
                  <a:pt x="112" y="252"/>
                </a:lnTo>
                <a:lnTo>
                  <a:pt x="108" y="240"/>
                </a:lnTo>
                <a:lnTo>
                  <a:pt x="93" y="249"/>
                </a:lnTo>
                <a:lnTo>
                  <a:pt x="85" y="251"/>
                </a:lnTo>
                <a:lnTo>
                  <a:pt x="73" y="243"/>
                </a:lnTo>
                <a:lnTo>
                  <a:pt x="65" y="249"/>
                </a:lnTo>
                <a:lnTo>
                  <a:pt x="60" y="247"/>
                </a:lnTo>
                <a:lnTo>
                  <a:pt x="53" y="239"/>
                </a:lnTo>
                <a:lnTo>
                  <a:pt x="34" y="235"/>
                </a:lnTo>
                <a:lnTo>
                  <a:pt x="20" y="215"/>
                </a:lnTo>
                <a:lnTo>
                  <a:pt x="4" y="212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15" name="Freeform 251">
            <a:extLst>
              <a:ext uri="{FF2B5EF4-FFF2-40B4-BE49-F238E27FC236}">
                <a16:creationId xmlns:a16="http://schemas.microsoft.com/office/drawing/2014/main" id="{7230F303-D358-48D2-8A0B-7696CF61D875}"/>
              </a:ext>
            </a:extLst>
          </p:cNvPr>
          <p:cNvSpPr>
            <a:spLocks noChangeAspect="1"/>
          </p:cNvSpPr>
          <p:nvPr/>
        </p:nvSpPr>
        <p:spPr bwMode="auto">
          <a:xfrm>
            <a:off x="7067551" y="3967165"/>
            <a:ext cx="419100" cy="174625"/>
          </a:xfrm>
          <a:custGeom>
            <a:avLst/>
            <a:gdLst>
              <a:gd name="T0" fmla="*/ 0 w 367"/>
              <a:gd name="T1" fmla="*/ 2147483647 h 192"/>
              <a:gd name="T2" fmla="*/ 2147483647 w 367"/>
              <a:gd name="T3" fmla="*/ 2147483647 h 192"/>
              <a:gd name="T4" fmla="*/ 2147483647 w 367"/>
              <a:gd name="T5" fmla="*/ 2147483647 h 192"/>
              <a:gd name="T6" fmla="*/ 2147483647 w 367"/>
              <a:gd name="T7" fmla="*/ 0 h 192"/>
              <a:gd name="T8" fmla="*/ 2147483647 w 367"/>
              <a:gd name="T9" fmla="*/ 2147483647 h 192"/>
              <a:gd name="T10" fmla="*/ 2147483647 w 367"/>
              <a:gd name="T11" fmla="*/ 2147483647 h 192"/>
              <a:gd name="T12" fmla="*/ 2147483647 w 367"/>
              <a:gd name="T13" fmla="*/ 2147483647 h 192"/>
              <a:gd name="T14" fmla="*/ 2147483647 w 367"/>
              <a:gd name="T15" fmla="*/ 2147483647 h 192"/>
              <a:gd name="T16" fmla="*/ 2147483647 w 367"/>
              <a:gd name="T17" fmla="*/ 2147483647 h 192"/>
              <a:gd name="T18" fmla="*/ 2147483647 w 367"/>
              <a:gd name="T19" fmla="*/ 2147483647 h 192"/>
              <a:gd name="T20" fmla="*/ 2147483647 w 367"/>
              <a:gd name="T21" fmla="*/ 2147483647 h 192"/>
              <a:gd name="T22" fmla="*/ 2147483647 w 367"/>
              <a:gd name="T23" fmla="*/ 2147483647 h 192"/>
              <a:gd name="T24" fmla="*/ 2147483647 w 367"/>
              <a:gd name="T25" fmla="*/ 2147483647 h 192"/>
              <a:gd name="T26" fmla="*/ 2147483647 w 367"/>
              <a:gd name="T27" fmla="*/ 2147483647 h 192"/>
              <a:gd name="T28" fmla="*/ 2147483647 w 367"/>
              <a:gd name="T29" fmla="*/ 2147483647 h 192"/>
              <a:gd name="T30" fmla="*/ 2147483647 w 367"/>
              <a:gd name="T31" fmla="*/ 2147483647 h 192"/>
              <a:gd name="T32" fmla="*/ 2147483647 w 367"/>
              <a:gd name="T33" fmla="*/ 2147483647 h 192"/>
              <a:gd name="T34" fmla="*/ 2147483647 w 367"/>
              <a:gd name="T35" fmla="*/ 2147483647 h 192"/>
              <a:gd name="T36" fmla="*/ 2147483647 w 367"/>
              <a:gd name="T37" fmla="*/ 2147483647 h 192"/>
              <a:gd name="T38" fmla="*/ 2147483647 w 367"/>
              <a:gd name="T39" fmla="*/ 2147483647 h 192"/>
              <a:gd name="T40" fmla="*/ 2147483647 w 367"/>
              <a:gd name="T41" fmla="*/ 2147483647 h 192"/>
              <a:gd name="T42" fmla="*/ 2147483647 w 367"/>
              <a:gd name="T43" fmla="*/ 2147483647 h 192"/>
              <a:gd name="T44" fmla="*/ 2147483647 w 367"/>
              <a:gd name="T45" fmla="*/ 2147483647 h 192"/>
              <a:gd name="T46" fmla="*/ 2147483647 w 367"/>
              <a:gd name="T47" fmla="*/ 2147483647 h 192"/>
              <a:gd name="T48" fmla="*/ 2147483647 w 367"/>
              <a:gd name="T49" fmla="*/ 2147483647 h 192"/>
              <a:gd name="T50" fmla="*/ 2147483647 w 367"/>
              <a:gd name="T51" fmla="*/ 2147483647 h 192"/>
              <a:gd name="T52" fmla="*/ 2147483647 w 367"/>
              <a:gd name="T53" fmla="*/ 2147483647 h 192"/>
              <a:gd name="T54" fmla="*/ 2147483647 w 367"/>
              <a:gd name="T55" fmla="*/ 2147483647 h 192"/>
              <a:gd name="T56" fmla="*/ 2147483647 w 367"/>
              <a:gd name="T57" fmla="*/ 2147483647 h 192"/>
              <a:gd name="T58" fmla="*/ 2147483647 w 367"/>
              <a:gd name="T59" fmla="*/ 2147483647 h 192"/>
              <a:gd name="T60" fmla="*/ 2147483647 w 367"/>
              <a:gd name="T61" fmla="*/ 2147483647 h 192"/>
              <a:gd name="T62" fmla="*/ 2147483647 w 367"/>
              <a:gd name="T63" fmla="*/ 2147483647 h 192"/>
              <a:gd name="T64" fmla="*/ 2147483647 w 367"/>
              <a:gd name="T65" fmla="*/ 2147483647 h 192"/>
              <a:gd name="T66" fmla="*/ 2147483647 w 367"/>
              <a:gd name="T67" fmla="*/ 2147483647 h 192"/>
              <a:gd name="T68" fmla="*/ 2147483647 w 367"/>
              <a:gd name="T69" fmla="*/ 2147483647 h 192"/>
              <a:gd name="T70" fmla="*/ 2147483647 w 367"/>
              <a:gd name="T71" fmla="*/ 2147483647 h 192"/>
              <a:gd name="T72" fmla="*/ 2147483647 w 367"/>
              <a:gd name="T73" fmla="*/ 2147483647 h 192"/>
              <a:gd name="T74" fmla="*/ 2147483647 w 367"/>
              <a:gd name="T75" fmla="*/ 2147483647 h 192"/>
              <a:gd name="T76" fmla="*/ 0 w 367"/>
              <a:gd name="T77" fmla="*/ 2147483647 h 19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67"/>
              <a:gd name="T118" fmla="*/ 0 h 192"/>
              <a:gd name="T119" fmla="*/ 367 w 367"/>
              <a:gd name="T120" fmla="*/ 192 h 19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67" h="192">
                <a:moveTo>
                  <a:pt x="0" y="72"/>
                </a:moveTo>
                <a:lnTo>
                  <a:pt x="61" y="49"/>
                </a:lnTo>
                <a:lnTo>
                  <a:pt x="112" y="10"/>
                </a:lnTo>
                <a:lnTo>
                  <a:pt x="146" y="0"/>
                </a:lnTo>
                <a:lnTo>
                  <a:pt x="149" y="5"/>
                </a:lnTo>
                <a:lnTo>
                  <a:pt x="111" y="42"/>
                </a:lnTo>
                <a:lnTo>
                  <a:pt x="111" y="58"/>
                </a:lnTo>
                <a:lnTo>
                  <a:pt x="118" y="51"/>
                </a:lnTo>
                <a:lnTo>
                  <a:pt x="139" y="48"/>
                </a:lnTo>
                <a:lnTo>
                  <a:pt x="158" y="60"/>
                </a:lnTo>
                <a:lnTo>
                  <a:pt x="177" y="81"/>
                </a:lnTo>
                <a:lnTo>
                  <a:pt x="210" y="85"/>
                </a:lnTo>
                <a:lnTo>
                  <a:pt x="242" y="65"/>
                </a:lnTo>
                <a:lnTo>
                  <a:pt x="302" y="58"/>
                </a:lnTo>
                <a:lnTo>
                  <a:pt x="305" y="76"/>
                </a:lnTo>
                <a:lnTo>
                  <a:pt x="314" y="81"/>
                </a:lnTo>
                <a:lnTo>
                  <a:pt x="337" y="81"/>
                </a:lnTo>
                <a:lnTo>
                  <a:pt x="346" y="81"/>
                </a:lnTo>
                <a:lnTo>
                  <a:pt x="351" y="107"/>
                </a:lnTo>
                <a:lnTo>
                  <a:pt x="367" y="122"/>
                </a:lnTo>
                <a:lnTo>
                  <a:pt x="342" y="127"/>
                </a:lnTo>
                <a:lnTo>
                  <a:pt x="333" y="118"/>
                </a:lnTo>
                <a:lnTo>
                  <a:pt x="328" y="130"/>
                </a:lnTo>
                <a:lnTo>
                  <a:pt x="319" y="130"/>
                </a:lnTo>
                <a:lnTo>
                  <a:pt x="289" y="115"/>
                </a:lnTo>
                <a:lnTo>
                  <a:pt x="238" y="132"/>
                </a:lnTo>
                <a:lnTo>
                  <a:pt x="215" y="153"/>
                </a:lnTo>
                <a:lnTo>
                  <a:pt x="215" y="132"/>
                </a:lnTo>
                <a:lnTo>
                  <a:pt x="198" y="141"/>
                </a:lnTo>
                <a:lnTo>
                  <a:pt x="159" y="192"/>
                </a:lnTo>
                <a:lnTo>
                  <a:pt x="152" y="186"/>
                </a:lnTo>
                <a:lnTo>
                  <a:pt x="155" y="171"/>
                </a:lnTo>
                <a:lnTo>
                  <a:pt x="144" y="172"/>
                </a:lnTo>
                <a:lnTo>
                  <a:pt x="148" y="145"/>
                </a:lnTo>
                <a:lnTo>
                  <a:pt x="130" y="135"/>
                </a:lnTo>
                <a:lnTo>
                  <a:pt x="131" y="126"/>
                </a:lnTo>
                <a:lnTo>
                  <a:pt x="18" y="93"/>
                </a:lnTo>
                <a:lnTo>
                  <a:pt x="11" y="79"/>
                </a:lnTo>
                <a:lnTo>
                  <a:pt x="0" y="72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16" name="Freeform 252">
            <a:extLst>
              <a:ext uri="{FF2B5EF4-FFF2-40B4-BE49-F238E27FC236}">
                <a16:creationId xmlns:a16="http://schemas.microsoft.com/office/drawing/2014/main" id="{B66FC1CF-EADC-4551-B5C5-46DFBDA15901}"/>
              </a:ext>
            </a:extLst>
          </p:cNvPr>
          <p:cNvSpPr>
            <a:spLocks noChangeAspect="1"/>
          </p:cNvSpPr>
          <p:nvPr/>
        </p:nvSpPr>
        <p:spPr bwMode="auto">
          <a:xfrm>
            <a:off x="7067551" y="3967165"/>
            <a:ext cx="419100" cy="174625"/>
          </a:xfrm>
          <a:custGeom>
            <a:avLst/>
            <a:gdLst>
              <a:gd name="T0" fmla="*/ 0 w 367"/>
              <a:gd name="T1" fmla="*/ 2147483647 h 192"/>
              <a:gd name="T2" fmla="*/ 2147483647 w 367"/>
              <a:gd name="T3" fmla="*/ 2147483647 h 192"/>
              <a:gd name="T4" fmla="*/ 2147483647 w 367"/>
              <a:gd name="T5" fmla="*/ 2147483647 h 192"/>
              <a:gd name="T6" fmla="*/ 2147483647 w 367"/>
              <a:gd name="T7" fmla="*/ 0 h 192"/>
              <a:gd name="T8" fmla="*/ 2147483647 w 367"/>
              <a:gd name="T9" fmla="*/ 2147483647 h 192"/>
              <a:gd name="T10" fmla="*/ 2147483647 w 367"/>
              <a:gd name="T11" fmla="*/ 2147483647 h 192"/>
              <a:gd name="T12" fmla="*/ 2147483647 w 367"/>
              <a:gd name="T13" fmla="*/ 2147483647 h 192"/>
              <a:gd name="T14" fmla="*/ 2147483647 w 367"/>
              <a:gd name="T15" fmla="*/ 2147483647 h 192"/>
              <a:gd name="T16" fmla="*/ 2147483647 w 367"/>
              <a:gd name="T17" fmla="*/ 2147483647 h 192"/>
              <a:gd name="T18" fmla="*/ 2147483647 w 367"/>
              <a:gd name="T19" fmla="*/ 2147483647 h 192"/>
              <a:gd name="T20" fmla="*/ 2147483647 w 367"/>
              <a:gd name="T21" fmla="*/ 2147483647 h 192"/>
              <a:gd name="T22" fmla="*/ 2147483647 w 367"/>
              <a:gd name="T23" fmla="*/ 2147483647 h 192"/>
              <a:gd name="T24" fmla="*/ 2147483647 w 367"/>
              <a:gd name="T25" fmla="*/ 2147483647 h 192"/>
              <a:gd name="T26" fmla="*/ 2147483647 w 367"/>
              <a:gd name="T27" fmla="*/ 2147483647 h 192"/>
              <a:gd name="T28" fmla="*/ 2147483647 w 367"/>
              <a:gd name="T29" fmla="*/ 2147483647 h 192"/>
              <a:gd name="T30" fmla="*/ 2147483647 w 367"/>
              <a:gd name="T31" fmla="*/ 2147483647 h 192"/>
              <a:gd name="T32" fmla="*/ 2147483647 w 367"/>
              <a:gd name="T33" fmla="*/ 2147483647 h 192"/>
              <a:gd name="T34" fmla="*/ 2147483647 w 367"/>
              <a:gd name="T35" fmla="*/ 2147483647 h 192"/>
              <a:gd name="T36" fmla="*/ 2147483647 w 367"/>
              <a:gd name="T37" fmla="*/ 2147483647 h 192"/>
              <a:gd name="T38" fmla="*/ 2147483647 w 367"/>
              <a:gd name="T39" fmla="*/ 2147483647 h 192"/>
              <a:gd name="T40" fmla="*/ 2147483647 w 367"/>
              <a:gd name="T41" fmla="*/ 2147483647 h 192"/>
              <a:gd name="T42" fmla="*/ 2147483647 w 367"/>
              <a:gd name="T43" fmla="*/ 2147483647 h 192"/>
              <a:gd name="T44" fmla="*/ 2147483647 w 367"/>
              <a:gd name="T45" fmla="*/ 2147483647 h 192"/>
              <a:gd name="T46" fmla="*/ 2147483647 w 367"/>
              <a:gd name="T47" fmla="*/ 2147483647 h 192"/>
              <a:gd name="T48" fmla="*/ 2147483647 w 367"/>
              <a:gd name="T49" fmla="*/ 2147483647 h 192"/>
              <a:gd name="T50" fmla="*/ 2147483647 w 367"/>
              <a:gd name="T51" fmla="*/ 2147483647 h 192"/>
              <a:gd name="T52" fmla="*/ 2147483647 w 367"/>
              <a:gd name="T53" fmla="*/ 2147483647 h 192"/>
              <a:gd name="T54" fmla="*/ 2147483647 w 367"/>
              <a:gd name="T55" fmla="*/ 2147483647 h 192"/>
              <a:gd name="T56" fmla="*/ 2147483647 w 367"/>
              <a:gd name="T57" fmla="*/ 2147483647 h 192"/>
              <a:gd name="T58" fmla="*/ 2147483647 w 367"/>
              <a:gd name="T59" fmla="*/ 2147483647 h 192"/>
              <a:gd name="T60" fmla="*/ 2147483647 w 367"/>
              <a:gd name="T61" fmla="*/ 2147483647 h 192"/>
              <a:gd name="T62" fmla="*/ 2147483647 w 367"/>
              <a:gd name="T63" fmla="*/ 2147483647 h 192"/>
              <a:gd name="T64" fmla="*/ 2147483647 w 367"/>
              <a:gd name="T65" fmla="*/ 2147483647 h 192"/>
              <a:gd name="T66" fmla="*/ 2147483647 w 367"/>
              <a:gd name="T67" fmla="*/ 2147483647 h 192"/>
              <a:gd name="T68" fmla="*/ 2147483647 w 367"/>
              <a:gd name="T69" fmla="*/ 2147483647 h 192"/>
              <a:gd name="T70" fmla="*/ 2147483647 w 367"/>
              <a:gd name="T71" fmla="*/ 2147483647 h 192"/>
              <a:gd name="T72" fmla="*/ 2147483647 w 367"/>
              <a:gd name="T73" fmla="*/ 2147483647 h 192"/>
              <a:gd name="T74" fmla="*/ 2147483647 w 367"/>
              <a:gd name="T75" fmla="*/ 2147483647 h 192"/>
              <a:gd name="T76" fmla="*/ 0 w 367"/>
              <a:gd name="T77" fmla="*/ 2147483647 h 19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67"/>
              <a:gd name="T118" fmla="*/ 0 h 192"/>
              <a:gd name="T119" fmla="*/ 367 w 367"/>
              <a:gd name="T120" fmla="*/ 192 h 19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67" h="192">
                <a:moveTo>
                  <a:pt x="0" y="72"/>
                </a:moveTo>
                <a:lnTo>
                  <a:pt x="61" y="49"/>
                </a:lnTo>
                <a:lnTo>
                  <a:pt x="112" y="10"/>
                </a:lnTo>
                <a:lnTo>
                  <a:pt x="146" y="0"/>
                </a:lnTo>
                <a:lnTo>
                  <a:pt x="149" y="5"/>
                </a:lnTo>
                <a:lnTo>
                  <a:pt x="111" y="42"/>
                </a:lnTo>
                <a:lnTo>
                  <a:pt x="111" y="58"/>
                </a:lnTo>
                <a:lnTo>
                  <a:pt x="118" y="51"/>
                </a:lnTo>
                <a:lnTo>
                  <a:pt x="139" y="48"/>
                </a:lnTo>
                <a:lnTo>
                  <a:pt x="158" y="60"/>
                </a:lnTo>
                <a:lnTo>
                  <a:pt x="177" y="81"/>
                </a:lnTo>
                <a:lnTo>
                  <a:pt x="210" y="85"/>
                </a:lnTo>
                <a:lnTo>
                  <a:pt x="242" y="65"/>
                </a:lnTo>
                <a:lnTo>
                  <a:pt x="302" y="58"/>
                </a:lnTo>
                <a:lnTo>
                  <a:pt x="305" y="76"/>
                </a:lnTo>
                <a:lnTo>
                  <a:pt x="314" y="81"/>
                </a:lnTo>
                <a:lnTo>
                  <a:pt x="337" y="81"/>
                </a:lnTo>
                <a:lnTo>
                  <a:pt x="346" y="81"/>
                </a:lnTo>
                <a:lnTo>
                  <a:pt x="351" y="107"/>
                </a:lnTo>
                <a:lnTo>
                  <a:pt x="367" y="122"/>
                </a:lnTo>
                <a:lnTo>
                  <a:pt x="342" y="127"/>
                </a:lnTo>
                <a:lnTo>
                  <a:pt x="333" y="118"/>
                </a:lnTo>
                <a:lnTo>
                  <a:pt x="328" y="130"/>
                </a:lnTo>
                <a:lnTo>
                  <a:pt x="319" y="130"/>
                </a:lnTo>
                <a:lnTo>
                  <a:pt x="289" y="115"/>
                </a:lnTo>
                <a:lnTo>
                  <a:pt x="238" y="132"/>
                </a:lnTo>
                <a:lnTo>
                  <a:pt x="215" y="153"/>
                </a:lnTo>
                <a:lnTo>
                  <a:pt x="215" y="132"/>
                </a:lnTo>
                <a:lnTo>
                  <a:pt x="198" y="141"/>
                </a:lnTo>
                <a:lnTo>
                  <a:pt x="159" y="192"/>
                </a:lnTo>
                <a:lnTo>
                  <a:pt x="152" y="186"/>
                </a:lnTo>
                <a:lnTo>
                  <a:pt x="155" y="171"/>
                </a:lnTo>
                <a:lnTo>
                  <a:pt x="144" y="172"/>
                </a:lnTo>
                <a:lnTo>
                  <a:pt x="148" y="145"/>
                </a:lnTo>
                <a:lnTo>
                  <a:pt x="130" y="135"/>
                </a:lnTo>
                <a:lnTo>
                  <a:pt x="131" y="126"/>
                </a:lnTo>
                <a:lnTo>
                  <a:pt x="18" y="93"/>
                </a:lnTo>
                <a:lnTo>
                  <a:pt x="11" y="79"/>
                </a:lnTo>
                <a:lnTo>
                  <a:pt x="0" y="72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35" name="Freeform 253">
            <a:extLst>
              <a:ext uri="{FF2B5EF4-FFF2-40B4-BE49-F238E27FC236}">
                <a16:creationId xmlns:a16="http://schemas.microsoft.com/office/drawing/2014/main" id="{C4A38F15-A548-4594-B1DB-96E4F0430684}"/>
              </a:ext>
            </a:extLst>
          </p:cNvPr>
          <p:cNvSpPr>
            <a:spLocks noChangeAspect="1"/>
          </p:cNvSpPr>
          <p:nvPr/>
        </p:nvSpPr>
        <p:spPr bwMode="auto">
          <a:xfrm>
            <a:off x="7292977" y="4095750"/>
            <a:ext cx="290513" cy="285751"/>
          </a:xfrm>
          <a:custGeom>
            <a:avLst/>
            <a:gdLst>
              <a:gd name="T0" fmla="*/ 2147483646 w 257"/>
              <a:gd name="T1" fmla="*/ 2147483646 h 312"/>
              <a:gd name="T2" fmla="*/ 2147483646 w 257"/>
              <a:gd name="T3" fmla="*/ 2147483646 h 312"/>
              <a:gd name="T4" fmla="*/ 2147483646 w 257"/>
              <a:gd name="T5" fmla="*/ 2147483646 h 312"/>
              <a:gd name="T6" fmla="*/ 2147483646 w 257"/>
              <a:gd name="T7" fmla="*/ 2147483646 h 312"/>
              <a:gd name="T8" fmla="*/ 2147483646 w 257"/>
              <a:gd name="T9" fmla="*/ 2147483646 h 312"/>
              <a:gd name="T10" fmla="*/ 2147483646 w 257"/>
              <a:gd name="T11" fmla="*/ 2147483646 h 312"/>
              <a:gd name="T12" fmla="*/ 2147483646 w 257"/>
              <a:gd name="T13" fmla="*/ 2147483646 h 312"/>
              <a:gd name="T14" fmla="*/ 2147483646 w 257"/>
              <a:gd name="T15" fmla="*/ 2147483646 h 312"/>
              <a:gd name="T16" fmla="*/ 2147483646 w 257"/>
              <a:gd name="T17" fmla="*/ 2147483646 h 312"/>
              <a:gd name="T18" fmla="*/ 2147483646 w 257"/>
              <a:gd name="T19" fmla="*/ 2147483646 h 312"/>
              <a:gd name="T20" fmla="*/ 2147483646 w 257"/>
              <a:gd name="T21" fmla="*/ 2147483646 h 312"/>
              <a:gd name="T22" fmla="*/ 2147483646 w 257"/>
              <a:gd name="T23" fmla="*/ 2147483646 h 312"/>
              <a:gd name="T24" fmla="*/ 2147483646 w 257"/>
              <a:gd name="T25" fmla="*/ 2147483646 h 312"/>
              <a:gd name="T26" fmla="*/ 2147483646 w 257"/>
              <a:gd name="T27" fmla="*/ 2147483646 h 312"/>
              <a:gd name="T28" fmla="*/ 2147483646 w 257"/>
              <a:gd name="T29" fmla="*/ 2147483646 h 312"/>
              <a:gd name="T30" fmla="*/ 2147483646 w 257"/>
              <a:gd name="T31" fmla="*/ 0 h 312"/>
              <a:gd name="T32" fmla="*/ 2147483646 w 257"/>
              <a:gd name="T33" fmla="*/ 2147483646 h 312"/>
              <a:gd name="T34" fmla="*/ 2147483646 w 257"/>
              <a:gd name="T35" fmla="*/ 2147483646 h 312"/>
              <a:gd name="T36" fmla="*/ 2147483646 w 257"/>
              <a:gd name="T37" fmla="*/ 2147483646 h 312"/>
              <a:gd name="T38" fmla="*/ 2147483646 w 257"/>
              <a:gd name="T39" fmla="*/ 2147483646 h 312"/>
              <a:gd name="T40" fmla="*/ 2147483646 w 257"/>
              <a:gd name="T41" fmla="*/ 2147483646 h 312"/>
              <a:gd name="T42" fmla="*/ 2147483646 w 257"/>
              <a:gd name="T43" fmla="*/ 2147483646 h 312"/>
              <a:gd name="T44" fmla="*/ 2147483646 w 257"/>
              <a:gd name="T45" fmla="*/ 2147483646 h 312"/>
              <a:gd name="T46" fmla="*/ 2147483646 w 257"/>
              <a:gd name="T47" fmla="*/ 2147483646 h 312"/>
              <a:gd name="T48" fmla="*/ 2147483646 w 257"/>
              <a:gd name="T49" fmla="*/ 2147483646 h 312"/>
              <a:gd name="T50" fmla="*/ 2147483646 w 257"/>
              <a:gd name="T51" fmla="*/ 2147483646 h 312"/>
              <a:gd name="T52" fmla="*/ 2147483646 w 257"/>
              <a:gd name="T53" fmla="*/ 2147483646 h 312"/>
              <a:gd name="T54" fmla="*/ 2147483646 w 257"/>
              <a:gd name="T55" fmla="*/ 2147483646 h 312"/>
              <a:gd name="T56" fmla="*/ 2147483646 w 257"/>
              <a:gd name="T57" fmla="*/ 2147483646 h 312"/>
              <a:gd name="T58" fmla="*/ 2147483646 w 257"/>
              <a:gd name="T59" fmla="*/ 2147483646 h 312"/>
              <a:gd name="T60" fmla="*/ 2147483646 w 257"/>
              <a:gd name="T61" fmla="*/ 2147483646 h 312"/>
              <a:gd name="T62" fmla="*/ 0 w 257"/>
              <a:gd name="T63" fmla="*/ 2147483646 h 312"/>
              <a:gd name="T64" fmla="*/ 2147483646 w 257"/>
              <a:gd name="T65" fmla="*/ 2147483646 h 312"/>
              <a:gd name="T66" fmla="*/ 2147483646 w 257"/>
              <a:gd name="T67" fmla="*/ 2147483646 h 312"/>
              <a:gd name="T68" fmla="*/ 2147483646 w 257"/>
              <a:gd name="T69" fmla="*/ 2147483646 h 312"/>
              <a:gd name="T70" fmla="*/ 2147483646 w 257"/>
              <a:gd name="T71" fmla="*/ 2147483646 h 312"/>
              <a:gd name="T72" fmla="*/ 2147483646 w 257"/>
              <a:gd name="T73" fmla="*/ 2147483646 h 312"/>
              <a:gd name="T74" fmla="*/ 2147483646 w 257"/>
              <a:gd name="T75" fmla="*/ 2147483646 h 312"/>
              <a:gd name="T76" fmla="*/ 2147483646 w 257"/>
              <a:gd name="T77" fmla="*/ 2147483646 h 312"/>
              <a:gd name="T78" fmla="*/ 2147483646 w 257"/>
              <a:gd name="T79" fmla="*/ 2147483646 h 312"/>
              <a:gd name="T80" fmla="*/ 2147483646 w 257"/>
              <a:gd name="T81" fmla="*/ 2147483646 h 312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257"/>
              <a:gd name="T124" fmla="*/ 0 h 312"/>
              <a:gd name="T125" fmla="*/ 257 w 257"/>
              <a:gd name="T126" fmla="*/ 312 h 312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257" h="312">
                <a:moveTo>
                  <a:pt x="257" y="207"/>
                </a:moveTo>
                <a:lnTo>
                  <a:pt x="250" y="195"/>
                </a:lnTo>
                <a:lnTo>
                  <a:pt x="242" y="150"/>
                </a:lnTo>
                <a:lnTo>
                  <a:pt x="229" y="129"/>
                </a:lnTo>
                <a:lnTo>
                  <a:pt x="203" y="138"/>
                </a:lnTo>
                <a:lnTo>
                  <a:pt x="187" y="161"/>
                </a:lnTo>
                <a:lnTo>
                  <a:pt x="176" y="161"/>
                </a:lnTo>
                <a:lnTo>
                  <a:pt x="172" y="156"/>
                </a:lnTo>
                <a:lnTo>
                  <a:pt x="178" y="137"/>
                </a:lnTo>
                <a:lnTo>
                  <a:pt x="192" y="125"/>
                </a:lnTo>
                <a:lnTo>
                  <a:pt x="206" y="102"/>
                </a:lnTo>
                <a:lnTo>
                  <a:pt x="197" y="55"/>
                </a:lnTo>
                <a:lnTo>
                  <a:pt x="203" y="50"/>
                </a:lnTo>
                <a:lnTo>
                  <a:pt x="196" y="36"/>
                </a:lnTo>
                <a:lnTo>
                  <a:pt x="150" y="5"/>
                </a:lnTo>
                <a:lnTo>
                  <a:pt x="111" y="0"/>
                </a:lnTo>
                <a:lnTo>
                  <a:pt x="105" y="13"/>
                </a:lnTo>
                <a:lnTo>
                  <a:pt x="112" y="26"/>
                </a:lnTo>
                <a:lnTo>
                  <a:pt x="86" y="36"/>
                </a:lnTo>
                <a:lnTo>
                  <a:pt x="84" y="61"/>
                </a:lnTo>
                <a:lnTo>
                  <a:pt x="76" y="69"/>
                </a:lnTo>
                <a:lnTo>
                  <a:pt x="71" y="47"/>
                </a:lnTo>
                <a:lnTo>
                  <a:pt x="46" y="65"/>
                </a:lnTo>
                <a:lnTo>
                  <a:pt x="38" y="81"/>
                </a:lnTo>
                <a:lnTo>
                  <a:pt x="37" y="116"/>
                </a:lnTo>
                <a:lnTo>
                  <a:pt x="30" y="120"/>
                </a:lnTo>
                <a:lnTo>
                  <a:pt x="23" y="162"/>
                </a:lnTo>
                <a:lnTo>
                  <a:pt x="38" y="195"/>
                </a:lnTo>
                <a:lnTo>
                  <a:pt x="39" y="206"/>
                </a:lnTo>
                <a:lnTo>
                  <a:pt x="38" y="241"/>
                </a:lnTo>
                <a:lnTo>
                  <a:pt x="15" y="299"/>
                </a:lnTo>
                <a:lnTo>
                  <a:pt x="0" y="308"/>
                </a:lnTo>
                <a:lnTo>
                  <a:pt x="121" y="308"/>
                </a:lnTo>
                <a:lnTo>
                  <a:pt x="121" y="312"/>
                </a:lnTo>
                <a:lnTo>
                  <a:pt x="199" y="312"/>
                </a:lnTo>
                <a:lnTo>
                  <a:pt x="218" y="291"/>
                </a:lnTo>
                <a:lnTo>
                  <a:pt x="219" y="280"/>
                </a:lnTo>
                <a:lnTo>
                  <a:pt x="229" y="262"/>
                </a:lnTo>
                <a:lnTo>
                  <a:pt x="231" y="249"/>
                </a:lnTo>
                <a:lnTo>
                  <a:pt x="250" y="243"/>
                </a:lnTo>
                <a:lnTo>
                  <a:pt x="257" y="207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Freeform 254">
            <a:extLst>
              <a:ext uri="{FF2B5EF4-FFF2-40B4-BE49-F238E27FC236}">
                <a16:creationId xmlns:a16="http://schemas.microsoft.com/office/drawing/2014/main" id="{B8D9377F-BA72-430E-8C82-7D8B67D98AE6}"/>
              </a:ext>
            </a:extLst>
          </p:cNvPr>
          <p:cNvSpPr>
            <a:spLocks noChangeAspect="1"/>
          </p:cNvSpPr>
          <p:nvPr/>
        </p:nvSpPr>
        <p:spPr bwMode="auto">
          <a:xfrm>
            <a:off x="7292977" y="4095750"/>
            <a:ext cx="290513" cy="285751"/>
          </a:xfrm>
          <a:custGeom>
            <a:avLst/>
            <a:gdLst>
              <a:gd name="T0" fmla="*/ 2147483647 w 257"/>
              <a:gd name="T1" fmla="*/ 2147483647 h 312"/>
              <a:gd name="T2" fmla="*/ 2147483647 w 257"/>
              <a:gd name="T3" fmla="*/ 2147483647 h 312"/>
              <a:gd name="T4" fmla="*/ 2147483647 w 257"/>
              <a:gd name="T5" fmla="*/ 2147483647 h 312"/>
              <a:gd name="T6" fmla="*/ 2147483647 w 257"/>
              <a:gd name="T7" fmla="*/ 2147483647 h 312"/>
              <a:gd name="T8" fmla="*/ 2147483647 w 257"/>
              <a:gd name="T9" fmla="*/ 2147483647 h 312"/>
              <a:gd name="T10" fmla="*/ 2147483647 w 257"/>
              <a:gd name="T11" fmla="*/ 2147483647 h 312"/>
              <a:gd name="T12" fmla="*/ 2147483647 w 257"/>
              <a:gd name="T13" fmla="*/ 2147483647 h 312"/>
              <a:gd name="T14" fmla="*/ 2147483647 w 257"/>
              <a:gd name="T15" fmla="*/ 2147483647 h 312"/>
              <a:gd name="T16" fmla="*/ 2147483647 w 257"/>
              <a:gd name="T17" fmla="*/ 2147483647 h 312"/>
              <a:gd name="T18" fmla="*/ 2147483647 w 257"/>
              <a:gd name="T19" fmla="*/ 2147483647 h 312"/>
              <a:gd name="T20" fmla="*/ 2147483647 w 257"/>
              <a:gd name="T21" fmla="*/ 2147483647 h 312"/>
              <a:gd name="T22" fmla="*/ 2147483647 w 257"/>
              <a:gd name="T23" fmla="*/ 2147483647 h 312"/>
              <a:gd name="T24" fmla="*/ 2147483647 w 257"/>
              <a:gd name="T25" fmla="*/ 2147483647 h 312"/>
              <a:gd name="T26" fmla="*/ 2147483647 w 257"/>
              <a:gd name="T27" fmla="*/ 2147483647 h 312"/>
              <a:gd name="T28" fmla="*/ 2147483647 w 257"/>
              <a:gd name="T29" fmla="*/ 2147483647 h 312"/>
              <a:gd name="T30" fmla="*/ 2147483647 w 257"/>
              <a:gd name="T31" fmla="*/ 0 h 312"/>
              <a:gd name="T32" fmla="*/ 2147483647 w 257"/>
              <a:gd name="T33" fmla="*/ 2147483647 h 312"/>
              <a:gd name="T34" fmla="*/ 2147483647 w 257"/>
              <a:gd name="T35" fmla="*/ 2147483647 h 312"/>
              <a:gd name="T36" fmla="*/ 2147483647 w 257"/>
              <a:gd name="T37" fmla="*/ 2147483647 h 312"/>
              <a:gd name="T38" fmla="*/ 2147483647 w 257"/>
              <a:gd name="T39" fmla="*/ 2147483647 h 312"/>
              <a:gd name="T40" fmla="*/ 2147483647 w 257"/>
              <a:gd name="T41" fmla="*/ 2147483647 h 312"/>
              <a:gd name="T42" fmla="*/ 2147483647 w 257"/>
              <a:gd name="T43" fmla="*/ 2147483647 h 312"/>
              <a:gd name="T44" fmla="*/ 2147483647 w 257"/>
              <a:gd name="T45" fmla="*/ 2147483647 h 312"/>
              <a:gd name="T46" fmla="*/ 2147483647 w 257"/>
              <a:gd name="T47" fmla="*/ 2147483647 h 312"/>
              <a:gd name="T48" fmla="*/ 2147483647 w 257"/>
              <a:gd name="T49" fmla="*/ 2147483647 h 312"/>
              <a:gd name="T50" fmla="*/ 2147483647 w 257"/>
              <a:gd name="T51" fmla="*/ 2147483647 h 312"/>
              <a:gd name="T52" fmla="*/ 2147483647 w 257"/>
              <a:gd name="T53" fmla="*/ 2147483647 h 312"/>
              <a:gd name="T54" fmla="*/ 2147483647 w 257"/>
              <a:gd name="T55" fmla="*/ 2147483647 h 312"/>
              <a:gd name="T56" fmla="*/ 2147483647 w 257"/>
              <a:gd name="T57" fmla="*/ 2147483647 h 312"/>
              <a:gd name="T58" fmla="*/ 2147483647 w 257"/>
              <a:gd name="T59" fmla="*/ 2147483647 h 312"/>
              <a:gd name="T60" fmla="*/ 2147483647 w 257"/>
              <a:gd name="T61" fmla="*/ 2147483647 h 312"/>
              <a:gd name="T62" fmla="*/ 0 w 257"/>
              <a:gd name="T63" fmla="*/ 2147483647 h 312"/>
              <a:gd name="T64" fmla="*/ 2147483647 w 257"/>
              <a:gd name="T65" fmla="*/ 2147483647 h 312"/>
              <a:gd name="T66" fmla="*/ 2147483647 w 257"/>
              <a:gd name="T67" fmla="*/ 2147483647 h 312"/>
              <a:gd name="T68" fmla="*/ 2147483647 w 257"/>
              <a:gd name="T69" fmla="*/ 2147483647 h 312"/>
              <a:gd name="T70" fmla="*/ 2147483647 w 257"/>
              <a:gd name="T71" fmla="*/ 2147483647 h 312"/>
              <a:gd name="T72" fmla="*/ 2147483647 w 257"/>
              <a:gd name="T73" fmla="*/ 2147483647 h 312"/>
              <a:gd name="T74" fmla="*/ 2147483647 w 257"/>
              <a:gd name="T75" fmla="*/ 2147483647 h 312"/>
              <a:gd name="T76" fmla="*/ 2147483647 w 257"/>
              <a:gd name="T77" fmla="*/ 2147483647 h 312"/>
              <a:gd name="T78" fmla="*/ 2147483647 w 257"/>
              <a:gd name="T79" fmla="*/ 2147483647 h 312"/>
              <a:gd name="T80" fmla="*/ 2147483647 w 257"/>
              <a:gd name="T81" fmla="*/ 2147483647 h 312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257"/>
              <a:gd name="T124" fmla="*/ 0 h 312"/>
              <a:gd name="T125" fmla="*/ 257 w 257"/>
              <a:gd name="T126" fmla="*/ 312 h 312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257" h="312">
                <a:moveTo>
                  <a:pt x="257" y="207"/>
                </a:moveTo>
                <a:lnTo>
                  <a:pt x="250" y="195"/>
                </a:lnTo>
                <a:lnTo>
                  <a:pt x="242" y="150"/>
                </a:lnTo>
                <a:lnTo>
                  <a:pt x="229" y="129"/>
                </a:lnTo>
                <a:lnTo>
                  <a:pt x="203" y="138"/>
                </a:lnTo>
                <a:lnTo>
                  <a:pt x="187" y="161"/>
                </a:lnTo>
                <a:lnTo>
                  <a:pt x="176" y="161"/>
                </a:lnTo>
                <a:lnTo>
                  <a:pt x="172" y="156"/>
                </a:lnTo>
                <a:lnTo>
                  <a:pt x="178" y="137"/>
                </a:lnTo>
                <a:lnTo>
                  <a:pt x="192" y="125"/>
                </a:lnTo>
                <a:lnTo>
                  <a:pt x="206" y="102"/>
                </a:lnTo>
                <a:lnTo>
                  <a:pt x="197" y="55"/>
                </a:lnTo>
                <a:lnTo>
                  <a:pt x="203" y="50"/>
                </a:lnTo>
                <a:lnTo>
                  <a:pt x="196" y="36"/>
                </a:lnTo>
                <a:lnTo>
                  <a:pt x="150" y="5"/>
                </a:lnTo>
                <a:lnTo>
                  <a:pt x="111" y="0"/>
                </a:lnTo>
                <a:lnTo>
                  <a:pt x="105" y="13"/>
                </a:lnTo>
                <a:lnTo>
                  <a:pt x="112" y="26"/>
                </a:lnTo>
                <a:lnTo>
                  <a:pt x="86" y="36"/>
                </a:lnTo>
                <a:lnTo>
                  <a:pt x="84" y="61"/>
                </a:lnTo>
                <a:lnTo>
                  <a:pt x="76" y="69"/>
                </a:lnTo>
                <a:lnTo>
                  <a:pt x="71" y="47"/>
                </a:lnTo>
                <a:lnTo>
                  <a:pt x="46" y="65"/>
                </a:lnTo>
                <a:lnTo>
                  <a:pt x="38" y="81"/>
                </a:lnTo>
                <a:lnTo>
                  <a:pt x="37" y="116"/>
                </a:lnTo>
                <a:lnTo>
                  <a:pt x="30" y="120"/>
                </a:lnTo>
                <a:lnTo>
                  <a:pt x="23" y="162"/>
                </a:lnTo>
                <a:lnTo>
                  <a:pt x="38" y="195"/>
                </a:lnTo>
                <a:lnTo>
                  <a:pt x="39" y="206"/>
                </a:lnTo>
                <a:lnTo>
                  <a:pt x="38" y="241"/>
                </a:lnTo>
                <a:lnTo>
                  <a:pt x="15" y="299"/>
                </a:lnTo>
                <a:lnTo>
                  <a:pt x="0" y="308"/>
                </a:lnTo>
                <a:lnTo>
                  <a:pt x="121" y="308"/>
                </a:lnTo>
                <a:lnTo>
                  <a:pt x="121" y="312"/>
                </a:lnTo>
                <a:lnTo>
                  <a:pt x="199" y="312"/>
                </a:lnTo>
                <a:lnTo>
                  <a:pt x="218" y="291"/>
                </a:lnTo>
                <a:lnTo>
                  <a:pt x="219" y="280"/>
                </a:lnTo>
                <a:lnTo>
                  <a:pt x="229" y="262"/>
                </a:lnTo>
                <a:lnTo>
                  <a:pt x="231" y="249"/>
                </a:lnTo>
                <a:lnTo>
                  <a:pt x="250" y="243"/>
                </a:lnTo>
                <a:lnTo>
                  <a:pt x="257" y="207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37" name="Freeform 255">
            <a:extLst>
              <a:ext uri="{FF2B5EF4-FFF2-40B4-BE49-F238E27FC236}">
                <a16:creationId xmlns:a16="http://schemas.microsoft.com/office/drawing/2014/main" id="{725F0ADC-379E-4E9B-8D5C-761AFA889C24}"/>
              </a:ext>
            </a:extLst>
          </p:cNvPr>
          <p:cNvSpPr>
            <a:spLocks noChangeAspect="1"/>
          </p:cNvSpPr>
          <p:nvPr/>
        </p:nvSpPr>
        <p:spPr bwMode="auto">
          <a:xfrm>
            <a:off x="6315076" y="2855913"/>
            <a:ext cx="836613" cy="992187"/>
          </a:xfrm>
          <a:custGeom>
            <a:avLst/>
            <a:gdLst>
              <a:gd name="T0" fmla="*/ 2147483646 w 734"/>
              <a:gd name="T1" fmla="*/ 2147483646 h 1085"/>
              <a:gd name="T2" fmla="*/ 2147483646 w 734"/>
              <a:gd name="T3" fmla="*/ 2147483646 h 1085"/>
              <a:gd name="T4" fmla="*/ 2147483646 w 734"/>
              <a:gd name="T5" fmla="*/ 2147483646 h 1085"/>
              <a:gd name="T6" fmla="*/ 2147483646 w 734"/>
              <a:gd name="T7" fmla="*/ 2147483646 h 1085"/>
              <a:gd name="T8" fmla="*/ 2147483646 w 734"/>
              <a:gd name="T9" fmla="*/ 2147483646 h 1085"/>
              <a:gd name="T10" fmla="*/ 2147483646 w 734"/>
              <a:gd name="T11" fmla="*/ 2147483646 h 1085"/>
              <a:gd name="T12" fmla="*/ 2147483646 w 734"/>
              <a:gd name="T13" fmla="*/ 2147483646 h 1085"/>
              <a:gd name="T14" fmla="*/ 2147483646 w 734"/>
              <a:gd name="T15" fmla="*/ 2147483646 h 1085"/>
              <a:gd name="T16" fmla="*/ 2147483646 w 734"/>
              <a:gd name="T17" fmla="*/ 2147483646 h 1085"/>
              <a:gd name="T18" fmla="*/ 2147483646 w 734"/>
              <a:gd name="T19" fmla="*/ 2147483646 h 1085"/>
              <a:gd name="T20" fmla="*/ 2147483646 w 734"/>
              <a:gd name="T21" fmla="*/ 2147483646 h 1085"/>
              <a:gd name="T22" fmla="*/ 2147483646 w 734"/>
              <a:gd name="T23" fmla="*/ 2147483646 h 1085"/>
              <a:gd name="T24" fmla="*/ 2147483646 w 734"/>
              <a:gd name="T25" fmla="*/ 2147483646 h 1085"/>
              <a:gd name="T26" fmla="*/ 2147483646 w 734"/>
              <a:gd name="T27" fmla="*/ 2147483646 h 1085"/>
              <a:gd name="T28" fmla="*/ 2147483646 w 734"/>
              <a:gd name="T29" fmla="*/ 2147483646 h 1085"/>
              <a:gd name="T30" fmla="*/ 2147483646 w 734"/>
              <a:gd name="T31" fmla="*/ 2147483646 h 1085"/>
              <a:gd name="T32" fmla="*/ 2147483646 w 734"/>
              <a:gd name="T33" fmla="*/ 2147483646 h 1085"/>
              <a:gd name="T34" fmla="*/ 2147483646 w 734"/>
              <a:gd name="T35" fmla="*/ 2147483646 h 1085"/>
              <a:gd name="T36" fmla="*/ 2147483646 w 734"/>
              <a:gd name="T37" fmla="*/ 2147483646 h 1085"/>
              <a:gd name="T38" fmla="*/ 2147483646 w 734"/>
              <a:gd name="T39" fmla="*/ 2147483646 h 1085"/>
              <a:gd name="T40" fmla="*/ 2147483646 w 734"/>
              <a:gd name="T41" fmla="*/ 2147483646 h 1085"/>
              <a:gd name="T42" fmla="*/ 2147483646 w 734"/>
              <a:gd name="T43" fmla="*/ 2147483646 h 1085"/>
              <a:gd name="T44" fmla="*/ 2147483646 w 734"/>
              <a:gd name="T45" fmla="*/ 2147483646 h 1085"/>
              <a:gd name="T46" fmla="*/ 2147483646 w 734"/>
              <a:gd name="T47" fmla="*/ 2147483646 h 1085"/>
              <a:gd name="T48" fmla="*/ 2147483646 w 734"/>
              <a:gd name="T49" fmla="*/ 2147483646 h 1085"/>
              <a:gd name="T50" fmla="*/ 2147483646 w 734"/>
              <a:gd name="T51" fmla="*/ 2147483646 h 1085"/>
              <a:gd name="T52" fmla="*/ 2147483646 w 734"/>
              <a:gd name="T53" fmla="*/ 2147483646 h 1085"/>
              <a:gd name="T54" fmla="*/ 2147483646 w 734"/>
              <a:gd name="T55" fmla="*/ 2147483646 h 1085"/>
              <a:gd name="T56" fmla="*/ 2147483646 w 734"/>
              <a:gd name="T57" fmla="*/ 2147483646 h 1085"/>
              <a:gd name="T58" fmla="*/ 2147483646 w 734"/>
              <a:gd name="T59" fmla="*/ 2147483646 h 1085"/>
              <a:gd name="T60" fmla="*/ 2147483646 w 734"/>
              <a:gd name="T61" fmla="*/ 2147483646 h 1085"/>
              <a:gd name="T62" fmla="*/ 2147483646 w 734"/>
              <a:gd name="T63" fmla="*/ 2147483646 h 1085"/>
              <a:gd name="T64" fmla="*/ 2147483646 w 734"/>
              <a:gd name="T65" fmla="*/ 2147483646 h 1085"/>
              <a:gd name="T66" fmla="*/ 2147483646 w 734"/>
              <a:gd name="T67" fmla="*/ 2147483646 h 1085"/>
              <a:gd name="T68" fmla="*/ 2147483646 w 734"/>
              <a:gd name="T69" fmla="*/ 0 h 1085"/>
              <a:gd name="T70" fmla="*/ 2147483646 w 734"/>
              <a:gd name="T71" fmla="*/ 0 h 1085"/>
              <a:gd name="T72" fmla="*/ 2147483646 w 734"/>
              <a:gd name="T73" fmla="*/ 0 h 1085"/>
              <a:gd name="T74" fmla="*/ 2147483646 w 734"/>
              <a:gd name="T75" fmla="*/ 0 h 1085"/>
              <a:gd name="T76" fmla="*/ 2147483646 w 734"/>
              <a:gd name="T77" fmla="*/ 0 h 1085"/>
              <a:gd name="T78" fmla="*/ 2147483646 w 734"/>
              <a:gd name="T79" fmla="*/ 0 h 1085"/>
              <a:gd name="T80" fmla="*/ 2147483646 w 734"/>
              <a:gd name="T81" fmla="*/ 0 h 1085"/>
              <a:gd name="T82" fmla="*/ 2147483646 w 734"/>
              <a:gd name="T83" fmla="*/ 0 h 1085"/>
              <a:gd name="T84" fmla="*/ 0 w 734"/>
              <a:gd name="T85" fmla="*/ 0 h 1085"/>
              <a:gd name="T86" fmla="*/ 0 w 734"/>
              <a:gd name="T87" fmla="*/ 2147483646 h 1085"/>
              <a:gd name="T88" fmla="*/ 0 w 734"/>
              <a:gd name="T89" fmla="*/ 2147483646 h 1085"/>
              <a:gd name="T90" fmla="*/ 0 w 734"/>
              <a:gd name="T91" fmla="*/ 2147483646 h 1085"/>
              <a:gd name="T92" fmla="*/ 0 w 734"/>
              <a:gd name="T93" fmla="*/ 2147483646 h 1085"/>
              <a:gd name="T94" fmla="*/ 0 w 734"/>
              <a:gd name="T95" fmla="*/ 2147483646 h 1085"/>
              <a:gd name="T96" fmla="*/ 2147483646 w 734"/>
              <a:gd name="T97" fmla="*/ 2147483646 h 1085"/>
              <a:gd name="T98" fmla="*/ 2147483646 w 734"/>
              <a:gd name="T99" fmla="*/ 2147483646 h 1085"/>
              <a:gd name="T100" fmla="*/ 2147483646 w 734"/>
              <a:gd name="T101" fmla="*/ 2147483646 h 1085"/>
              <a:gd name="T102" fmla="*/ 2147483646 w 734"/>
              <a:gd name="T103" fmla="*/ 2147483646 h 1085"/>
              <a:gd name="T104" fmla="*/ 2147483646 w 734"/>
              <a:gd name="T105" fmla="*/ 2147483646 h 1085"/>
              <a:gd name="T106" fmla="*/ 2147483646 w 734"/>
              <a:gd name="T107" fmla="*/ 2147483646 h 1085"/>
              <a:gd name="T108" fmla="*/ 2147483646 w 734"/>
              <a:gd name="T109" fmla="*/ 2147483646 h 1085"/>
              <a:gd name="T110" fmla="*/ 2147483646 w 734"/>
              <a:gd name="T111" fmla="*/ 2147483646 h 1085"/>
              <a:gd name="T112" fmla="*/ 2147483646 w 734"/>
              <a:gd name="T113" fmla="*/ 2147483646 h 1085"/>
              <a:gd name="T114" fmla="*/ 2147483646 w 734"/>
              <a:gd name="T115" fmla="*/ 2147483646 h 1085"/>
              <a:gd name="T116" fmla="*/ 2147483646 w 734"/>
              <a:gd name="T117" fmla="*/ 2147483646 h 1085"/>
              <a:gd name="T118" fmla="*/ 2147483646 w 734"/>
              <a:gd name="T119" fmla="*/ 2147483646 h 1085"/>
              <a:gd name="T120" fmla="*/ 2147483646 w 734"/>
              <a:gd name="T121" fmla="*/ 2147483646 h 108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34"/>
              <a:gd name="T184" fmla="*/ 0 h 1085"/>
              <a:gd name="T185" fmla="*/ 734 w 734"/>
              <a:gd name="T186" fmla="*/ 1085 h 108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34" h="1085">
                <a:moveTo>
                  <a:pt x="391" y="1048"/>
                </a:moveTo>
                <a:lnTo>
                  <a:pt x="391" y="990"/>
                </a:lnTo>
                <a:lnTo>
                  <a:pt x="391" y="911"/>
                </a:lnTo>
                <a:lnTo>
                  <a:pt x="391" y="823"/>
                </a:lnTo>
                <a:lnTo>
                  <a:pt x="391" y="739"/>
                </a:lnTo>
                <a:lnTo>
                  <a:pt x="423" y="705"/>
                </a:lnTo>
                <a:lnTo>
                  <a:pt x="463" y="659"/>
                </a:lnTo>
                <a:lnTo>
                  <a:pt x="511" y="608"/>
                </a:lnTo>
                <a:lnTo>
                  <a:pt x="554" y="560"/>
                </a:lnTo>
                <a:lnTo>
                  <a:pt x="586" y="525"/>
                </a:lnTo>
                <a:lnTo>
                  <a:pt x="627" y="477"/>
                </a:lnTo>
                <a:lnTo>
                  <a:pt x="674" y="424"/>
                </a:lnTo>
                <a:lnTo>
                  <a:pt x="717" y="371"/>
                </a:lnTo>
                <a:lnTo>
                  <a:pt x="734" y="351"/>
                </a:lnTo>
                <a:lnTo>
                  <a:pt x="708" y="347"/>
                </a:lnTo>
                <a:lnTo>
                  <a:pt x="665" y="327"/>
                </a:lnTo>
                <a:lnTo>
                  <a:pt x="641" y="305"/>
                </a:lnTo>
                <a:lnTo>
                  <a:pt x="618" y="300"/>
                </a:lnTo>
                <a:lnTo>
                  <a:pt x="551" y="334"/>
                </a:lnTo>
                <a:lnTo>
                  <a:pt x="548" y="326"/>
                </a:lnTo>
                <a:lnTo>
                  <a:pt x="526" y="337"/>
                </a:lnTo>
                <a:lnTo>
                  <a:pt x="543" y="314"/>
                </a:lnTo>
                <a:lnTo>
                  <a:pt x="541" y="277"/>
                </a:lnTo>
                <a:lnTo>
                  <a:pt x="528" y="258"/>
                </a:lnTo>
                <a:lnTo>
                  <a:pt x="527" y="222"/>
                </a:lnTo>
                <a:lnTo>
                  <a:pt x="508" y="176"/>
                </a:lnTo>
                <a:lnTo>
                  <a:pt x="502" y="143"/>
                </a:lnTo>
                <a:lnTo>
                  <a:pt x="447" y="137"/>
                </a:lnTo>
                <a:lnTo>
                  <a:pt x="439" y="166"/>
                </a:lnTo>
                <a:lnTo>
                  <a:pt x="435" y="134"/>
                </a:lnTo>
                <a:lnTo>
                  <a:pt x="429" y="139"/>
                </a:lnTo>
                <a:lnTo>
                  <a:pt x="410" y="111"/>
                </a:lnTo>
                <a:lnTo>
                  <a:pt x="401" y="109"/>
                </a:lnTo>
                <a:lnTo>
                  <a:pt x="411" y="91"/>
                </a:lnTo>
                <a:lnTo>
                  <a:pt x="414" y="0"/>
                </a:lnTo>
                <a:lnTo>
                  <a:pt x="365" y="0"/>
                </a:lnTo>
                <a:lnTo>
                  <a:pt x="313" y="0"/>
                </a:lnTo>
                <a:lnTo>
                  <a:pt x="258" y="0"/>
                </a:lnTo>
                <a:lnTo>
                  <a:pt x="206" y="0"/>
                </a:lnTo>
                <a:lnTo>
                  <a:pt x="157" y="0"/>
                </a:lnTo>
                <a:lnTo>
                  <a:pt x="109" y="0"/>
                </a:lnTo>
                <a:lnTo>
                  <a:pt x="52" y="0"/>
                </a:lnTo>
                <a:lnTo>
                  <a:pt x="0" y="0"/>
                </a:lnTo>
                <a:lnTo>
                  <a:pt x="0" y="102"/>
                </a:lnTo>
                <a:lnTo>
                  <a:pt x="0" y="208"/>
                </a:lnTo>
                <a:lnTo>
                  <a:pt x="0" y="303"/>
                </a:lnTo>
                <a:lnTo>
                  <a:pt x="0" y="389"/>
                </a:lnTo>
                <a:lnTo>
                  <a:pt x="0" y="447"/>
                </a:lnTo>
                <a:lnTo>
                  <a:pt x="6" y="537"/>
                </a:lnTo>
                <a:lnTo>
                  <a:pt x="12" y="633"/>
                </a:lnTo>
                <a:lnTo>
                  <a:pt x="15" y="717"/>
                </a:lnTo>
                <a:lnTo>
                  <a:pt x="19" y="777"/>
                </a:lnTo>
                <a:lnTo>
                  <a:pt x="24" y="861"/>
                </a:lnTo>
                <a:lnTo>
                  <a:pt x="29" y="948"/>
                </a:lnTo>
                <a:lnTo>
                  <a:pt x="33" y="1025"/>
                </a:lnTo>
                <a:lnTo>
                  <a:pt x="37" y="1085"/>
                </a:lnTo>
                <a:lnTo>
                  <a:pt x="114" y="1085"/>
                </a:lnTo>
                <a:lnTo>
                  <a:pt x="199" y="1085"/>
                </a:lnTo>
                <a:lnTo>
                  <a:pt x="272" y="1085"/>
                </a:lnTo>
                <a:lnTo>
                  <a:pt x="391" y="1085"/>
                </a:lnTo>
                <a:lnTo>
                  <a:pt x="391" y="1048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38" name="Freeform 256">
            <a:extLst>
              <a:ext uri="{FF2B5EF4-FFF2-40B4-BE49-F238E27FC236}">
                <a16:creationId xmlns:a16="http://schemas.microsoft.com/office/drawing/2014/main" id="{BC3293A5-C76C-44BD-8188-99E42382449A}"/>
              </a:ext>
            </a:extLst>
          </p:cNvPr>
          <p:cNvSpPr>
            <a:spLocks noChangeAspect="1"/>
          </p:cNvSpPr>
          <p:nvPr/>
        </p:nvSpPr>
        <p:spPr bwMode="auto">
          <a:xfrm>
            <a:off x="6315076" y="2855913"/>
            <a:ext cx="836613" cy="992187"/>
          </a:xfrm>
          <a:custGeom>
            <a:avLst/>
            <a:gdLst>
              <a:gd name="T0" fmla="*/ 2147483646 w 734"/>
              <a:gd name="T1" fmla="*/ 2147483646 h 1085"/>
              <a:gd name="T2" fmla="*/ 2147483646 w 734"/>
              <a:gd name="T3" fmla="*/ 2147483646 h 1085"/>
              <a:gd name="T4" fmla="*/ 2147483646 w 734"/>
              <a:gd name="T5" fmla="*/ 2147483646 h 1085"/>
              <a:gd name="T6" fmla="*/ 2147483646 w 734"/>
              <a:gd name="T7" fmla="*/ 2147483646 h 1085"/>
              <a:gd name="T8" fmla="*/ 2147483646 w 734"/>
              <a:gd name="T9" fmla="*/ 2147483646 h 1085"/>
              <a:gd name="T10" fmla="*/ 2147483646 w 734"/>
              <a:gd name="T11" fmla="*/ 2147483646 h 1085"/>
              <a:gd name="T12" fmla="*/ 2147483646 w 734"/>
              <a:gd name="T13" fmla="*/ 2147483646 h 1085"/>
              <a:gd name="T14" fmla="*/ 2147483646 w 734"/>
              <a:gd name="T15" fmla="*/ 2147483646 h 1085"/>
              <a:gd name="T16" fmla="*/ 2147483646 w 734"/>
              <a:gd name="T17" fmla="*/ 2147483646 h 1085"/>
              <a:gd name="T18" fmla="*/ 2147483646 w 734"/>
              <a:gd name="T19" fmla="*/ 2147483646 h 1085"/>
              <a:gd name="T20" fmla="*/ 2147483646 w 734"/>
              <a:gd name="T21" fmla="*/ 2147483646 h 1085"/>
              <a:gd name="T22" fmla="*/ 2147483646 w 734"/>
              <a:gd name="T23" fmla="*/ 2147483646 h 1085"/>
              <a:gd name="T24" fmla="*/ 2147483646 w 734"/>
              <a:gd name="T25" fmla="*/ 2147483646 h 1085"/>
              <a:gd name="T26" fmla="*/ 2147483646 w 734"/>
              <a:gd name="T27" fmla="*/ 2147483646 h 1085"/>
              <a:gd name="T28" fmla="*/ 2147483646 w 734"/>
              <a:gd name="T29" fmla="*/ 2147483646 h 1085"/>
              <a:gd name="T30" fmla="*/ 2147483646 w 734"/>
              <a:gd name="T31" fmla="*/ 2147483646 h 1085"/>
              <a:gd name="T32" fmla="*/ 2147483646 w 734"/>
              <a:gd name="T33" fmla="*/ 2147483646 h 1085"/>
              <a:gd name="T34" fmla="*/ 2147483646 w 734"/>
              <a:gd name="T35" fmla="*/ 2147483646 h 1085"/>
              <a:gd name="T36" fmla="*/ 2147483646 w 734"/>
              <a:gd name="T37" fmla="*/ 2147483646 h 1085"/>
              <a:gd name="T38" fmla="*/ 2147483646 w 734"/>
              <a:gd name="T39" fmla="*/ 2147483646 h 1085"/>
              <a:gd name="T40" fmla="*/ 2147483646 w 734"/>
              <a:gd name="T41" fmla="*/ 2147483646 h 1085"/>
              <a:gd name="T42" fmla="*/ 2147483646 w 734"/>
              <a:gd name="T43" fmla="*/ 2147483646 h 1085"/>
              <a:gd name="T44" fmla="*/ 2147483646 w 734"/>
              <a:gd name="T45" fmla="*/ 2147483646 h 1085"/>
              <a:gd name="T46" fmla="*/ 2147483646 w 734"/>
              <a:gd name="T47" fmla="*/ 2147483646 h 1085"/>
              <a:gd name="T48" fmla="*/ 2147483646 w 734"/>
              <a:gd name="T49" fmla="*/ 2147483646 h 1085"/>
              <a:gd name="T50" fmla="*/ 2147483646 w 734"/>
              <a:gd name="T51" fmla="*/ 2147483646 h 1085"/>
              <a:gd name="T52" fmla="*/ 2147483646 w 734"/>
              <a:gd name="T53" fmla="*/ 2147483646 h 1085"/>
              <a:gd name="T54" fmla="*/ 2147483646 w 734"/>
              <a:gd name="T55" fmla="*/ 2147483646 h 1085"/>
              <a:gd name="T56" fmla="*/ 2147483646 w 734"/>
              <a:gd name="T57" fmla="*/ 2147483646 h 1085"/>
              <a:gd name="T58" fmla="*/ 2147483646 w 734"/>
              <a:gd name="T59" fmla="*/ 2147483646 h 1085"/>
              <a:gd name="T60" fmla="*/ 2147483646 w 734"/>
              <a:gd name="T61" fmla="*/ 2147483646 h 1085"/>
              <a:gd name="T62" fmla="*/ 2147483646 w 734"/>
              <a:gd name="T63" fmla="*/ 2147483646 h 1085"/>
              <a:gd name="T64" fmla="*/ 2147483646 w 734"/>
              <a:gd name="T65" fmla="*/ 2147483646 h 1085"/>
              <a:gd name="T66" fmla="*/ 2147483646 w 734"/>
              <a:gd name="T67" fmla="*/ 2147483646 h 1085"/>
              <a:gd name="T68" fmla="*/ 2147483646 w 734"/>
              <a:gd name="T69" fmla="*/ 0 h 1085"/>
              <a:gd name="T70" fmla="*/ 2147483646 w 734"/>
              <a:gd name="T71" fmla="*/ 0 h 1085"/>
              <a:gd name="T72" fmla="*/ 2147483646 w 734"/>
              <a:gd name="T73" fmla="*/ 0 h 1085"/>
              <a:gd name="T74" fmla="*/ 2147483646 w 734"/>
              <a:gd name="T75" fmla="*/ 0 h 1085"/>
              <a:gd name="T76" fmla="*/ 2147483646 w 734"/>
              <a:gd name="T77" fmla="*/ 0 h 1085"/>
              <a:gd name="T78" fmla="*/ 2147483646 w 734"/>
              <a:gd name="T79" fmla="*/ 0 h 1085"/>
              <a:gd name="T80" fmla="*/ 2147483646 w 734"/>
              <a:gd name="T81" fmla="*/ 0 h 1085"/>
              <a:gd name="T82" fmla="*/ 2147483646 w 734"/>
              <a:gd name="T83" fmla="*/ 0 h 1085"/>
              <a:gd name="T84" fmla="*/ 0 w 734"/>
              <a:gd name="T85" fmla="*/ 0 h 1085"/>
              <a:gd name="T86" fmla="*/ 0 w 734"/>
              <a:gd name="T87" fmla="*/ 2147483646 h 1085"/>
              <a:gd name="T88" fmla="*/ 0 w 734"/>
              <a:gd name="T89" fmla="*/ 2147483646 h 1085"/>
              <a:gd name="T90" fmla="*/ 0 w 734"/>
              <a:gd name="T91" fmla="*/ 2147483646 h 1085"/>
              <a:gd name="T92" fmla="*/ 0 w 734"/>
              <a:gd name="T93" fmla="*/ 2147483646 h 1085"/>
              <a:gd name="T94" fmla="*/ 0 w 734"/>
              <a:gd name="T95" fmla="*/ 2147483646 h 1085"/>
              <a:gd name="T96" fmla="*/ 2147483646 w 734"/>
              <a:gd name="T97" fmla="*/ 2147483646 h 1085"/>
              <a:gd name="T98" fmla="*/ 2147483646 w 734"/>
              <a:gd name="T99" fmla="*/ 2147483646 h 1085"/>
              <a:gd name="T100" fmla="*/ 2147483646 w 734"/>
              <a:gd name="T101" fmla="*/ 2147483646 h 1085"/>
              <a:gd name="T102" fmla="*/ 2147483646 w 734"/>
              <a:gd name="T103" fmla="*/ 2147483646 h 1085"/>
              <a:gd name="T104" fmla="*/ 2147483646 w 734"/>
              <a:gd name="T105" fmla="*/ 2147483646 h 1085"/>
              <a:gd name="T106" fmla="*/ 2147483646 w 734"/>
              <a:gd name="T107" fmla="*/ 2147483646 h 1085"/>
              <a:gd name="T108" fmla="*/ 2147483646 w 734"/>
              <a:gd name="T109" fmla="*/ 2147483646 h 1085"/>
              <a:gd name="T110" fmla="*/ 2147483646 w 734"/>
              <a:gd name="T111" fmla="*/ 2147483646 h 1085"/>
              <a:gd name="T112" fmla="*/ 2147483646 w 734"/>
              <a:gd name="T113" fmla="*/ 2147483646 h 1085"/>
              <a:gd name="T114" fmla="*/ 2147483646 w 734"/>
              <a:gd name="T115" fmla="*/ 2147483646 h 1085"/>
              <a:gd name="T116" fmla="*/ 2147483646 w 734"/>
              <a:gd name="T117" fmla="*/ 2147483646 h 1085"/>
              <a:gd name="T118" fmla="*/ 2147483646 w 734"/>
              <a:gd name="T119" fmla="*/ 2147483646 h 1085"/>
              <a:gd name="T120" fmla="*/ 2147483646 w 734"/>
              <a:gd name="T121" fmla="*/ 2147483646 h 108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734"/>
              <a:gd name="T184" fmla="*/ 0 h 1085"/>
              <a:gd name="T185" fmla="*/ 734 w 734"/>
              <a:gd name="T186" fmla="*/ 1085 h 108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734" h="1085">
                <a:moveTo>
                  <a:pt x="391" y="1048"/>
                </a:moveTo>
                <a:lnTo>
                  <a:pt x="391" y="990"/>
                </a:lnTo>
                <a:lnTo>
                  <a:pt x="391" y="911"/>
                </a:lnTo>
                <a:lnTo>
                  <a:pt x="391" y="823"/>
                </a:lnTo>
                <a:lnTo>
                  <a:pt x="391" y="739"/>
                </a:lnTo>
                <a:lnTo>
                  <a:pt x="423" y="705"/>
                </a:lnTo>
                <a:lnTo>
                  <a:pt x="463" y="659"/>
                </a:lnTo>
                <a:lnTo>
                  <a:pt x="511" y="608"/>
                </a:lnTo>
                <a:lnTo>
                  <a:pt x="554" y="560"/>
                </a:lnTo>
                <a:lnTo>
                  <a:pt x="586" y="525"/>
                </a:lnTo>
                <a:lnTo>
                  <a:pt x="627" y="477"/>
                </a:lnTo>
                <a:lnTo>
                  <a:pt x="674" y="424"/>
                </a:lnTo>
                <a:lnTo>
                  <a:pt x="717" y="371"/>
                </a:lnTo>
                <a:lnTo>
                  <a:pt x="734" y="351"/>
                </a:lnTo>
                <a:lnTo>
                  <a:pt x="708" y="347"/>
                </a:lnTo>
                <a:lnTo>
                  <a:pt x="665" y="327"/>
                </a:lnTo>
                <a:lnTo>
                  <a:pt x="641" y="305"/>
                </a:lnTo>
                <a:lnTo>
                  <a:pt x="618" y="300"/>
                </a:lnTo>
                <a:lnTo>
                  <a:pt x="551" y="334"/>
                </a:lnTo>
                <a:lnTo>
                  <a:pt x="548" y="326"/>
                </a:lnTo>
                <a:lnTo>
                  <a:pt x="526" y="337"/>
                </a:lnTo>
                <a:lnTo>
                  <a:pt x="543" y="314"/>
                </a:lnTo>
                <a:lnTo>
                  <a:pt x="541" y="277"/>
                </a:lnTo>
                <a:lnTo>
                  <a:pt x="528" y="258"/>
                </a:lnTo>
                <a:lnTo>
                  <a:pt x="527" y="222"/>
                </a:lnTo>
                <a:lnTo>
                  <a:pt x="508" y="176"/>
                </a:lnTo>
                <a:lnTo>
                  <a:pt x="502" y="143"/>
                </a:lnTo>
                <a:lnTo>
                  <a:pt x="447" y="137"/>
                </a:lnTo>
                <a:lnTo>
                  <a:pt x="439" y="166"/>
                </a:lnTo>
                <a:lnTo>
                  <a:pt x="435" y="134"/>
                </a:lnTo>
                <a:lnTo>
                  <a:pt x="429" y="139"/>
                </a:lnTo>
                <a:lnTo>
                  <a:pt x="410" y="111"/>
                </a:lnTo>
                <a:lnTo>
                  <a:pt x="401" y="109"/>
                </a:lnTo>
                <a:lnTo>
                  <a:pt x="411" y="91"/>
                </a:lnTo>
                <a:lnTo>
                  <a:pt x="414" y="0"/>
                </a:lnTo>
                <a:lnTo>
                  <a:pt x="365" y="0"/>
                </a:lnTo>
                <a:lnTo>
                  <a:pt x="313" y="0"/>
                </a:lnTo>
                <a:lnTo>
                  <a:pt x="258" y="0"/>
                </a:lnTo>
                <a:lnTo>
                  <a:pt x="206" y="0"/>
                </a:lnTo>
                <a:lnTo>
                  <a:pt x="157" y="0"/>
                </a:lnTo>
                <a:lnTo>
                  <a:pt x="109" y="0"/>
                </a:lnTo>
                <a:lnTo>
                  <a:pt x="52" y="0"/>
                </a:lnTo>
                <a:lnTo>
                  <a:pt x="0" y="0"/>
                </a:lnTo>
                <a:lnTo>
                  <a:pt x="0" y="102"/>
                </a:lnTo>
                <a:lnTo>
                  <a:pt x="0" y="208"/>
                </a:lnTo>
                <a:lnTo>
                  <a:pt x="0" y="303"/>
                </a:lnTo>
                <a:lnTo>
                  <a:pt x="0" y="389"/>
                </a:lnTo>
                <a:lnTo>
                  <a:pt x="0" y="447"/>
                </a:lnTo>
                <a:lnTo>
                  <a:pt x="6" y="537"/>
                </a:lnTo>
                <a:lnTo>
                  <a:pt x="12" y="633"/>
                </a:lnTo>
                <a:lnTo>
                  <a:pt x="15" y="717"/>
                </a:lnTo>
                <a:lnTo>
                  <a:pt x="19" y="777"/>
                </a:lnTo>
                <a:lnTo>
                  <a:pt x="24" y="861"/>
                </a:lnTo>
                <a:lnTo>
                  <a:pt x="29" y="948"/>
                </a:lnTo>
                <a:lnTo>
                  <a:pt x="33" y="1025"/>
                </a:lnTo>
                <a:lnTo>
                  <a:pt x="37" y="1085"/>
                </a:lnTo>
                <a:lnTo>
                  <a:pt x="114" y="1085"/>
                </a:lnTo>
                <a:lnTo>
                  <a:pt x="199" y="1085"/>
                </a:lnTo>
                <a:lnTo>
                  <a:pt x="272" y="1085"/>
                </a:lnTo>
                <a:lnTo>
                  <a:pt x="391" y="1085"/>
                </a:lnTo>
                <a:lnTo>
                  <a:pt x="391" y="1048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39" name="Freeform 257">
            <a:extLst>
              <a:ext uri="{FF2B5EF4-FFF2-40B4-BE49-F238E27FC236}">
                <a16:creationId xmlns:a16="http://schemas.microsoft.com/office/drawing/2014/main" id="{6FD1AF5F-B959-4A09-BC54-9ADB900836D0}"/>
              </a:ext>
            </a:extLst>
          </p:cNvPr>
          <p:cNvSpPr>
            <a:spLocks noChangeAspect="1"/>
          </p:cNvSpPr>
          <p:nvPr/>
        </p:nvSpPr>
        <p:spPr bwMode="auto">
          <a:xfrm>
            <a:off x="6183313" y="4075114"/>
            <a:ext cx="487363" cy="252412"/>
          </a:xfrm>
          <a:custGeom>
            <a:avLst/>
            <a:gdLst>
              <a:gd name="T0" fmla="*/ 2147483646 w 430"/>
              <a:gd name="T1" fmla="*/ 0 h 270"/>
              <a:gd name="T2" fmla="*/ 2147483646 w 430"/>
              <a:gd name="T3" fmla="*/ 0 h 270"/>
              <a:gd name="T4" fmla="*/ 2147483646 w 430"/>
              <a:gd name="T5" fmla="*/ 0 h 270"/>
              <a:gd name="T6" fmla="*/ 2147483646 w 430"/>
              <a:gd name="T7" fmla="*/ 0 h 270"/>
              <a:gd name="T8" fmla="*/ 2147483646 w 430"/>
              <a:gd name="T9" fmla="*/ 0 h 270"/>
              <a:gd name="T10" fmla="*/ 0 w 430"/>
              <a:gd name="T11" fmla="*/ 0 h 270"/>
              <a:gd name="T12" fmla="*/ 0 w 430"/>
              <a:gd name="T13" fmla="*/ 2147483646 h 270"/>
              <a:gd name="T14" fmla="*/ 0 w 430"/>
              <a:gd name="T15" fmla="*/ 2147483646 h 270"/>
              <a:gd name="T16" fmla="*/ 2147483646 w 430"/>
              <a:gd name="T17" fmla="*/ 2147483646 h 270"/>
              <a:gd name="T18" fmla="*/ 2147483646 w 430"/>
              <a:gd name="T19" fmla="*/ 2147483646 h 270"/>
              <a:gd name="T20" fmla="*/ 2147483646 w 430"/>
              <a:gd name="T21" fmla="*/ 2147483646 h 270"/>
              <a:gd name="T22" fmla="*/ 2147483646 w 430"/>
              <a:gd name="T23" fmla="*/ 2147483646 h 270"/>
              <a:gd name="T24" fmla="*/ 2147483646 w 430"/>
              <a:gd name="T25" fmla="*/ 2147483646 h 270"/>
              <a:gd name="T26" fmla="*/ 2147483646 w 430"/>
              <a:gd name="T27" fmla="*/ 2147483646 h 270"/>
              <a:gd name="T28" fmla="*/ 2147483646 w 430"/>
              <a:gd name="T29" fmla="*/ 2147483646 h 270"/>
              <a:gd name="T30" fmla="*/ 2147483646 w 430"/>
              <a:gd name="T31" fmla="*/ 2147483646 h 270"/>
              <a:gd name="T32" fmla="*/ 2147483646 w 430"/>
              <a:gd name="T33" fmla="*/ 2147483646 h 270"/>
              <a:gd name="T34" fmla="*/ 2147483646 w 430"/>
              <a:gd name="T35" fmla="*/ 2147483646 h 270"/>
              <a:gd name="T36" fmla="*/ 2147483646 w 430"/>
              <a:gd name="T37" fmla="*/ 2147483646 h 270"/>
              <a:gd name="T38" fmla="*/ 2147483646 w 430"/>
              <a:gd name="T39" fmla="*/ 2147483646 h 270"/>
              <a:gd name="T40" fmla="*/ 2147483646 w 430"/>
              <a:gd name="T41" fmla="*/ 2147483646 h 270"/>
              <a:gd name="T42" fmla="*/ 2147483646 w 430"/>
              <a:gd name="T43" fmla="*/ 2147483646 h 270"/>
              <a:gd name="T44" fmla="*/ 2147483646 w 430"/>
              <a:gd name="T45" fmla="*/ 2147483646 h 270"/>
              <a:gd name="T46" fmla="*/ 2147483646 w 430"/>
              <a:gd name="T47" fmla="*/ 2147483646 h 270"/>
              <a:gd name="T48" fmla="*/ 2147483646 w 430"/>
              <a:gd name="T49" fmla="*/ 0 h 270"/>
              <a:gd name="T50" fmla="*/ 2147483646 w 430"/>
              <a:gd name="T51" fmla="*/ 0 h 27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430"/>
              <a:gd name="T79" fmla="*/ 0 h 270"/>
              <a:gd name="T80" fmla="*/ 430 w 430"/>
              <a:gd name="T81" fmla="*/ 270 h 27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430" h="270">
                <a:moveTo>
                  <a:pt x="401" y="0"/>
                </a:moveTo>
                <a:lnTo>
                  <a:pt x="351" y="0"/>
                </a:lnTo>
                <a:lnTo>
                  <a:pt x="273" y="0"/>
                </a:lnTo>
                <a:lnTo>
                  <a:pt x="175" y="0"/>
                </a:lnTo>
                <a:lnTo>
                  <a:pt x="83" y="0"/>
                </a:lnTo>
                <a:lnTo>
                  <a:pt x="0" y="0"/>
                </a:lnTo>
                <a:lnTo>
                  <a:pt x="0" y="154"/>
                </a:lnTo>
                <a:lnTo>
                  <a:pt x="0" y="233"/>
                </a:lnTo>
                <a:lnTo>
                  <a:pt x="110" y="233"/>
                </a:lnTo>
                <a:lnTo>
                  <a:pt x="216" y="233"/>
                </a:lnTo>
                <a:lnTo>
                  <a:pt x="315" y="233"/>
                </a:lnTo>
                <a:lnTo>
                  <a:pt x="342" y="250"/>
                </a:lnTo>
                <a:lnTo>
                  <a:pt x="351" y="244"/>
                </a:lnTo>
                <a:lnTo>
                  <a:pt x="386" y="244"/>
                </a:lnTo>
                <a:lnTo>
                  <a:pt x="416" y="259"/>
                </a:lnTo>
                <a:lnTo>
                  <a:pt x="421" y="269"/>
                </a:lnTo>
                <a:lnTo>
                  <a:pt x="429" y="270"/>
                </a:lnTo>
                <a:lnTo>
                  <a:pt x="420" y="254"/>
                </a:lnTo>
                <a:lnTo>
                  <a:pt x="430" y="224"/>
                </a:lnTo>
                <a:lnTo>
                  <a:pt x="424" y="215"/>
                </a:lnTo>
                <a:lnTo>
                  <a:pt x="423" y="195"/>
                </a:lnTo>
                <a:lnTo>
                  <a:pt x="430" y="195"/>
                </a:lnTo>
                <a:lnTo>
                  <a:pt x="430" y="52"/>
                </a:lnTo>
                <a:lnTo>
                  <a:pt x="407" y="29"/>
                </a:lnTo>
                <a:lnTo>
                  <a:pt x="425" y="0"/>
                </a:lnTo>
                <a:lnTo>
                  <a:pt x="401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0" name="Freeform 258">
            <a:extLst>
              <a:ext uri="{FF2B5EF4-FFF2-40B4-BE49-F238E27FC236}">
                <a16:creationId xmlns:a16="http://schemas.microsoft.com/office/drawing/2014/main" id="{E4766BC7-9521-4EA1-8909-6FA533EDE65E}"/>
              </a:ext>
            </a:extLst>
          </p:cNvPr>
          <p:cNvSpPr>
            <a:spLocks noChangeAspect="1"/>
          </p:cNvSpPr>
          <p:nvPr/>
        </p:nvSpPr>
        <p:spPr bwMode="auto">
          <a:xfrm>
            <a:off x="6183313" y="4075114"/>
            <a:ext cx="487363" cy="252412"/>
          </a:xfrm>
          <a:custGeom>
            <a:avLst/>
            <a:gdLst>
              <a:gd name="T0" fmla="*/ 2147483646 w 430"/>
              <a:gd name="T1" fmla="*/ 0 h 270"/>
              <a:gd name="T2" fmla="*/ 2147483646 w 430"/>
              <a:gd name="T3" fmla="*/ 0 h 270"/>
              <a:gd name="T4" fmla="*/ 2147483646 w 430"/>
              <a:gd name="T5" fmla="*/ 0 h 270"/>
              <a:gd name="T6" fmla="*/ 2147483646 w 430"/>
              <a:gd name="T7" fmla="*/ 0 h 270"/>
              <a:gd name="T8" fmla="*/ 2147483646 w 430"/>
              <a:gd name="T9" fmla="*/ 0 h 270"/>
              <a:gd name="T10" fmla="*/ 0 w 430"/>
              <a:gd name="T11" fmla="*/ 0 h 270"/>
              <a:gd name="T12" fmla="*/ 0 w 430"/>
              <a:gd name="T13" fmla="*/ 2147483646 h 270"/>
              <a:gd name="T14" fmla="*/ 0 w 430"/>
              <a:gd name="T15" fmla="*/ 2147483646 h 270"/>
              <a:gd name="T16" fmla="*/ 2147483646 w 430"/>
              <a:gd name="T17" fmla="*/ 2147483646 h 270"/>
              <a:gd name="T18" fmla="*/ 2147483646 w 430"/>
              <a:gd name="T19" fmla="*/ 2147483646 h 270"/>
              <a:gd name="T20" fmla="*/ 2147483646 w 430"/>
              <a:gd name="T21" fmla="*/ 2147483646 h 270"/>
              <a:gd name="T22" fmla="*/ 2147483646 w 430"/>
              <a:gd name="T23" fmla="*/ 2147483646 h 270"/>
              <a:gd name="T24" fmla="*/ 2147483646 w 430"/>
              <a:gd name="T25" fmla="*/ 2147483646 h 270"/>
              <a:gd name="T26" fmla="*/ 2147483646 w 430"/>
              <a:gd name="T27" fmla="*/ 2147483646 h 270"/>
              <a:gd name="T28" fmla="*/ 2147483646 w 430"/>
              <a:gd name="T29" fmla="*/ 2147483646 h 270"/>
              <a:gd name="T30" fmla="*/ 2147483646 w 430"/>
              <a:gd name="T31" fmla="*/ 2147483646 h 270"/>
              <a:gd name="T32" fmla="*/ 2147483646 w 430"/>
              <a:gd name="T33" fmla="*/ 2147483646 h 270"/>
              <a:gd name="T34" fmla="*/ 2147483646 w 430"/>
              <a:gd name="T35" fmla="*/ 2147483646 h 270"/>
              <a:gd name="T36" fmla="*/ 2147483646 w 430"/>
              <a:gd name="T37" fmla="*/ 2147483646 h 270"/>
              <a:gd name="T38" fmla="*/ 2147483646 w 430"/>
              <a:gd name="T39" fmla="*/ 2147483646 h 270"/>
              <a:gd name="T40" fmla="*/ 2147483646 w 430"/>
              <a:gd name="T41" fmla="*/ 2147483646 h 270"/>
              <a:gd name="T42" fmla="*/ 2147483646 w 430"/>
              <a:gd name="T43" fmla="*/ 2147483646 h 270"/>
              <a:gd name="T44" fmla="*/ 2147483646 w 430"/>
              <a:gd name="T45" fmla="*/ 2147483646 h 270"/>
              <a:gd name="T46" fmla="*/ 2147483646 w 430"/>
              <a:gd name="T47" fmla="*/ 2147483646 h 270"/>
              <a:gd name="T48" fmla="*/ 2147483646 w 430"/>
              <a:gd name="T49" fmla="*/ 0 h 270"/>
              <a:gd name="T50" fmla="*/ 2147483646 w 430"/>
              <a:gd name="T51" fmla="*/ 0 h 27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430"/>
              <a:gd name="T79" fmla="*/ 0 h 270"/>
              <a:gd name="T80" fmla="*/ 430 w 430"/>
              <a:gd name="T81" fmla="*/ 270 h 27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430" h="270">
                <a:moveTo>
                  <a:pt x="401" y="0"/>
                </a:moveTo>
                <a:lnTo>
                  <a:pt x="351" y="0"/>
                </a:lnTo>
                <a:lnTo>
                  <a:pt x="273" y="0"/>
                </a:lnTo>
                <a:lnTo>
                  <a:pt x="175" y="0"/>
                </a:lnTo>
                <a:lnTo>
                  <a:pt x="83" y="0"/>
                </a:lnTo>
                <a:lnTo>
                  <a:pt x="0" y="0"/>
                </a:lnTo>
                <a:lnTo>
                  <a:pt x="0" y="154"/>
                </a:lnTo>
                <a:lnTo>
                  <a:pt x="0" y="233"/>
                </a:lnTo>
                <a:lnTo>
                  <a:pt x="110" y="233"/>
                </a:lnTo>
                <a:lnTo>
                  <a:pt x="216" y="233"/>
                </a:lnTo>
                <a:lnTo>
                  <a:pt x="315" y="233"/>
                </a:lnTo>
                <a:lnTo>
                  <a:pt x="342" y="250"/>
                </a:lnTo>
                <a:lnTo>
                  <a:pt x="351" y="244"/>
                </a:lnTo>
                <a:lnTo>
                  <a:pt x="386" y="244"/>
                </a:lnTo>
                <a:lnTo>
                  <a:pt x="416" y="259"/>
                </a:lnTo>
                <a:lnTo>
                  <a:pt x="421" y="269"/>
                </a:lnTo>
                <a:lnTo>
                  <a:pt x="429" y="270"/>
                </a:lnTo>
                <a:lnTo>
                  <a:pt x="420" y="254"/>
                </a:lnTo>
                <a:lnTo>
                  <a:pt x="430" y="224"/>
                </a:lnTo>
                <a:lnTo>
                  <a:pt x="424" y="215"/>
                </a:lnTo>
                <a:lnTo>
                  <a:pt x="423" y="195"/>
                </a:lnTo>
                <a:lnTo>
                  <a:pt x="430" y="195"/>
                </a:lnTo>
                <a:lnTo>
                  <a:pt x="430" y="52"/>
                </a:lnTo>
                <a:lnTo>
                  <a:pt x="407" y="29"/>
                </a:lnTo>
                <a:lnTo>
                  <a:pt x="425" y="0"/>
                </a:lnTo>
                <a:lnTo>
                  <a:pt x="401" y="0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1" name="Freeform 259">
            <a:extLst>
              <a:ext uri="{FF2B5EF4-FFF2-40B4-BE49-F238E27FC236}">
                <a16:creationId xmlns:a16="http://schemas.microsoft.com/office/drawing/2014/main" id="{75C9B84D-1914-4B42-86E4-DF7D9AAF7D20}"/>
              </a:ext>
            </a:extLst>
          </p:cNvPr>
          <p:cNvSpPr>
            <a:spLocks noChangeAspect="1"/>
          </p:cNvSpPr>
          <p:nvPr/>
        </p:nvSpPr>
        <p:spPr bwMode="auto">
          <a:xfrm>
            <a:off x="6183313" y="3848100"/>
            <a:ext cx="484187" cy="227013"/>
          </a:xfrm>
          <a:custGeom>
            <a:avLst/>
            <a:gdLst>
              <a:gd name="T0" fmla="*/ 2147483646 w 425"/>
              <a:gd name="T1" fmla="*/ 0 h 254"/>
              <a:gd name="T2" fmla="*/ 2147483646 w 425"/>
              <a:gd name="T3" fmla="*/ 0 h 254"/>
              <a:gd name="T4" fmla="*/ 2147483646 w 425"/>
              <a:gd name="T5" fmla="*/ 0 h 254"/>
              <a:gd name="T6" fmla="*/ 2147483646 w 425"/>
              <a:gd name="T7" fmla="*/ 0 h 254"/>
              <a:gd name="T8" fmla="*/ 0 w 425"/>
              <a:gd name="T9" fmla="*/ 0 h 254"/>
              <a:gd name="T10" fmla="*/ 0 w 425"/>
              <a:gd name="T11" fmla="*/ 2147483646 h 254"/>
              <a:gd name="T12" fmla="*/ 0 w 425"/>
              <a:gd name="T13" fmla="*/ 2147483646 h 254"/>
              <a:gd name="T14" fmla="*/ 2147483646 w 425"/>
              <a:gd name="T15" fmla="*/ 2147483646 h 254"/>
              <a:gd name="T16" fmla="*/ 2147483646 w 425"/>
              <a:gd name="T17" fmla="*/ 2147483646 h 254"/>
              <a:gd name="T18" fmla="*/ 2147483646 w 425"/>
              <a:gd name="T19" fmla="*/ 2147483646 h 254"/>
              <a:gd name="T20" fmla="*/ 2147483646 w 425"/>
              <a:gd name="T21" fmla="*/ 2147483646 h 254"/>
              <a:gd name="T22" fmla="*/ 2147483646 w 425"/>
              <a:gd name="T23" fmla="*/ 2147483646 h 254"/>
              <a:gd name="T24" fmla="*/ 2147483646 w 425"/>
              <a:gd name="T25" fmla="*/ 2147483646 h 254"/>
              <a:gd name="T26" fmla="*/ 2147483646 w 425"/>
              <a:gd name="T27" fmla="*/ 2147483646 h 254"/>
              <a:gd name="T28" fmla="*/ 2147483646 w 425"/>
              <a:gd name="T29" fmla="*/ 2147483646 h 254"/>
              <a:gd name="T30" fmla="*/ 2147483646 w 425"/>
              <a:gd name="T31" fmla="*/ 2147483646 h 254"/>
              <a:gd name="T32" fmla="*/ 2147483646 w 425"/>
              <a:gd name="T33" fmla="*/ 2147483646 h 254"/>
              <a:gd name="T34" fmla="*/ 2147483646 w 425"/>
              <a:gd name="T35" fmla="*/ 2147483646 h 254"/>
              <a:gd name="T36" fmla="*/ 2147483646 w 425"/>
              <a:gd name="T37" fmla="*/ 0 h 254"/>
              <a:gd name="T38" fmla="*/ 2147483646 w 425"/>
              <a:gd name="T39" fmla="*/ 0 h 25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25"/>
              <a:gd name="T61" fmla="*/ 0 h 254"/>
              <a:gd name="T62" fmla="*/ 425 w 425"/>
              <a:gd name="T63" fmla="*/ 254 h 25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25" h="254">
                <a:moveTo>
                  <a:pt x="314" y="0"/>
                </a:moveTo>
                <a:lnTo>
                  <a:pt x="229" y="0"/>
                </a:lnTo>
                <a:lnTo>
                  <a:pt x="152" y="0"/>
                </a:lnTo>
                <a:lnTo>
                  <a:pt x="74" y="0"/>
                </a:lnTo>
                <a:lnTo>
                  <a:pt x="0" y="0"/>
                </a:lnTo>
                <a:lnTo>
                  <a:pt x="0" y="122"/>
                </a:lnTo>
                <a:lnTo>
                  <a:pt x="0" y="254"/>
                </a:lnTo>
                <a:lnTo>
                  <a:pt x="83" y="254"/>
                </a:lnTo>
                <a:lnTo>
                  <a:pt x="175" y="254"/>
                </a:lnTo>
                <a:lnTo>
                  <a:pt x="273" y="254"/>
                </a:lnTo>
                <a:lnTo>
                  <a:pt x="351" y="254"/>
                </a:lnTo>
                <a:lnTo>
                  <a:pt x="425" y="254"/>
                </a:lnTo>
                <a:lnTo>
                  <a:pt x="424" y="236"/>
                </a:lnTo>
                <a:lnTo>
                  <a:pt x="411" y="195"/>
                </a:lnTo>
                <a:lnTo>
                  <a:pt x="410" y="164"/>
                </a:lnTo>
                <a:lnTo>
                  <a:pt x="407" y="116"/>
                </a:lnTo>
                <a:lnTo>
                  <a:pt x="392" y="70"/>
                </a:lnTo>
                <a:lnTo>
                  <a:pt x="395" y="27"/>
                </a:lnTo>
                <a:lnTo>
                  <a:pt x="387" y="0"/>
                </a:lnTo>
                <a:lnTo>
                  <a:pt x="314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2" name="Freeform 260">
            <a:extLst>
              <a:ext uri="{FF2B5EF4-FFF2-40B4-BE49-F238E27FC236}">
                <a16:creationId xmlns:a16="http://schemas.microsoft.com/office/drawing/2014/main" id="{923CD515-4287-4115-BF4E-F56F021A58C8}"/>
              </a:ext>
            </a:extLst>
          </p:cNvPr>
          <p:cNvSpPr>
            <a:spLocks noChangeAspect="1"/>
          </p:cNvSpPr>
          <p:nvPr/>
        </p:nvSpPr>
        <p:spPr bwMode="auto">
          <a:xfrm>
            <a:off x="6183313" y="3848100"/>
            <a:ext cx="484187" cy="227013"/>
          </a:xfrm>
          <a:custGeom>
            <a:avLst/>
            <a:gdLst>
              <a:gd name="T0" fmla="*/ 2147483646 w 425"/>
              <a:gd name="T1" fmla="*/ 0 h 254"/>
              <a:gd name="T2" fmla="*/ 2147483646 w 425"/>
              <a:gd name="T3" fmla="*/ 0 h 254"/>
              <a:gd name="T4" fmla="*/ 2147483646 w 425"/>
              <a:gd name="T5" fmla="*/ 0 h 254"/>
              <a:gd name="T6" fmla="*/ 2147483646 w 425"/>
              <a:gd name="T7" fmla="*/ 0 h 254"/>
              <a:gd name="T8" fmla="*/ 0 w 425"/>
              <a:gd name="T9" fmla="*/ 0 h 254"/>
              <a:gd name="T10" fmla="*/ 0 w 425"/>
              <a:gd name="T11" fmla="*/ 2147483646 h 254"/>
              <a:gd name="T12" fmla="*/ 0 w 425"/>
              <a:gd name="T13" fmla="*/ 2147483646 h 254"/>
              <a:gd name="T14" fmla="*/ 2147483646 w 425"/>
              <a:gd name="T15" fmla="*/ 2147483646 h 254"/>
              <a:gd name="T16" fmla="*/ 2147483646 w 425"/>
              <a:gd name="T17" fmla="*/ 2147483646 h 254"/>
              <a:gd name="T18" fmla="*/ 2147483646 w 425"/>
              <a:gd name="T19" fmla="*/ 2147483646 h 254"/>
              <a:gd name="T20" fmla="*/ 2147483646 w 425"/>
              <a:gd name="T21" fmla="*/ 2147483646 h 254"/>
              <a:gd name="T22" fmla="*/ 2147483646 w 425"/>
              <a:gd name="T23" fmla="*/ 2147483646 h 254"/>
              <a:gd name="T24" fmla="*/ 2147483646 w 425"/>
              <a:gd name="T25" fmla="*/ 2147483646 h 254"/>
              <a:gd name="T26" fmla="*/ 2147483646 w 425"/>
              <a:gd name="T27" fmla="*/ 2147483646 h 254"/>
              <a:gd name="T28" fmla="*/ 2147483646 w 425"/>
              <a:gd name="T29" fmla="*/ 2147483646 h 254"/>
              <a:gd name="T30" fmla="*/ 2147483646 w 425"/>
              <a:gd name="T31" fmla="*/ 2147483646 h 254"/>
              <a:gd name="T32" fmla="*/ 2147483646 w 425"/>
              <a:gd name="T33" fmla="*/ 2147483646 h 254"/>
              <a:gd name="T34" fmla="*/ 2147483646 w 425"/>
              <a:gd name="T35" fmla="*/ 2147483646 h 254"/>
              <a:gd name="T36" fmla="*/ 2147483646 w 425"/>
              <a:gd name="T37" fmla="*/ 0 h 254"/>
              <a:gd name="T38" fmla="*/ 2147483646 w 425"/>
              <a:gd name="T39" fmla="*/ 0 h 25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25"/>
              <a:gd name="T61" fmla="*/ 0 h 254"/>
              <a:gd name="T62" fmla="*/ 425 w 425"/>
              <a:gd name="T63" fmla="*/ 254 h 25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25" h="254">
                <a:moveTo>
                  <a:pt x="314" y="0"/>
                </a:moveTo>
                <a:lnTo>
                  <a:pt x="229" y="0"/>
                </a:lnTo>
                <a:lnTo>
                  <a:pt x="152" y="0"/>
                </a:lnTo>
                <a:lnTo>
                  <a:pt x="74" y="0"/>
                </a:lnTo>
                <a:lnTo>
                  <a:pt x="0" y="0"/>
                </a:lnTo>
                <a:lnTo>
                  <a:pt x="0" y="122"/>
                </a:lnTo>
                <a:lnTo>
                  <a:pt x="0" y="254"/>
                </a:lnTo>
                <a:lnTo>
                  <a:pt x="83" y="254"/>
                </a:lnTo>
                <a:lnTo>
                  <a:pt x="175" y="254"/>
                </a:lnTo>
                <a:lnTo>
                  <a:pt x="273" y="254"/>
                </a:lnTo>
                <a:lnTo>
                  <a:pt x="351" y="254"/>
                </a:lnTo>
                <a:lnTo>
                  <a:pt x="425" y="254"/>
                </a:lnTo>
                <a:lnTo>
                  <a:pt x="424" y="236"/>
                </a:lnTo>
                <a:lnTo>
                  <a:pt x="411" y="195"/>
                </a:lnTo>
                <a:lnTo>
                  <a:pt x="410" y="164"/>
                </a:lnTo>
                <a:lnTo>
                  <a:pt x="407" y="116"/>
                </a:lnTo>
                <a:lnTo>
                  <a:pt x="392" y="70"/>
                </a:lnTo>
                <a:lnTo>
                  <a:pt x="395" y="27"/>
                </a:lnTo>
                <a:lnTo>
                  <a:pt x="387" y="0"/>
                </a:lnTo>
                <a:lnTo>
                  <a:pt x="314" y="0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3" name="Freeform 261">
            <a:extLst>
              <a:ext uri="{FF2B5EF4-FFF2-40B4-BE49-F238E27FC236}">
                <a16:creationId xmlns:a16="http://schemas.microsoft.com/office/drawing/2014/main" id="{87AC9DE3-49EF-4367-8DC1-7C13D1D2588B}"/>
              </a:ext>
            </a:extLst>
          </p:cNvPr>
          <p:cNvSpPr>
            <a:spLocks noChangeAspect="1"/>
          </p:cNvSpPr>
          <p:nvPr/>
        </p:nvSpPr>
        <p:spPr bwMode="auto">
          <a:xfrm>
            <a:off x="6621463" y="3810001"/>
            <a:ext cx="488951" cy="447675"/>
          </a:xfrm>
          <a:custGeom>
            <a:avLst/>
            <a:gdLst>
              <a:gd name="T0" fmla="*/ 2147483646 w 426"/>
              <a:gd name="T1" fmla="*/ 2147483646 h 486"/>
              <a:gd name="T2" fmla="*/ 2147483646 w 426"/>
              <a:gd name="T3" fmla="*/ 2147483646 h 486"/>
              <a:gd name="T4" fmla="*/ 2147483646 w 426"/>
              <a:gd name="T5" fmla="*/ 2147483646 h 486"/>
              <a:gd name="T6" fmla="*/ 2147483646 w 426"/>
              <a:gd name="T7" fmla="*/ 2147483646 h 486"/>
              <a:gd name="T8" fmla="*/ 2147483646 w 426"/>
              <a:gd name="T9" fmla="*/ 2147483646 h 486"/>
              <a:gd name="T10" fmla="*/ 2147483646 w 426"/>
              <a:gd name="T11" fmla="*/ 2147483646 h 486"/>
              <a:gd name="T12" fmla="*/ 2147483646 w 426"/>
              <a:gd name="T13" fmla="*/ 2147483646 h 486"/>
              <a:gd name="T14" fmla="*/ 2147483646 w 426"/>
              <a:gd name="T15" fmla="*/ 2147483646 h 486"/>
              <a:gd name="T16" fmla="*/ 2147483646 w 426"/>
              <a:gd name="T17" fmla="*/ 2147483646 h 486"/>
              <a:gd name="T18" fmla="*/ 2147483646 w 426"/>
              <a:gd name="T19" fmla="*/ 2147483646 h 486"/>
              <a:gd name="T20" fmla="*/ 2147483646 w 426"/>
              <a:gd name="T21" fmla="*/ 2147483646 h 486"/>
              <a:gd name="T22" fmla="*/ 2147483646 w 426"/>
              <a:gd name="T23" fmla="*/ 2147483646 h 486"/>
              <a:gd name="T24" fmla="*/ 2147483646 w 426"/>
              <a:gd name="T25" fmla="*/ 2147483646 h 486"/>
              <a:gd name="T26" fmla="*/ 2147483646 w 426"/>
              <a:gd name="T27" fmla="*/ 2147483646 h 486"/>
              <a:gd name="T28" fmla="*/ 2147483646 w 426"/>
              <a:gd name="T29" fmla="*/ 2147483646 h 486"/>
              <a:gd name="T30" fmla="*/ 2147483646 w 426"/>
              <a:gd name="T31" fmla="*/ 2147483646 h 486"/>
              <a:gd name="T32" fmla="*/ 2147483646 w 426"/>
              <a:gd name="T33" fmla="*/ 2147483646 h 486"/>
              <a:gd name="T34" fmla="*/ 2147483646 w 426"/>
              <a:gd name="T35" fmla="*/ 2147483646 h 486"/>
              <a:gd name="T36" fmla="*/ 2147483646 w 426"/>
              <a:gd name="T37" fmla="*/ 2147483646 h 486"/>
              <a:gd name="T38" fmla="*/ 2147483646 w 426"/>
              <a:gd name="T39" fmla="*/ 2147483646 h 486"/>
              <a:gd name="T40" fmla="*/ 2147483646 w 426"/>
              <a:gd name="T41" fmla="*/ 2147483646 h 486"/>
              <a:gd name="T42" fmla="*/ 2147483646 w 426"/>
              <a:gd name="T43" fmla="*/ 2147483646 h 486"/>
              <a:gd name="T44" fmla="*/ 2147483646 w 426"/>
              <a:gd name="T45" fmla="*/ 2147483646 h 486"/>
              <a:gd name="T46" fmla="*/ 2147483646 w 426"/>
              <a:gd name="T47" fmla="*/ 2147483646 h 486"/>
              <a:gd name="T48" fmla="*/ 2147483646 w 426"/>
              <a:gd name="T49" fmla="*/ 2147483646 h 486"/>
              <a:gd name="T50" fmla="*/ 2147483646 w 426"/>
              <a:gd name="T51" fmla="*/ 2147483646 h 486"/>
              <a:gd name="T52" fmla="*/ 2147483646 w 426"/>
              <a:gd name="T53" fmla="*/ 2147483646 h 486"/>
              <a:gd name="T54" fmla="*/ 2147483646 w 426"/>
              <a:gd name="T55" fmla="*/ 2147483646 h 486"/>
              <a:gd name="T56" fmla="*/ 2147483646 w 426"/>
              <a:gd name="T57" fmla="*/ 0 h 486"/>
              <a:gd name="T58" fmla="*/ 2147483646 w 426"/>
              <a:gd name="T59" fmla="*/ 2147483646 h 486"/>
              <a:gd name="T60" fmla="*/ 0 w 426"/>
              <a:gd name="T61" fmla="*/ 2147483646 h 486"/>
              <a:gd name="T62" fmla="*/ 2147483646 w 426"/>
              <a:gd name="T63" fmla="*/ 2147483646 h 486"/>
              <a:gd name="T64" fmla="*/ 2147483646 w 426"/>
              <a:gd name="T65" fmla="*/ 2147483646 h 486"/>
              <a:gd name="T66" fmla="*/ 2147483646 w 426"/>
              <a:gd name="T67" fmla="*/ 2147483646 h 486"/>
              <a:gd name="T68" fmla="*/ 2147483646 w 426"/>
              <a:gd name="T69" fmla="*/ 2147483646 h 486"/>
              <a:gd name="T70" fmla="*/ 2147483646 w 426"/>
              <a:gd name="T71" fmla="*/ 2147483646 h 486"/>
              <a:gd name="T72" fmla="*/ 2147483646 w 426"/>
              <a:gd name="T73" fmla="*/ 2147483646 h 486"/>
              <a:gd name="T74" fmla="*/ 2147483646 w 426"/>
              <a:gd name="T75" fmla="*/ 2147483646 h 486"/>
              <a:gd name="T76" fmla="*/ 2147483646 w 426"/>
              <a:gd name="T77" fmla="*/ 2147483646 h 486"/>
              <a:gd name="T78" fmla="*/ 2147483646 w 426"/>
              <a:gd name="T79" fmla="*/ 2147483646 h 486"/>
              <a:gd name="T80" fmla="*/ 2147483646 w 426"/>
              <a:gd name="T81" fmla="*/ 2147483646 h 486"/>
              <a:gd name="T82" fmla="*/ 2147483646 w 426"/>
              <a:gd name="T83" fmla="*/ 2147483646 h 4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426"/>
              <a:gd name="T127" fmla="*/ 0 h 486"/>
              <a:gd name="T128" fmla="*/ 426 w 426"/>
              <a:gd name="T129" fmla="*/ 486 h 48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426" h="486">
                <a:moveTo>
                  <a:pt x="62" y="486"/>
                </a:moveTo>
                <a:lnTo>
                  <a:pt x="119" y="486"/>
                </a:lnTo>
                <a:lnTo>
                  <a:pt x="190" y="486"/>
                </a:lnTo>
                <a:lnTo>
                  <a:pt x="271" y="486"/>
                </a:lnTo>
                <a:lnTo>
                  <a:pt x="341" y="486"/>
                </a:lnTo>
                <a:lnTo>
                  <a:pt x="334" y="453"/>
                </a:lnTo>
                <a:lnTo>
                  <a:pt x="309" y="434"/>
                </a:lnTo>
                <a:lnTo>
                  <a:pt x="292" y="412"/>
                </a:lnTo>
                <a:lnTo>
                  <a:pt x="274" y="408"/>
                </a:lnTo>
                <a:lnTo>
                  <a:pt x="251" y="386"/>
                </a:lnTo>
                <a:lnTo>
                  <a:pt x="254" y="344"/>
                </a:lnTo>
                <a:lnTo>
                  <a:pt x="259" y="333"/>
                </a:lnTo>
                <a:lnTo>
                  <a:pt x="246" y="320"/>
                </a:lnTo>
                <a:lnTo>
                  <a:pt x="246" y="309"/>
                </a:lnTo>
                <a:lnTo>
                  <a:pt x="258" y="293"/>
                </a:lnTo>
                <a:lnTo>
                  <a:pt x="279" y="279"/>
                </a:lnTo>
                <a:lnTo>
                  <a:pt x="279" y="231"/>
                </a:lnTo>
                <a:lnTo>
                  <a:pt x="287" y="224"/>
                </a:lnTo>
                <a:lnTo>
                  <a:pt x="292" y="230"/>
                </a:lnTo>
                <a:lnTo>
                  <a:pt x="339" y="186"/>
                </a:lnTo>
                <a:lnTo>
                  <a:pt x="426" y="122"/>
                </a:lnTo>
                <a:lnTo>
                  <a:pt x="362" y="108"/>
                </a:lnTo>
                <a:lnTo>
                  <a:pt x="333" y="116"/>
                </a:lnTo>
                <a:lnTo>
                  <a:pt x="253" y="66"/>
                </a:lnTo>
                <a:lnTo>
                  <a:pt x="205" y="70"/>
                </a:lnTo>
                <a:lnTo>
                  <a:pt x="179" y="57"/>
                </a:lnTo>
                <a:lnTo>
                  <a:pt x="154" y="59"/>
                </a:lnTo>
                <a:lnTo>
                  <a:pt x="130" y="2"/>
                </a:lnTo>
                <a:lnTo>
                  <a:pt x="119" y="0"/>
                </a:lnTo>
                <a:lnTo>
                  <a:pt x="119" y="37"/>
                </a:lnTo>
                <a:lnTo>
                  <a:pt x="0" y="37"/>
                </a:lnTo>
                <a:lnTo>
                  <a:pt x="8" y="64"/>
                </a:lnTo>
                <a:lnTo>
                  <a:pt x="5" y="107"/>
                </a:lnTo>
                <a:lnTo>
                  <a:pt x="20" y="153"/>
                </a:lnTo>
                <a:lnTo>
                  <a:pt x="23" y="201"/>
                </a:lnTo>
                <a:lnTo>
                  <a:pt x="24" y="232"/>
                </a:lnTo>
                <a:lnTo>
                  <a:pt x="37" y="273"/>
                </a:lnTo>
                <a:lnTo>
                  <a:pt x="38" y="291"/>
                </a:lnTo>
                <a:lnTo>
                  <a:pt x="20" y="320"/>
                </a:lnTo>
                <a:lnTo>
                  <a:pt x="43" y="343"/>
                </a:lnTo>
                <a:lnTo>
                  <a:pt x="43" y="486"/>
                </a:lnTo>
                <a:lnTo>
                  <a:pt x="62" y="486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4" name="Freeform 262">
            <a:extLst>
              <a:ext uri="{FF2B5EF4-FFF2-40B4-BE49-F238E27FC236}">
                <a16:creationId xmlns:a16="http://schemas.microsoft.com/office/drawing/2014/main" id="{AEA17274-EDB3-4A67-BC66-DF6FBFFF64E3}"/>
              </a:ext>
            </a:extLst>
          </p:cNvPr>
          <p:cNvSpPr>
            <a:spLocks noChangeAspect="1"/>
          </p:cNvSpPr>
          <p:nvPr/>
        </p:nvSpPr>
        <p:spPr bwMode="auto">
          <a:xfrm>
            <a:off x="6621463" y="3810001"/>
            <a:ext cx="488951" cy="447675"/>
          </a:xfrm>
          <a:custGeom>
            <a:avLst/>
            <a:gdLst>
              <a:gd name="T0" fmla="*/ 2147483646 w 426"/>
              <a:gd name="T1" fmla="*/ 2147483646 h 486"/>
              <a:gd name="T2" fmla="*/ 2147483646 w 426"/>
              <a:gd name="T3" fmla="*/ 2147483646 h 486"/>
              <a:gd name="T4" fmla="*/ 2147483646 w 426"/>
              <a:gd name="T5" fmla="*/ 2147483646 h 486"/>
              <a:gd name="T6" fmla="*/ 2147483646 w 426"/>
              <a:gd name="T7" fmla="*/ 2147483646 h 486"/>
              <a:gd name="T8" fmla="*/ 2147483646 w 426"/>
              <a:gd name="T9" fmla="*/ 2147483646 h 486"/>
              <a:gd name="T10" fmla="*/ 2147483646 w 426"/>
              <a:gd name="T11" fmla="*/ 2147483646 h 486"/>
              <a:gd name="T12" fmla="*/ 2147483646 w 426"/>
              <a:gd name="T13" fmla="*/ 2147483646 h 486"/>
              <a:gd name="T14" fmla="*/ 2147483646 w 426"/>
              <a:gd name="T15" fmla="*/ 2147483646 h 486"/>
              <a:gd name="T16" fmla="*/ 2147483646 w 426"/>
              <a:gd name="T17" fmla="*/ 2147483646 h 486"/>
              <a:gd name="T18" fmla="*/ 2147483646 w 426"/>
              <a:gd name="T19" fmla="*/ 2147483646 h 486"/>
              <a:gd name="T20" fmla="*/ 2147483646 w 426"/>
              <a:gd name="T21" fmla="*/ 2147483646 h 486"/>
              <a:gd name="T22" fmla="*/ 2147483646 w 426"/>
              <a:gd name="T23" fmla="*/ 2147483646 h 486"/>
              <a:gd name="T24" fmla="*/ 2147483646 w 426"/>
              <a:gd name="T25" fmla="*/ 2147483646 h 486"/>
              <a:gd name="T26" fmla="*/ 2147483646 w 426"/>
              <a:gd name="T27" fmla="*/ 2147483646 h 486"/>
              <a:gd name="T28" fmla="*/ 2147483646 w 426"/>
              <a:gd name="T29" fmla="*/ 2147483646 h 486"/>
              <a:gd name="T30" fmla="*/ 2147483646 w 426"/>
              <a:gd name="T31" fmla="*/ 2147483646 h 486"/>
              <a:gd name="T32" fmla="*/ 2147483646 w 426"/>
              <a:gd name="T33" fmla="*/ 2147483646 h 486"/>
              <a:gd name="T34" fmla="*/ 2147483646 w 426"/>
              <a:gd name="T35" fmla="*/ 2147483646 h 486"/>
              <a:gd name="T36" fmla="*/ 2147483646 w 426"/>
              <a:gd name="T37" fmla="*/ 2147483646 h 486"/>
              <a:gd name="T38" fmla="*/ 2147483646 w 426"/>
              <a:gd name="T39" fmla="*/ 2147483646 h 486"/>
              <a:gd name="T40" fmla="*/ 2147483646 w 426"/>
              <a:gd name="T41" fmla="*/ 2147483646 h 486"/>
              <a:gd name="T42" fmla="*/ 2147483646 w 426"/>
              <a:gd name="T43" fmla="*/ 2147483646 h 486"/>
              <a:gd name="T44" fmla="*/ 2147483646 w 426"/>
              <a:gd name="T45" fmla="*/ 2147483646 h 486"/>
              <a:gd name="T46" fmla="*/ 2147483646 w 426"/>
              <a:gd name="T47" fmla="*/ 2147483646 h 486"/>
              <a:gd name="T48" fmla="*/ 2147483646 w 426"/>
              <a:gd name="T49" fmla="*/ 2147483646 h 486"/>
              <a:gd name="T50" fmla="*/ 2147483646 w 426"/>
              <a:gd name="T51" fmla="*/ 2147483646 h 486"/>
              <a:gd name="T52" fmla="*/ 2147483646 w 426"/>
              <a:gd name="T53" fmla="*/ 2147483646 h 486"/>
              <a:gd name="T54" fmla="*/ 2147483646 w 426"/>
              <a:gd name="T55" fmla="*/ 2147483646 h 486"/>
              <a:gd name="T56" fmla="*/ 2147483646 w 426"/>
              <a:gd name="T57" fmla="*/ 0 h 486"/>
              <a:gd name="T58" fmla="*/ 2147483646 w 426"/>
              <a:gd name="T59" fmla="*/ 2147483646 h 486"/>
              <a:gd name="T60" fmla="*/ 0 w 426"/>
              <a:gd name="T61" fmla="*/ 2147483646 h 486"/>
              <a:gd name="T62" fmla="*/ 2147483646 w 426"/>
              <a:gd name="T63" fmla="*/ 2147483646 h 486"/>
              <a:gd name="T64" fmla="*/ 2147483646 w 426"/>
              <a:gd name="T65" fmla="*/ 2147483646 h 486"/>
              <a:gd name="T66" fmla="*/ 2147483646 w 426"/>
              <a:gd name="T67" fmla="*/ 2147483646 h 486"/>
              <a:gd name="T68" fmla="*/ 2147483646 w 426"/>
              <a:gd name="T69" fmla="*/ 2147483646 h 486"/>
              <a:gd name="T70" fmla="*/ 2147483646 w 426"/>
              <a:gd name="T71" fmla="*/ 2147483646 h 486"/>
              <a:gd name="T72" fmla="*/ 2147483646 w 426"/>
              <a:gd name="T73" fmla="*/ 2147483646 h 486"/>
              <a:gd name="T74" fmla="*/ 2147483646 w 426"/>
              <a:gd name="T75" fmla="*/ 2147483646 h 486"/>
              <a:gd name="T76" fmla="*/ 2147483646 w 426"/>
              <a:gd name="T77" fmla="*/ 2147483646 h 486"/>
              <a:gd name="T78" fmla="*/ 2147483646 w 426"/>
              <a:gd name="T79" fmla="*/ 2147483646 h 486"/>
              <a:gd name="T80" fmla="*/ 2147483646 w 426"/>
              <a:gd name="T81" fmla="*/ 2147483646 h 486"/>
              <a:gd name="T82" fmla="*/ 2147483646 w 426"/>
              <a:gd name="T83" fmla="*/ 2147483646 h 4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426"/>
              <a:gd name="T127" fmla="*/ 0 h 486"/>
              <a:gd name="T128" fmla="*/ 426 w 426"/>
              <a:gd name="T129" fmla="*/ 486 h 48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426" h="486">
                <a:moveTo>
                  <a:pt x="62" y="486"/>
                </a:moveTo>
                <a:lnTo>
                  <a:pt x="119" y="486"/>
                </a:lnTo>
                <a:lnTo>
                  <a:pt x="190" y="486"/>
                </a:lnTo>
                <a:lnTo>
                  <a:pt x="271" y="486"/>
                </a:lnTo>
                <a:lnTo>
                  <a:pt x="341" y="486"/>
                </a:lnTo>
                <a:lnTo>
                  <a:pt x="334" y="453"/>
                </a:lnTo>
                <a:lnTo>
                  <a:pt x="309" y="434"/>
                </a:lnTo>
                <a:lnTo>
                  <a:pt x="292" y="412"/>
                </a:lnTo>
                <a:lnTo>
                  <a:pt x="274" y="408"/>
                </a:lnTo>
                <a:lnTo>
                  <a:pt x="251" y="386"/>
                </a:lnTo>
                <a:lnTo>
                  <a:pt x="254" y="344"/>
                </a:lnTo>
                <a:lnTo>
                  <a:pt x="259" y="333"/>
                </a:lnTo>
                <a:lnTo>
                  <a:pt x="246" y="320"/>
                </a:lnTo>
                <a:lnTo>
                  <a:pt x="246" y="309"/>
                </a:lnTo>
                <a:lnTo>
                  <a:pt x="258" y="293"/>
                </a:lnTo>
                <a:lnTo>
                  <a:pt x="279" y="279"/>
                </a:lnTo>
                <a:lnTo>
                  <a:pt x="279" y="231"/>
                </a:lnTo>
                <a:lnTo>
                  <a:pt x="287" y="224"/>
                </a:lnTo>
                <a:lnTo>
                  <a:pt x="292" y="230"/>
                </a:lnTo>
                <a:lnTo>
                  <a:pt x="339" y="186"/>
                </a:lnTo>
                <a:lnTo>
                  <a:pt x="426" y="122"/>
                </a:lnTo>
                <a:lnTo>
                  <a:pt x="362" y="108"/>
                </a:lnTo>
                <a:lnTo>
                  <a:pt x="333" y="116"/>
                </a:lnTo>
                <a:lnTo>
                  <a:pt x="253" y="66"/>
                </a:lnTo>
                <a:lnTo>
                  <a:pt x="205" y="70"/>
                </a:lnTo>
                <a:lnTo>
                  <a:pt x="179" y="57"/>
                </a:lnTo>
                <a:lnTo>
                  <a:pt x="154" y="59"/>
                </a:lnTo>
                <a:lnTo>
                  <a:pt x="130" y="2"/>
                </a:lnTo>
                <a:lnTo>
                  <a:pt x="119" y="0"/>
                </a:lnTo>
                <a:lnTo>
                  <a:pt x="119" y="37"/>
                </a:lnTo>
                <a:lnTo>
                  <a:pt x="0" y="37"/>
                </a:lnTo>
                <a:lnTo>
                  <a:pt x="8" y="64"/>
                </a:lnTo>
                <a:lnTo>
                  <a:pt x="5" y="107"/>
                </a:lnTo>
                <a:lnTo>
                  <a:pt x="20" y="153"/>
                </a:lnTo>
                <a:lnTo>
                  <a:pt x="23" y="201"/>
                </a:lnTo>
                <a:lnTo>
                  <a:pt x="24" y="232"/>
                </a:lnTo>
                <a:lnTo>
                  <a:pt x="37" y="273"/>
                </a:lnTo>
                <a:lnTo>
                  <a:pt x="38" y="291"/>
                </a:lnTo>
                <a:lnTo>
                  <a:pt x="20" y="320"/>
                </a:lnTo>
                <a:lnTo>
                  <a:pt x="43" y="343"/>
                </a:lnTo>
                <a:lnTo>
                  <a:pt x="43" y="486"/>
                </a:lnTo>
                <a:lnTo>
                  <a:pt x="62" y="486"/>
                </a:lnTo>
              </a:path>
            </a:pathLst>
          </a:custGeom>
          <a:solidFill>
            <a:srgbClr val="FF00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5" name="Freeform 277">
            <a:extLst>
              <a:ext uri="{FF2B5EF4-FFF2-40B4-BE49-F238E27FC236}">
                <a16:creationId xmlns:a16="http://schemas.microsoft.com/office/drawing/2014/main" id="{F4C52021-7003-4076-8F50-F67639540E42}"/>
              </a:ext>
            </a:extLst>
          </p:cNvPr>
          <p:cNvSpPr>
            <a:spLocks noChangeAspect="1"/>
          </p:cNvSpPr>
          <p:nvPr/>
        </p:nvSpPr>
        <p:spPr bwMode="auto">
          <a:xfrm>
            <a:off x="8443914" y="3914776"/>
            <a:ext cx="354012" cy="227013"/>
          </a:xfrm>
          <a:custGeom>
            <a:avLst/>
            <a:gdLst>
              <a:gd name="T0" fmla="*/ 2147483646 w 308"/>
              <a:gd name="T1" fmla="*/ 2147483646 h 242"/>
              <a:gd name="T2" fmla="*/ 2147483646 w 308"/>
              <a:gd name="T3" fmla="*/ 2147483646 h 242"/>
              <a:gd name="T4" fmla="*/ 2147483646 w 308"/>
              <a:gd name="T5" fmla="*/ 2147483646 h 242"/>
              <a:gd name="T6" fmla="*/ 2147483646 w 308"/>
              <a:gd name="T7" fmla="*/ 2147483646 h 242"/>
              <a:gd name="T8" fmla="*/ 2147483646 w 308"/>
              <a:gd name="T9" fmla="*/ 2147483646 h 242"/>
              <a:gd name="T10" fmla="*/ 2147483646 w 308"/>
              <a:gd name="T11" fmla="*/ 2147483646 h 242"/>
              <a:gd name="T12" fmla="*/ 2147483646 w 308"/>
              <a:gd name="T13" fmla="*/ 2147483646 h 242"/>
              <a:gd name="T14" fmla="*/ 2147483646 w 308"/>
              <a:gd name="T15" fmla="*/ 2147483646 h 242"/>
              <a:gd name="T16" fmla="*/ 2147483646 w 308"/>
              <a:gd name="T17" fmla="*/ 2147483646 h 242"/>
              <a:gd name="T18" fmla="*/ 2147483646 w 308"/>
              <a:gd name="T19" fmla="*/ 2147483646 h 242"/>
              <a:gd name="T20" fmla="*/ 2147483646 w 308"/>
              <a:gd name="T21" fmla="*/ 2147483646 h 242"/>
              <a:gd name="T22" fmla="*/ 2147483646 w 308"/>
              <a:gd name="T23" fmla="*/ 2147483646 h 242"/>
              <a:gd name="T24" fmla="*/ 2147483646 w 308"/>
              <a:gd name="T25" fmla="*/ 2147483646 h 242"/>
              <a:gd name="T26" fmla="*/ 2147483646 w 308"/>
              <a:gd name="T27" fmla="*/ 0 h 242"/>
              <a:gd name="T28" fmla="*/ 2147483646 w 308"/>
              <a:gd name="T29" fmla="*/ 2147483646 h 242"/>
              <a:gd name="T30" fmla="*/ 2147483646 w 308"/>
              <a:gd name="T31" fmla="*/ 2147483646 h 242"/>
              <a:gd name="T32" fmla="*/ 2147483646 w 308"/>
              <a:gd name="T33" fmla="*/ 2147483646 h 242"/>
              <a:gd name="T34" fmla="*/ 2147483646 w 308"/>
              <a:gd name="T35" fmla="*/ 2147483646 h 242"/>
              <a:gd name="T36" fmla="*/ 2147483646 w 308"/>
              <a:gd name="T37" fmla="*/ 2147483646 h 242"/>
              <a:gd name="T38" fmla="*/ 2147483646 w 308"/>
              <a:gd name="T39" fmla="*/ 2147483646 h 242"/>
              <a:gd name="T40" fmla="*/ 2147483646 w 308"/>
              <a:gd name="T41" fmla="*/ 2147483646 h 242"/>
              <a:gd name="T42" fmla="*/ 2147483646 w 308"/>
              <a:gd name="T43" fmla="*/ 2147483646 h 242"/>
              <a:gd name="T44" fmla="*/ 2147483646 w 308"/>
              <a:gd name="T45" fmla="*/ 2147483646 h 242"/>
              <a:gd name="T46" fmla="*/ 0 w 308"/>
              <a:gd name="T47" fmla="*/ 2147483646 h 242"/>
              <a:gd name="T48" fmla="*/ 2147483646 w 308"/>
              <a:gd name="T49" fmla="*/ 2147483646 h 242"/>
              <a:gd name="T50" fmla="*/ 2147483646 w 308"/>
              <a:gd name="T51" fmla="*/ 2147483646 h 242"/>
              <a:gd name="T52" fmla="*/ 2147483646 w 308"/>
              <a:gd name="T53" fmla="*/ 2147483646 h 242"/>
              <a:gd name="T54" fmla="*/ 2147483646 w 308"/>
              <a:gd name="T55" fmla="*/ 2147483646 h 242"/>
              <a:gd name="T56" fmla="*/ 2147483646 w 308"/>
              <a:gd name="T57" fmla="*/ 2147483646 h 242"/>
              <a:gd name="T58" fmla="*/ 2147483646 w 308"/>
              <a:gd name="T59" fmla="*/ 2147483646 h 242"/>
              <a:gd name="T60" fmla="*/ 2147483646 w 308"/>
              <a:gd name="T61" fmla="*/ 2147483646 h 242"/>
              <a:gd name="T62" fmla="*/ 2147483646 w 308"/>
              <a:gd name="T63" fmla="*/ 2147483646 h 242"/>
              <a:gd name="T64" fmla="*/ 2147483646 w 308"/>
              <a:gd name="T65" fmla="*/ 2147483646 h 242"/>
              <a:gd name="T66" fmla="*/ 2147483646 w 308"/>
              <a:gd name="T67" fmla="*/ 2147483646 h 242"/>
              <a:gd name="T68" fmla="*/ 2147483646 w 308"/>
              <a:gd name="T69" fmla="*/ 2147483646 h 242"/>
              <a:gd name="T70" fmla="*/ 2147483646 w 308"/>
              <a:gd name="T71" fmla="*/ 2147483646 h 242"/>
              <a:gd name="T72" fmla="*/ 2147483646 w 308"/>
              <a:gd name="T73" fmla="*/ 2147483646 h 242"/>
              <a:gd name="T74" fmla="*/ 2147483646 w 308"/>
              <a:gd name="T75" fmla="*/ 2147483646 h 242"/>
              <a:gd name="T76" fmla="*/ 2147483646 w 308"/>
              <a:gd name="T77" fmla="*/ 2147483646 h 242"/>
              <a:gd name="T78" fmla="*/ 2147483646 w 308"/>
              <a:gd name="T79" fmla="*/ 2147483646 h 242"/>
              <a:gd name="T80" fmla="*/ 2147483646 w 308"/>
              <a:gd name="T81" fmla="*/ 2147483646 h 242"/>
              <a:gd name="T82" fmla="*/ 2147483646 w 308"/>
              <a:gd name="T83" fmla="*/ 2147483646 h 242"/>
              <a:gd name="T84" fmla="*/ 2147483646 w 308"/>
              <a:gd name="T85" fmla="*/ 2147483646 h 242"/>
              <a:gd name="T86" fmla="*/ 2147483646 w 308"/>
              <a:gd name="T87" fmla="*/ 2147483646 h 242"/>
              <a:gd name="T88" fmla="*/ 2147483646 w 308"/>
              <a:gd name="T89" fmla="*/ 2147483646 h 242"/>
              <a:gd name="T90" fmla="*/ 2147483646 w 308"/>
              <a:gd name="T91" fmla="*/ 2147483646 h 24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08"/>
              <a:gd name="T139" fmla="*/ 0 h 242"/>
              <a:gd name="T140" fmla="*/ 308 w 308"/>
              <a:gd name="T141" fmla="*/ 242 h 24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08" h="242">
                <a:moveTo>
                  <a:pt x="299" y="167"/>
                </a:moveTo>
                <a:lnTo>
                  <a:pt x="308" y="162"/>
                </a:lnTo>
                <a:lnTo>
                  <a:pt x="304" y="158"/>
                </a:lnTo>
                <a:lnTo>
                  <a:pt x="263" y="147"/>
                </a:lnTo>
                <a:lnTo>
                  <a:pt x="245" y="110"/>
                </a:lnTo>
                <a:lnTo>
                  <a:pt x="245" y="80"/>
                </a:lnTo>
                <a:lnTo>
                  <a:pt x="221" y="79"/>
                </a:lnTo>
                <a:lnTo>
                  <a:pt x="238" y="60"/>
                </a:lnTo>
                <a:lnTo>
                  <a:pt x="248" y="34"/>
                </a:lnTo>
                <a:lnTo>
                  <a:pt x="248" y="23"/>
                </a:lnTo>
                <a:lnTo>
                  <a:pt x="231" y="10"/>
                </a:lnTo>
                <a:lnTo>
                  <a:pt x="201" y="27"/>
                </a:lnTo>
                <a:lnTo>
                  <a:pt x="191" y="9"/>
                </a:lnTo>
                <a:lnTo>
                  <a:pt x="162" y="0"/>
                </a:lnTo>
                <a:lnTo>
                  <a:pt x="128" y="4"/>
                </a:lnTo>
                <a:lnTo>
                  <a:pt x="122" y="13"/>
                </a:lnTo>
                <a:lnTo>
                  <a:pt x="97" y="17"/>
                </a:lnTo>
                <a:lnTo>
                  <a:pt x="83" y="4"/>
                </a:lnTo>
                <a:lnTo>
                  <a:pt x="55" y="4"/>
                </a:lnTo>
                <a:lnTo>
                  <a:pt x="55" y="10"/>
                </a:lnTo>
                <a:lnTo>
                  <a:pt x="41" y="10"/>
                </a:lnTo>
                <a:lnTo>
                  <a:pt x="41" y="42"/>
                </a:lnTo>
                <a:lnTo>
                  <a:pt x="30" y="54"/>
                </a:lnTo>
                <a:lnTo>
                  <a:pt x="0" y="66"/>
                </a:lnTo>
                <a:lnTo>
                  <a:pt x="3" y="71"/>
                </a:lnTo>
                <a:lnTo>
                  <a:pt x="16" y="75"/>
                </a:lnTo>
                <a:lnTo>
                  <a:pt x="49" y="60"/>
                </a:lnTo>
                <a:lnTo>
                  <a:pt x="76" y="87"/>
                </a:lnTo>
                <a:lnTo>
                  <a:pt x="76" y="142"/>
                </a:lnTo>
                <a:lnTo>
                  <a:pt x="76" y="198"/>
                </a:lnTo>
                <a:lnTo>
                  <a:pt x="91" y="205"/>
                </a:lnTo>
                <a:lnTo>
                  <a:pt x="92" y="227"/>
                </a:lnTo>
                <a:lnTo>
                  <a:pt x="104" y="237"/>
                </a:lnTo>
                <a:lnTo>
                  <a:pt x="114" y="240"/>
                </a:lnTo>
                <a:lnTo>
                  <a:pt x="119" y="236"/>
                </a:lnTo>
                <a:lnTo>
                  <a:pt x="141" y="242"/>
                </a:lnTo>
                <a:lnTo>
                  <a:pt x="164" y="240"/>
                </a:lnTo>
                <a:lnTo>
                  <a:pt x="174" y="236"/>
                </a:lnTo>
                <a:lnTo>
                  <a:pt x="179" y="228"/>
                </a:lnTo>
                <a:lnTo>
                  <a:pt x="198" y="228"/>
                </a:lnTo>
                <a:lnTo>
                  <a:pt x="253" y="194"/>
                </a:lnTo>
                <a:lnTo>
                  <a:pt x="262" y="176"/>
                </a:lnTo>
                <a:lnTo>
                  <a:pt x="265" y="184"/>
                </a:lnTo>
                <a:lnTo>
                  <a:pt x="275" y="184"/>
                </a:lnTo>
                <a:lnTo>
                  <a:pt x="281" y="172"/>
                </a:lnTo>
                <a:lnTo>
                  <a:pt x="299" y="167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6" name="Freeform 278">
            <a:extLst>
              <a:ext uri="{FF2B5EF4-FFF2-40B4-BE49-F238E27FC236}">
                <a16:creationId xmlns:a16="http://schemas.microsoft.com/office/drawing/2014/main" id="{63C2C0DC-F13D-4E71-BEB7-AF1B27D13434}"/>
              </a:ext>
            </a:extLst>
          </p:cNvPr>
          <p:cNvSpPr>
            <a:spLocks noChangeAspect="1"/>
          </p:cNvSpPr>
          <p:nvPr/>
        </p:nvSpPr>
        <p:spPr bwMode="auto">
          <a:xfrm>
            <a:off x="8443914" y="3914776"/>
            <a:ext cx="354012" cy="227013"/>
          </a:xfrm>
          <a:custGeom>
            <a:avLst/>
            <a:gdLst>
              <a:gd name="T0" fmla="*/ 2147483646 w 308"/>
              <a:gd name="T1" fmla="*/ 2147483646 h 242"/>
              <a:gd name="T2" fmla="*/ 2147483646 w 308"/>
              <a:gd name="T3" fmla="*/ 2147483646 h 242"/>
              <a:gd name="T4" fmla="*/ 2147483646 w 308"/>
              <a:gd name="T5" fmla="*/ 2147483646 h 242"/>
              <a:gd name="T6" fmla="*/ 2147483646 w 308"/>
              <a:gd name="T7" fmla="*/ 2147483646 h 242"/>
              <a:gd name="T8" fmla="*/ 2147483646 w 308"/>
              <a:gd name="T9" fmla="*/ 2147483646 h 242"/>
              <a:gd name="T10" fmla="*/ 2147483646 w 308"/>
              <a:gd name="T11" fmla="*/ 2147483646 h 242"/>
              <a:gd name="T12" fmla="*/ 2147483646 w 308"/>
              <a:gd name="T13" fmla="*/ 2147483646 h 242"/>
              <a:gd name="T14" fmla="*/ 2147483646 w 308"/>
              <a:gd name="T15" fmla="*/ 2147483646 h 242"/>
              <a:gd name="T16" fmla="*/ 2147483646 w 308"/>
              <a:gd name="T17" fmla="*/ 2147483646 h 242"/>
              <a:gd name="T18" fmla="*/ 2147483646 w 308"/>
              <a:gd name="T19" fmla="*/ 2147483646 h 242"/>
              <a:gd name="T20" fmla="*/ 2147483646 w 308"/>
              <a:gd name="T21" fmla="*/ 2147483646 h 242"/>
              <a:gd name="T22" fmla="*/ 2147483646 w 308"/>
              <a:gd name="T23" fmla="*/ 2147483646 h 242"/>
              <a:gd name="T24" fmla="*/ 2147483646 w 308"/>
              <a:gd name="T25" fmla="*/ 2147483646 h 242"/>
              <a:gd name="T26" fmla="*/ 2147483646 w 308"/>
              <a:gd name="T27" fmla="*/ 0 h 242"/>
              <a:gd name="T28" fmla="*/ 2147483646 w 308"/>
              <a:gd name="T29" fmla="*/ 2147483646 h 242"/>
              <a:gd name="T30" fmla="*/ 2147483646 w 308"/>
              <a:gd name="T31" fmla="*/ 2147483646 h 242"/>
              <a:gd name="T32" fmla="*/ 2147483646 w 308"/>
              <a:gd name="T33" fmla="*/ 2147483646 h 242"/>
              <a:gd name="T34" fmla="*/ 2147483646 w 308"/>
              <a:gd name="T35" fmla="*/ 2147483646 h 242"/>
              <a:gd name="T36" fmla="*/ 2147483646 w 308"/>
              <a:gd name="T37" fmla="*/ 2147483646 h 242"/>
              <a:gd name="T38" fmla="*/ 2147483646 w 308"/>
              <a:gd name="T39" fmla="*/ 2147483646 h 242"/>
              <a:gd name="T40" fmla="*/ 2147483646 w 308"/>
              <a:gd name="T41" fmla="*/ 2147483646 h 242"/>
              <a:gd name="T42" fmla="*/ 2147483646 w 308"/>
              <a:gd name="T43" fmla="*/ 2147483646 h 242"/>
              <a:gd name="T44" fmla="*/ 2147483646 w 308"/>
              <a:gd name="T45" fmla="*/ 2147483646 h 242"/>
              <a:gd name="T46" fmla="*/ 0 w 308"/>
              <a:gd name="T47" fmla="*/ 2147483646 h 242"/>
              <a:gd name="T48" fmla="*/ 2147483646 w 308"/>
              <a:gd name="T49" fmla="*/ 2147483646 h 242"/>
              <a:gd name="T50" fmla="*/ 2147483646 w 308"/>
              <a:gd name="T51" fmla="*/ 2147483646 h 242"/>
              <a:gd name="T52" fmla="*/ 2147483646 w 308"/>
              <a:gd name="T53" fmla="*/ 2147483646 h 242"/>
              <a:gd name="T54" fmla="*/ 2147483646 w 308"/>
              <a:gd name="T55" fmla="*/ 2147483646 h 242"/>
              <a:gd name="T56" fmla="*/ 2147483646 w 308"/>
              <a:gd name="T57" fmla="*/ 2147483646 h 242"/>
              <a:gd name="T58" fmla="*/ 2147483646 w 308"/>
              <a:gd name="T59" fmla="*/ 2147483646 h 242"/>
              <a:gd name="T60" fmla="*/ 2147483646 w 308"/>
              <a:gd name="T61" fmla="*/ 2147483646 h 242"/>
              <a:gd name="T62" fmla="*/ 2147483646 w 308"/>
              <a:gd name="T63" fmla="*/ 2147483646 h 242"/>
              <a:gd name="T64" fmla="*/ 2147483646 w 308"/>
              <a:gd name="T65" fmla="*/ 2147483646 h 242"/>
              <a:gd name="T66" fmla="*/ 2147483646 w 308"/>
              <a:gd name="T67" fmla="*/ 2147483646 h 242"/>
              <a:gd name="T68" fmla="*/ 2147483646 w 308"/>
              <a:gd name="T69" fmla="*/ 2147483646 h 242"/>
              <a:gd name="T70" fmla="*/ 2147483646 w 308"/>
              <a:gd name="T71" fmla="*/ 2147483646 h 242"/>
              <a:gd name="T72" fmla="*/ 2147483646 w 308"/>
              <a:gd name="T73" fmla="*/ 2147483646 h 242"/>
              <a:gd name="T74" fmla="*/ 2147483646 w 308"/>
              <a:gd name="T75" fmla="*/ 2147483646 h 242"/>
              <a:gd name="T76" fmla="*/ 2147483646 w 308"/>
              <a:gd name="T77" fmla="*/ 2147483646 h 242"/>
              <a:gd name="T78" fmla="*/ 2147483646 w 308"/>
              <a:gd name="T79" fmla="*/ 2147483646 h 242"/>
              <a:gd name="T80" fmla="*/ 2147483646 w 308"/>
              <a:gd name="T81" fmla="*/ 2147483646 h 242"/>
              <a:gd name="T82" fmla="*/ 2147483646 w 308"/>
              <a:gd name="T83" fmla="*/ 2147483646 h 242"/>
              <a:gd name="T84" fmla="*/ 2147483646 w 308"/>
              <a:gd name="T85" fmla="*/ 2147483646 h 242"/>
              <a:gd name="T86" fmla="*/ 2147483646 w 308"/>
              <a:gd name="T87" fmla="*/ 2147483646 h 242"/>
              <a:gd name="T88" fmla="*/ 2147483646 w 308"/>
              <a:gd name="T89" fmla="*/ 2147483646 h 242"/>
              <a:gd name="T90" fmla="*/ 2147483646 w 308"/>
              <a:gd name="T91" fmla="*/ 2147483646 h 24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08"/>
              <a:gd name="T139" fmla="*/ 0 h 242"/>
              <a:gd name="T140" fmla="*/ 308 w 308"/>
              <a:gd name="T141" fmla="*/ 242 h 24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08" h="242">
                <a:moveTo>
                  <a:pt x="299" y="167"/>
                </a:moveTo>
                <a:lnTo>
                  <a:pt x="308" y="162"/>
                </a:lnTo>
                <a:lnTo>
                  <a:pt x="304" y="158"/>
                </a:lnTo>
                <a:lnTo>
                  <a:pt x="263" y="147"/>
                </a:lnTo>
                <a:lnTo>
                  <a:pt x="245" y="110"/>
                </a:lnTo>
                <a:lnTo>
                  <a:pt x="245" y="80"/>
                </a:lnTo>
                <a:lnTo>
                  <a:pt x="221" y="79"/>
                </a:lnTo>
                <a:lnTo>
                  <a:pt x="238" y="60"/>
                </a:lnTo>
                <a:lnTo>
                  <a:pt x="248" y="34"/>
                </a:lnTo>
                <a:lnTo>
                  <a:pt x="248" y="23"/>
                </a:lnTo>
                <a:lnTo>
                  <a:pt x="231" y="10"/>
                </a:lnTo>
                <a:lnTo>
                  <a:pt x="201" y="27"/>
                </a:lnTo>
                <a:lnTo>
                  <a:pt x="191" y="9"/>
                </a:lnTo>
                <a:lnTo>
                  <a:pt x="162" y="0"/>
                </a:lnTo>
                <a:lnTo>
                  <a:pt x="128" y="4"/>
                </a:lnTo>
                <a:lnTo>
                  <a:pt x="122" y="13"/>
                </a:lnTo>
                <a:lnTo>
                  <a:pt x="97" y="17"/>
                </a:lnTo>
                <a:lnTo>
                  <a:pt x="83" y="4"/>
                </a:lnTo>
                <a:lnTo>
                  <a:pt x="55" y="4"/>
                </a:lnTo>
                <a:lnTo>
                  <a:pt x="55" y="10"/>
                </a:lnTo>
                <a:lnTo>
                  <a:pt x="41" y="10"/>
                </a:lnTo>
                <a:lnTo>
                  <a:pt x="41" y="42"/>
                </a:lnTo>
                <a:lnTo>
                  <a:pt x="30" y="54"/>
                </a:lnTo>
                <a:lnTo>
                  <a:pt x="0" y="66"/>
                </a:lnTo>
                <a:lnTo>
                  <a:pt x="3" y="71"/>
                </a:lnTo>
                <a:lnTo>
                  <a:pt x="16" y="75"/>
                </a:lnTo>
                <a:lnTo>
                  <a:pt x="49" y="60"/>
                </a:lnTo>
                <a:lnTo>
                  <a:pt x="76" y="87"/>
                </a:lnTo>
                <a:lnTo>
                  <a:pt x="76" y="142"/>
                </a:lnTo>
                <a:lnTo>
                  <a:pt x="76" y="198"/>
                </a:lnTo>
                <a:lnTo>
                  <a:pt x="91" y="205"/>
                </a:lnTo>
                <a:lnTo>
                  <a:pt x="92" y="227"/>
                </a:lnTo>
                <a:lnTo>
                  <a:pt x="104" y="237"/>
                </a:lnTo>
                <a:lnTo>
                  <a:pt x="114" y="240"/>
                </a:lnTo>
                <a:lnTo>
                  <a:pt x="119" y="236"/>
                </a:lnTo>
                <a:lnTo>
                  <a:pt x="141" y="242"/>
                </a:lnTo>
                <a:lnTo>
                  <a:pt x="164" y="240"/>
                </a:lnTo>
                <a:lnTo>
                  <a:pt x="174" y="236"/>
                </a:lnTo>
                <a:lnTo>
                  <a:pt x="179" y="228"/>
                </a:lnTo>
                <a:lnTo>
                  <a:pt x="198" y="228"/>
                </a:lnTo>
                <a:lnTo>
                  <a:pt x="253" y="194"/>
                </a:lnTo>
                <a:lnTo>
                  <a:pt x="262" y="176"/>
                </a:lnTo>
                <a:lnTo>
                  <a:pt x="265" y="184"/>
                </a:lnTo>
                <a:lnTo>
                  <a:pt x="275" y="184"/>
                </a:lnTo>
                <a:lnTo>
                  <a:pt x="281" y="172"/>
                </a:lnTo>
                <a:lnTo>
                  <a:pt x="299" y="167"/>
                </a:lnTo>
              </a:path>
            </a:pathLst>
          </a:custGeom>
          <a:solidFill>
            <a:srgbClr val="CC66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7" name="Freeform 279">
            <a:extLst>
              <a:ext uri="{FF2B5EF4-FFF2-40B4-BE49-F238E27FC236}">
                <a16:creationId xmlns:a16="http://schemas.microsoft.com/office/drawing/2014/main" id="{174AB944-A00E-4E10-8E4A-F8B331657A7D}"/>
              </a:ext>
            </a:extLst>
          </p:cNvPr>
          <p:cNvSpPr>
            <a:spLocks noChangeAspect="1"/>
          </p:cNvSpPr>
          <p:nvPr/>
        </p:nvSpPr>
        <p:spPr bwMode="auto">
          <a:xfrm>
            <a:off x="8642351" y="4070351"/>
            <a:ext cx="334963" cy="187325"/>
          </a:xfrm>
          <a:custGeom>
            <a:avLst/>
            <a:gdLst>
              <a:gd name="T0" fmla="*/ 2147483646 w 293"/>
              <a:gd name="T1" fmla="*/ 2147483646 h 203"/>
              <a:gd name="T2" fmla="*/ 2147483646 w 293"/>
              <a:gd name="T3" fmla="*/ 2147483646 h 203"/>
              <a:gd name="T4" fmla="*/ 2147483646 w 293"/>
              <a:gd name="T5" fmla="*/ 2147483646 h 203"/>
              <a:gd name="T6" fmla="*/ 2147483646 w 293"/>
              <a:gd name="T7" fmla="*/ 2147483646 h 203"/>
              <a:gd name="T8" fmla="*/ 2147483646 w 293"/>
              <a:gd name="T9" fmla="*/ 2147483646 h 203"/>
              <a:gd name="T10" fmla="*/ 2147483646 w 293"/>
              <a:gd name="T11" fmla="*/ 2147483646 h 203"/>
              <a:gd name="T12" fmla="*/ 2147483646 w 293"/>
              <a:gd name="T13" fmla="*/ 2147483646 h 203"/>
              <a:gd name="T14" fmla="*/ 2147483646 w 293"/>
              <a:gd name="T15" fmla="*/ 2147483646 h 203"/>
              <a:gd name="T16" fmla="*/ 2147483646 w 293"/>
              <a:gd name="T17" fmla="*/ 2147483646 h 203"/>
              <a:gd name="T18" fmla="*/ 2147483646 w 293"/>
              <a:gd name="T19" fmla="*/ 0 h 203"/>
              <a:gd name="T20" fmla="*/ 2147483646 w 293"/>
              <a:gd name="T21" fmla="*/ 2147483646 h 203"/>
              <a:gd name="T22" fmla="*/ 2147483646 w 293"/>
              <a:gd name="T23" fmla="*/ 2147483646 h 203"/>
              <a:gd name="T24" fmla="*/ 2147483646 w 293"/>
              <a:gd name="T25" fmla="*/ 2147483646 h 203"/>
              <a:gd name="T26" fmla="*/ 2147483646 w 293"/>
              <a:gd name="T27" fmla="*/ 2147483646 h 203"/>
              <a:gd name="T28" fmla="*/ 2147483646 w 293"/>
              <a:gd name="T29" fmla="*/ 2147483646 h 203"/>
              <a:gd name="T30" fmla="*/ 2147483646 w 293"/>
              <a:gd name="T31" fmla="*/ 2147483646 h 203"/>
              <a:gd name="T32" fmla="*/ 2147483646 w 293"/>
              <a:gd name="T33" fmla="*/ 2147483646 h 203"/>
              <a:gd name="T34" fmla="*/ 2147483646 w 293"/>
              <a:gd name="T35" fmla="*/ 2147483646 h 203"/>
              <a:gd name="T36" fmla="*/ 2147483646 w 293"/>
              <a:gd name="T37" fmla="*/ 2147483646 h 203"/>
              <a:gd name="T38" fmla="*/ 2147483646 w 293"/>
              <a:gd name="T39" fmla="*/ 2147483646 h 203"/>
              <a:gd name="T40" fmla="*/ 2147483646 w 293"/>
              <a:gd name="T41" fmla="*/ 2147483646 h 203"/>
              <a:gd name="T42" fmla="*/ 2147483646 w 293"/>
              <a:gd name="T43" fmla="*/ 2147483646 h 203"/>
              <a:gd name="T44" fmla="*/ 2147483646 w 293"/>
              <a:gd name="T45" fmla="*/ 2147483646 h 203"/>
              <a:gd name="T46" fmla="*/ 0 w 293"/>
              <a:gd name="T47" fmla="*/ 2147483646 h 203"/>
              <a:gd name="T48" fmla="*/ 2147483646 w 293"/>
              <a:gd name="T49" fmla="*/ 2147483646 h 203"/>
              <a:gd name="T50" fmla="*/ 2147483646 w 293"/>
              <a:gd name="T51" fmla="*/ 2147483646 h 203"/>
              <a:gd name="T52" fmla="*/ 2147483646 w 293"/>
              <a:gd name="T53" fmla="*/ 2147483646 h 203"/>
              <a:gd name="T54" fmla="*/ 2147483646 w 293"/>
              <a:gd name="T55" fmla="*/ 2147483646 h 203"/>
              <a:gd name="T56" fmla="*/ 2147483646 w 293"/>
              <a:gd name="T57" fmla="*/ 2147483646 h 203"/>
              <a:gd name="T58" fmla="*/ 2147483646 w 293"/>
              <a:gd name="T59" fmla="*/ 2147483646 h 203"/>
              <a:gd name="T60" fmla="*/ 2147483646 w 293"/>
              <a:gd name="T61" fmla="*/ 2147483646 h 203"/>
              <a:gd name="T62" fmla="*/ 2147483646 w 293"/>
              <a:gd name="T63" fmla="*/ 2147483646 h 203"/>
              <a:gd name="T64" fmla="*/ 2147483646 w 293"/>
              <a:gd name="T65" fmla="*/ 2147483646 h 203"/>
              <a:gd name="T66" fmla="*/ 2147483646 w 293"/>
              <a:gd name="T67" fmla="*/ 2147483646 h 203"/>
              <a:gd name="T68" fmla="*/ 2147483646 w 293"/>
              <a:gd name="T69" fmla="*/ 2147483646 h 203"/>
              <a:gd name="T70" fmla="*/ 2147483646 w 293"/>
              <a:gd name="T71" fmla="*/ 2147483646 h 203"/>
              <a:gd name="T72" fmla="*/ 2147483646 w 293"/>
              <a:gd name="T73" fmla="*/ 2147483646 h 203"/>
              <a:gd name="T74" fmla="*/ 2147483646 w 293"/>
              <a:gd name="T75" fmla="*/ 2147483646 h 203"/>
              <a:gd name="T76" fmla="*/ 2147483646 w 293"/>
              <a:gd name="T77" fmla="*/ 2147483646 h 203"/>
              <a:gd name="T78" fmla="*/ 2147483646 w 293"/>
              <a:gd name="T79" fmla="*/ 2147483646 h 203"/>
              <a:gd name="T80" fmla="*/ 2147483646 w 293"/>
              <a:gd name="T81" fmla="*/ 2147483646 h 203"/>
              <a:gd name="T82" fmla="*/ 2147483646 w 293"/>
              <a:gd name="T83" fmla="*/ 2147483646 h 203"/>
              <a:gd name="T84" fmla="*/ 2147483646 w 293"/>
              <a:gd name="T85" fmla="*/ 2147483646 h 203"/>
              <a:gd name="T86" fmla="*/ 2147483646 w 293"/>
              <a:gd name="T87" fmla="*/ 2147483646 h 203"/>
              <a:gd name="T88" fmla="*/ 2147483646 w 293"/>
              <a:gd name="T89" fmla="*/ 2147483646 h 203"/>
              <a:gd name="T90" fmla="*/ 2147483646 w 293"/>
              <a:gd name="T91" fmla="*/ 2147483646 h 203"/>
              <a:gd name="T92" fmla="*/ 2147483646 w 293"/>
              <a:gd name="T93" fmla="*/ 2147483646 h 203"/>
              <a:gd name="T94" fmla="*/ 2147483646 w 293"/>
              <a:gd name="T95" fmla="*/ 2147483646 h 203"/>
              <a:gd name="T96" fmla="*/ 2147483646 w 293"/>
              <a:gd name="T97" fmla="*/ 2147483646 h 20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93"/>
              <a:gd name="T148" fmla="*/ 0 h 203"/>
              <a:gd name="T149" fmla="*/ 293 w 293"/>
              <a:gd name="T150" fmla="*/ 203 h 203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93" h="203">
                <a:moveTo>
                  <a:pt x="276" y="38"/>
                </a:moveTo>
                <a:lnTo>
                  <a:pt x="270" y="28"/>
                </a:lnTo>
                <a:lnTo>
                  <a:pt x="242" y="29"/>
                </a:lnTo>
                <a:lnTo>
                  <a:pt x="244" y="21"/>
                </a:lnTo>
                <a:lnTo>
                  <a:pt x="239" y="12"/>
                </a:lnTo>
                <a:lnTo>
                  <a:pt x="219" y="26"/>
                </a:lnTo>
                <a:lnTo>
                  <a:pt x="197" y="28"/>
                </a:lnTo>
                <a:lnTo>
                  <a:pt x="193" y="21"/>
                </a:lnTo>
                <a:lnTo>
                  <a:pt x="127" y="6"/>
                </a:lnTo>
                <a:lnTo>
                  <a:pt x="128" y="0"/>
                </a:lnTo>
                <a:lnTo>
                  <a:pt x="110" y="5"/>
                </a:lnTo>
                <a:lnTo>
                  <a:pt x="104" y="17"/>
                </a:lnTo>
                <a:lnTo>
                  <a:pt x="76" y="45"/>
                </a:lnTo>
                <a:lnTo>
                  <a:pt x="78" y="56"/>
                </a:lnTo>
                <a:lnTo>
                  <a:pt x="104" y="47"/>
                </a:lnTo>
                <a:lnTo>
                  <a:pt x="159" y="51"/>
                </a:lnTo>
                <a:lnTo>
                  <a:pt x="157" y="56"/>
                </a:lnTo>
                <a:lnTo>
                  <a:pt x="134" y="60"/>
                </a:lnTo>
                <a:lnTo>
                  <a:pt x="114" y="75"/>
                </a:lnTo>
                <a:lnTo>
                  <a:pt x="97" y="59"/>
                </a:lnTo>
                <a:lnTo>
                  <a:pt x="36" y="98"/>
                </a:lnTo>
                <a:lnTo>
                  <a:pt x="36" y="103"/>
                </a:lnTo>
                <a:lnTo>
                  <a:pt x="20" y="107"/>
                </a:lnTo>
                <a:lnTo>
                  <a:pt x="0" y="129"/>
                </a:lnTo>
                <a:lnTo>
                  <a:pt x="16" y="115"/>
                </a:lnTo>
                <a:lnTo>
                  <a:pt x="4" y="135"/>
                </a:lnTo>
                <a:lnTo>
                  <a:pt x="3" y="162"/>
                </a:lnTo>
                <a:lnTo>
                  <a:pt x="7" y="178"/>
                </a:lnTo>
                <a:lnTo>
                  <a:pt x="16" y="178"/>
                </a:lnTo>
                <a:lnTo>
                  <a:pt x="28" y="198"/>
                </a:lnTo>
                <a:lnTo>
                  <a:pt x="43" y="203"/>
                </a:lnTo>
                <a:lnTo>
                  <a:pt x="50" y="186"/>
                </a:lnTo>
                <a:lnTo>
                  <a:pt x="64" y="188"/>
                </a:lnTo>
                <a:lnTo>
                  <a:pt x="109" y="140"/>
                </a:lnTo>
                <a:lnTo>
                  <a:pt x="117" y="115"/>
                </a:lnTo>
                <a:lnTo>
                  <a:pt x="120" y="124"/>
                </a:lnTo>
                <a:lnTo>
                  <a:pt x="128" y="110"/>
                </a:lnTo>
                <a:lnTo>
                  <a:pt x="136" y="124"/>
                </a:lnTo>
                <a:lnTo>
                  <a:pt x="148" y="124"/>
                </a:lnTo>
                <a:lnTo>
                  <a:pt x="146" y="105"/>
                </a:lnTo>
                <a:lnTo>
                  <a:pt x="159" y="110"/>
                </a:lnTo>
                <a:lnTo>
                  <a:pt x="188" y="102"/>
                </a:lnTo>
                <a:lnTo>
                  <a:pt x="258" y="64"/>
                </a:lnTo>
                <a:lnTo>
                  <a:pt x="286" y="63"/>
                </a:lnTo>
                <a:lnTo>
                  <a:pt x="293" y="58"/>
                </a:lnTo>
                <a:lnTo>
                  <a:pt x="289" y="54"/>
                </a:lnTo>
                <a:lnTo>
                  <a:pt x="272" y="52"/>
                </a:lnTo>
                <a:lnTo>
                  <a:pt x="280" y="44"/>
                </a:lnTo>
                <a:lnTo>
                  <a:pt x="276" y="38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8" name="Freeform 280">
            <a:extLst>
              <a:ext uri="{FF2B5EF4-FFF2-40B4-BE49-F238E27FC236}">
                <a16:creationId xmlns:a16="http://schemas.microsoft.com/office/drawing/2014/main" id="{3C913B03-A0C4-4231-9153-74017DD219E6}"/>
              </a:ext>
            </a:extLst>
          </p:cNvPr>
          <p:cNvSpPr>
            <a:spLocks noChangeAspect="1"/>
          </p:cNvSpPr>
          <p:nvPr/>
        </p:nvSpPr>
        <p:spPr bwMode="auto">
          <a:xfrm>
            <a:off x="8642351" y="4070351"/>
            <a:ext cx="334963" cy="187325"/>
          </a:xfrm>
          <a:custGeom>
            <a:avLst/>
            <a:gdLst>
              <a:gd name="T0" fmla="*/ 2147483646 w 293"/>
              <a:gd name="T1" fmla="*/ 2147483646 h 203"/>
              <a:gd name="T2" fmla="*/ 2147483646 w 293"/>
              <a:gd name="T3" fmla="*/ 2147483646 h 203"/>
              <a:gd name="T4" fmla="*/ 2147483646 w 293"/>
              <a:gd name="T5" fmla="*/ 2147483646 h 203"/>
              <a:gd name="T6" fmla="*/ 2147483646 w 293"/>
              <a:gd name="T7" fmla="*/ 2147483646 h 203"/>
              <a:gd name="T8" fmla="*/ 2147483646 w 293"/>
              <a:gd name="T9" fmla="*/ 2147483646 h 203"/>
              <a:gd name="T10" fmla="*/ 2147483646 w 293"/>
              <a:gd name="T11" fmla="*/ 2147483646 h 203"/>
              <a:gd name="T12" fmla="*/ 2147483646 w 293"/>
              <a:gd name="T13" fmla="*/ 2147483646 h 203"/>
              <a:gd name="T14" fmla="*/ 2147483646 w 293"/>
              <a:gd name="T15" fmla="*/ 2147483646 h 203"/>
              <a:gd name="T16" fmla="*/ 2147483646 w 293"/>
              <a:gd name="T17" fmla="*/ 2147483646 h 203"/>
              <a:gd name="T18" fmla="*/ 2147483646 w 293"/>
              <a:gd name="T19" fmla="*/ 0 h 203"/>
              <a:gd name="T20" fmla="*/ 2147483646 w 293"/>
              <a:gd name="T21" fmla="*/ 2147483646 h 203"/>
              <a:gd name="T22" fmla="*/ 2147483646 w 293"/>
              <a:gd name="T23" fmla="*/ 2147483646 h 203"/>
              <a:gd name="T24" fmla="*/ 2147483646 w 293"/>
              <a:gd name="T25" fmla="*/ 2147483646 h 203"/>
              <a:gd name="T26" fmla="*/ 2147483646 w 293"/>
              <a:gd name="T27" fmla="*/ 2147483646 h 203"/>
              <a:gd name="T28" fmla="*/ 2147483646 w 293"/>
              <a:gd name="T29" fmla="*/ 2147483646 h 203"/>
              <a:gd name="T30" fmla="*/ 2147483646 w 293"/>
              <a:gd name="T31" fmla="*/ 2147483646 h 203"/>
              <a:gd name="T32" fmla="*/ 2147483646 w 293"/>
              <a:gd name="T33" fmla="*/ 2147483646 h 203"/>
              <a:gd name="T34" fmla="*/ 2147483646 w 293"/>
              <a:gd name="T35" fmla="*/ 2147483646 h 203"/>
              <a:gd name="T36" fmla="*/ 2147483646 w 293"/>
              <a:gd name="T37" fmla="*/ 2147483646 h 203"/>
              <a:gd name="T38" fmla="*/ 2147483646 w 293"/>
              <a:gd name="T39" fmla="*/ 2147483646 h 203"/>
              <a:gd name="T40" fmla="*/ 2147483646 w 293"/>
              <a:gd name="T41" fmla="*/ 2147483646 h 203"/>
              <a:gd name="T42" fmla="*/ 2147483646 w 293"/>
              <a:gd name="T43" fmla="*/ 2147483646 h 203"/>
              <a:gd name="T44" fmla="*/ 2147483646 w 293"/>
              <a:gd name="T45" fmla="*/ 2147483646 h 203"/>
              <a:gd name="T46" fmla="*/ 0 w 293"/>
              <a:gd name="T47" fmla="*/ 2147483646 h 203"/>
              <a:gd name="T48" fmla="*/ 2147483646 w 293"/>
              <a:gd name="T49" fmla="*/ 2147483646 h 203"/>
              <a:gd name="T50" fmla="*/ 2147483646 w 293"/>
              <a:gd name="T51" fmla="*/ 2147483646 h 203"/>
              <a:gd name="T52" fmla="*/ 2147483646 w 293"/>
              <a:gd name="T53" fmla="*/ 2147483646 h 203"/>
              <a:gd name="T54" fmla="*/ 2147483646 w 293"/>
              <a:gd name="T55" fmla="*/ 2147483646 h 203"/>
              <a:gd name="T56" fmla="*/ 2147483646 w 293"/>
              <a:gd name="T57" fmla="*/ 2147483646 h 203"/>
              <a:gd name="T58" fmla="*/ 2147483646 w 293"/>
              <a:gd name="T59" fmla="*/ 2147483646 h 203"/>
              <a:gd name="T60" fmla="*/ 2147483646 w 293"/>
              <a:gd name="T61" fmla="*/ 2147483646 h 203"/>
              <a:gd name="T62" fmla="*/ 2147483646 w 293"/>
              <a:gd name="T63" fmla="*/ 2147483646 h 203"/>
              <a:gd name="T64" fmla="*/ 2147483646 w 293"/>
              <a:gd name="T65" fmla="*/ 2147483646 h 203"/>
              <a:gd name="T66" fmla="*/ 2147483646 w 293"/>
              <a:gd name="T67" fmla="*/ 2147483646 h 203"/>
              <a:gd name="T68" fmla="*/ 2147483646 w 293"/>
              <a:gd name="T69" fmla="*/ 2147483646 h 203"/>
              <a:gd name="T70" fmla="*/ 2147483646 w 293"/>
              <a:gd name="T71" fmla="*/ 2147483646 h 203"/>
              <a:gd name="T72" fmla="*/ 2147483646 w 293"/>
              <a:gd name="T73" fmla="*/ 2147483646 h 203"/>
              <a:gd name="T74" fmla="*/ 2147483646 w 293"/>
              <a:gd name="T75" fmla="*/ 2147483646 h 203"/>
              <a:gd name="T76" fmla="*/ 2147483646 w 293"/>
              <a:gd name="T77" fmla="*/ 2147483646 h 203"/>
              <a:gd name="T78" fmla="*/ 2147483646 w 293"/>
              <a:gd name="T79" fmla="*/ 2147483646 h 203"/>
              <a:gd name="T80" fmla="*/ 2147483646 w 293"/>
              <a:gd name="T81" fmla="*/ 2147483646 h 203"/>
              <a:gd name="T82" fmla="*/ 2147483646 w 293"/>
              <a:gd name="T83" fmla="*/ 2147483646 h 203"/>
              <a:gd name="T84" fmla="*/ 2147483646 w 293"/>
              <a:gd name="T85" fmla="*/ 2147483646 h 203"/>
              <a:gd name="T86" fmla="*/ 2147483646 w 293"/>
              <a:gd name="T87" fmla="*/ 2147483646 h 203"/>
              <a:gd name="T88" fmla="*/ 2147483646 w 293"/>
              <a:gd name="T89" fmla="*/ 2147483646 h 203"/>
              <a:gd name="T90" fmla="*/ 2147483646 w 293"/>
              <a:gd name="T91" fmla="*/ 2147483646 h 203"/>
              <a:gd name="T92" fmla="*/ 2147483646 w 293"/>
              <a:gd name="T93" fmla="*/ 2147483646 h 203"/>
              <a:gd name="T94" fmla="*/ 2147483646 w 293"/>
              <a:gd name="T95" fmla="*/ 2147483646 h 203"/>
              <a:gd name="T96" fmla="*/ 2147483646 w 293"/>
              <a:gd name="T97" fmla="*/ 2147483646 h 20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93"/>
              <a:gd name="T148" fmla="*/ 0 h 203"/>
              <a:gd name="T149" fmla="*/ 293 w 293"/>
              <a:gd name="T150" fmla="*/ 203 h 203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93" h="203">
                <a:moveTo>
                  <a:pt x="276" y="38"/>
                </a:moveTo>
                <a:lnTo>
                  <a:pt x="270" y="28"/>
                </a:lnTo>
                <a:lnTo>
                  <a:pt x="242" y="29"/>
                </a:lnTo>
                <a:lnTo>
                  <a:pt x="244" y="21"/>
                </a:lnTo>
                <a:lnTo>
                  <a:pt x="239" y="12"/>
                </a:lnTo>
                <a:lnTo>
                  <a:pt x="219" y="26"/>
                </a:lnTo>
                <a:lnTo>
                  <a:pt x="197" y="28"/>
                </a:lnTo>
                <a:lnTo>
                  <a:pt x="193" y="21"/>
                </a:lnTo>
                <a:lnTo>
                  <a:pt x="127" y="6"/>
                </a:lnTo>
                <a:lnTo>
                  <a:pt x="128" y="0"/>
                </a:lnTo>
                <a:lnTo>
                  <a:pt x="110" y="5"/>
                </a:lnTo>
                <a:lnTo>
                  <a:pt x="104" y="17"/>
                </a:lnTo>
                <a:lnTo>
                  <a:pt x="76" y="45"/>
                </a:lnTo>
                <a:lnTo>
                  <a:pt x="78" y="56"/>
                </a:lnTo>
                <a:lnTo>
                  <a:pt x="104" y="47"/>
                </a:lnTo>
                <a:lnTo>
                  <a:pt x="159" y="51"/>
                </a:lnTo>
                <a:lnTo>
                  <a:pt x="157" y="56"/>
                </a:lnTo>
                <a:lnTo>
                  <a:pt x="134" y="60"/>
                </a:lnTo>
                <a:lnTo>
                  <a:pt x="114" y="75"/>
                </a:lnTo>
                <a:lnTo>
                  <a:pt x="97" y="59"/>
                </a:lnTo>
                <a:lnTo>
                  <a:pt x="36" y="98"/>
                </a:lnTo>
                <a:lnTo>
                  <a:pt x="36" y="103"/>
                </a:lnTo>
                <a:lnTo>
                  <a:pt x="20" y="107"/>
                </a:lnTo>
                <a:lnTo>
                  <a:pt x="0" y="129"/>
                </a:lnTo>
                <a:lnTo>
                  <a:pt x="16" y="115"/>
                </a:lnTo>
                <a:lnTo>
                  <a:pt x="4" y="135"/>
                </a:lnTo>
                <a:lnTo>
                  <a:pt x="3" y="162"/>
                </a:lnTo>
                <a:lnTo>
                  <a:pt x="7" y="178"/>
                </a:lnTo>
                <a:lnTo>
                  <a:pt x="16" y="178"/>
                </a:lnTo>
                <a:lnTo>
                  <a:pt x="28" y="198"/>
                </a:lnTo>
                <a:lnTo>
                  <a:pt x="43" y="203"/>
                </a:lnTo>
                <a:lnTo>
                  <a:pt x="50" y="186"/>
                </a:lnTo>
                <a:lnTo>
                  <a:pt x="64" y="188"/>
                </a:lnTo>
                <a:lnTo>
                  <a:pt x="109" y="140"/>
                </a:lnTo>
                <a:lnTo>
                  <a:pt x="117" y="115"/>
                </a:lnTo>
                <a:lnTo>
                  <a:pt x="120" y="124"/>
                </a:lnTo>
                <a:lnTo>
                  <a:pt x="128" y="110"/>
                </a:lnTo>
                <a:lnTo>
                  <a:pt x="136" y="124"/>
                </a:lnTo>
                <a:lnTo>
                  <a:pt x="148" y="124"/>
                </a:lnTo>
                <a:lnTo>
                  <a:pt x="146" y="105"/>
                </a:lnTo>
                <a:lnTo>
                  <a:pt x="159" y="110"/>
                </a:lnTo>
                <a:lnTo>
                  <a:pt x="188" y="102"/>
                </a:lnTo>
                <a:lnTo>
                  <a:pt x="258" y="64"/>
                </a:lnTo>
                <a:lnTo>
                  <a:pt x="286" y="63"/>
                </a:lnTo>
                <a:lnTo>
                  <a:pt x="293" y="58"/>
                </a:lnTo>
                <a:lnTo>
                  <a:pt x="289" y="54"/>
                </a:lnTo>
                <a:lnTo>
                  <a:pt x="272" y="52"/>
                </a:lnTo>
                <a:lnTo>
                  <a:pt x="280" y="44"/>
                </a:lnTo>
                <a:lnTo>
                  <a:pt x="276" y="38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49" name="Freeform 281">
            <a:extLst>
              <a:ext uri="{FF2B5EF4-FFF2-40B4-BE49-F238E27FC236}">
                <a16:creationId xmlns:a16="http://schemas.microsoft.com/office/drawing/2014/main" id="{CA56396E-57C8-4034-8829-472EDB9975A5}"/>
              </a:ext>
            </a:extLst>
          </p:cNvPr>
          <p:cNvSpPr>
            <a:spLocks noChangeAspect="1"/>
          </p:cNvSpPr>
          <p:nvPr/>
        </p:nvSpPr>
        <p:spPr bwMode="auto">
          <a:xfrm>
            <a:off x="8753476" y="3768725"/>
            <a:ext cx="176213" cy="65088"/>
          </a:xfrm>
          <a:custGeom>
            <a:avLst/>
            <a:gdLst>
              <a:gd name="T0" fmla="*/ 2147483646 w 156"/>
              <a:gd name="T1" fmla="*/ 0 h 74"/>
              <a:gd name="T2" fmla="*/ 2147483646 w 156"/>
              <a:gd name="T3" fmla="*/ 2147483646 h 74"/>
              <a:gd name="T4" fmla="*/ 2147483646 w 156"/>
              <a:gd name="T5" fmla="*/ 2147483646 h 74"/>
              <a:gd name="T6" fmla="*/ 2147483646 w 156"/>
              <a:gd name="T7" fmla="*/ 2147483646 h 74"/>
              <a:gd name="T8" fmla="*/ 2147483646 w 156"/>
              <a:gd name="T9" fmla="*/ 2147483646 h 74"/>
              <a:gd name="T10" fmla="*/ 2147483646 w 156"/>
              <a:gd name="T11" fmla="*/ 2147483646 h 74"/>
              <a:gd name="T12" fmla="*/ 2147483646 w 156"/>
              <a:gd name="T13" fmla="*/ 2147483646 h 74"/>
              <a:gd name="T14" fmla="*/ 2147483646 w 156"/>
              <a:gd name="T15" fmla="*/ 2147483646 h 74"/>
              <a:gd name="T16" fmla="*/ 2147483646 w 156"/>
              <a:gd name="T17" fmla="*/ 2147483646 h 74"/>
              <a:gd name="T18" fmla="*/ 0 w 156"/>
              <a:gd name="T19" fmla="*/ 0 h 74"/>
              <a:gd name="T20" fmla="*/ 2147483646 w 156"/>
              <a:gd name="T21" fmla="*/ 0 h 7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56"/>
              <a:gd name="T34" fmla="*/ 0 h 74"/>
              <a:gd name="T35" fmla="*/ 156 w 156"/>
              <a:gd name="T36" fmla="*/ 74 h 7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56" h="74">
                <a:moveTo>
                  <a:pt x="27" y="0"/>
                </a:moveTo>
                <a:lnTo>
                  <a:pt x="107" y="28"/>
                </a:lnTo>
                <a:lnTo>
                  <a:pt x="125" y="46"/>
                </a:lnTo>
                <a:lnTo>
                  <a:pt x="145" y="50"/>
                </a:lnTo>
                <a:lnTo>
                  <a:pt x="156" y="71"/>
                </a:lnTo>
                <a:lnTo>
                  <a:pt x="124" y="74"/>
                </a:lnTo>
                <a:lnTo>
                  <a:pt x="59" y="54"/>
                </a:lnTo>
                <a:lnTo>
                  <a:pt x="47" y="32"/>
                </a:lnTo>
                <a:lnTo>
                  <a:pt x="1" y="7"/>
                </a:lnTo>
                <a:lnTo>
                  <a:pt x="0" y="0"/>
                </a:lnTo>
                <a:lnTo>
                  <a:pt x="27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50" name="Freeform 282">
            <a:extLst>
              <a:ext uri="{FF2B5EF4-FFF2-40B4-BE49-F238E27FC236}">
                <a16:creationId xmlns:a16="http://schemas.microsoft.com/office/drawing/2014/main" id="{FFED0597-BC10-4692-91A6-AE3D20E716C7}"/>
              </a:ext>
            </a:extLst>
          </p:cNvPr>
          <p:cNvSpPr>
            <a:spLocks noChangeAspect="1"/>
          </p:cNvSpPr>
          <p:nvPr/>
        </p:nvSpPr>
        <p:spPr bwMode="auto">
          <a:xfrm>
            <a:off x="8753476" y="3768725"/>
            <a:ext cx="176213" cy="65088"/>
          </a:xfrm>
          <a:custGeom>
            <a:avLst/>
            <a:gdLst>
              <a:gd name="T0" fmla="*/ 2147483646 w 156"/>
              <a:gd name="T1" fmla="*/ 0 h 74"/>
              <a:gd name="T2" fmla="*/ 2147483646 w 156"/>
              <a:gd name="T3" fmla="*/ 2147483646 h 74"/>
              <a:gd name="T4" fmla="*/ 2147483646 w 156"/>
              <a:gd name="T5" fmla="*/ 2147483646 h 74"/>
              <a:gd name="T6" fmla="*/ 2147483646 w 156"/>
              <a:gd name="T7" fmla="*/ 2147483646 h 74"/>
              <a:gd name="T8" fmla="*/ 2147483646 w 156"/>
              <a:gd name="T9" fmla="*/ 2147483646 h 74"/>
              <a:gd name="T10" fmla="*/ 2147483646 w 156"/>
              <a:gd name="T11" fmla="*/ 2147483646 h 74"/>
              <a:gd name="T12" fmla="*/ 2147483646 w 156"/>
              <a:gd name="T13" fmla="*/ 2147483646 h 74"/>
              <a:gd name="T14" fmla="*/ 2147483646 w 156"/>
              <a:gd name="T15" fmla="*/ 2147483646 h 74"/>
              <a:gd name="T16" fmla="*/ 2147483646 w 156"/>
              <a:gd name="T17" fmla="*/ 2147483646 h 74"/>
              <a:gd name="T18" fmla="*/ 0 w 156"/>
              <a:gd name="T19" fmla="*/ 0 h 74"/>
              <a:gd name="T20" fmla="*/ 2147483646 w 156"/>
              <a:gd name="T21" fmla="*/ 0 h 7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56"/>
              <a:gd name="T34" fmla="*/ 0 h 74"/>
              <a:gd name="T35" fmla="*/ 156 w 156"/>
              <a:gd name="T36" fmla="*/ 74 h 7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56" h="74">
                <a:moveTo>
                  <a:pt x="27" y="0"/>
                </a:moveTo>
                <a:lnTo>
                  <a:pt x="107" y="28"/>
                </a:lnTo>
                <a:lnTo>
                  <a:pt x="125" y="46"/>
                </a:lnTo>
                <a:lnTo>
                  <a:pt x="145" y="50"/>
                </a:lnTo>
                <a:lnTo>
                  <a:pt x="156" y="71"/>
                </a:lnTo>
                <a:lnTo>
                  <a:pt x="124" y="74"/>
                </a:lnTo>
                <a:lnTo>
                  <a:pt x="59" y="54"/>
                </a:lnTo>
                <a:lnTo>
                  <a:pt x="47" y="32"/>
                </a:lnTo>
                <a:lnTo>
                  <a:pt x="1" y="7"/>
                </a:lnTo>
                <a:lnTo>
                  <a:pt x="0" y="0"/>
                </a:lnTo>
                <a:lnTo>
                  <a:pt x="27" y="0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51" name="Freeform 283">
            <a:extLst>
              <a:ext uri="{FF2B5EF4-FFF2-40B4-BE49-F238E27FC236}">
                <a16:creationId xmlns:a16="http://schemas.microsoft.com/office/drawing/2014/main" id="{15E2E4FF-312F-4A5C-8788-4D9E3671337A}"/>
              </a:ext>
            </a:extLst>
          </p:cNvPr>
          <p:cNvSpPr>
            <a:spLocks noChangeAspect="1"/>
          </p:cNvSpPr>
          <p:nvPr/>
        </p:nvSpPr>
        <p:spPr bwMode="auto">
          <a:xfrm>
            <a:off x="8758240" y="3990976"/>
            <a:ext cx="149225" cy="80963"/>
          </a:xfrm>
          <a:custGeom>
            <a:avLst/>
            <a:gdLst>
              <a:gd name="T0" fmla="*/ 2147483646 w 129"/>
              <a:gd name="T1" fmla="*/ 2147483646 h 90"/>
              <a:gd name="T2" fmla="*/ 2147483646 w 129"/>
              <a:gd name="T3" fmla="*/ 2147483646 h 90"/>
              <a:gd name="T4" fmla="*/ 2147483646 w 129"/>
              <a:gd name="T5" fmla="*/ 2147483646 h 90"/>
              <a:gd name="T6" fmla="*/ 2147483646 w 129"/>
              <a:gd name="T7" fmla="*/ 2147483646 h 90"/>
              <a:gd name="T8" fmla="*/ 2147483646 w 129"/>
              <a:gd name="T9" fmla="*/ 2147483646 h 90"/>
              <a:gd name="T10" fmla="*/ 2147483646 w 129"/>
              <a:gd name="T11" fmla="*/ 2147483646 h 90"/>
              <a:gd name="T12" fmla="*/ 2147483646 w 129"/>
              <a:gd name="T13" fmla="*/ 2147483646 h 90"/>
              <a:gd name="T14" fmla="*/ 2147483646 w 129"/>
              <a:gd name="T15" fmla="*/ 2147483646 h 90"/>
              <a:gd name="T16" fmla="*/ 2147483646 w 129"/>
              <a:gd name="T17" fmla="*/ 2147483646 h 90"/>
              <a:gd name="T18" fmla="*/ 2147483646 w 129"/>
              <a:gd name="T19" fmla="*/ 2147483646 h 90"/>
              <a:gd name="T20" fmla="*/ 2147483646 w 129"/>
              <a:gd name="T21" fmla="*/ 2147483646 h 90"/>
              <a:gd name="T22" fmla="*/ 2147483646 w 129"/>
              <a:gd name="T23" fmla="*/ 2147483646 h 90"/>
              <a:gd name="T24" fmla="*/ 2147483646 w 129"/>
              <a:gd name="T25" fmla="*/ 2147483646 h 90"/>
              <a:gd name="T26" fmla="*/ 2147483646 w 129"/>
              <a:gd name="T27" fmla="*/ 2147483646 h 90"/>
              <a:gd name="T28" fmla="*/ 2147483646 w 129"/>
              <a:gd name="T29" fmla="*/ 2147483646 h 90"/>
              <a:gd name="T30" fmla="*/ 2147483646 w 129"/>
              <a:gd name="T31" fmla="*/ 2147483646 h 90"/>
              <a:gd name="T32" fmla="*/ 0 w 129"/>
              <a:gd name="T33" fmla="*/ 2147483646 h 90"/>
              <a:gd name="T34" fmla="*/ 0 w 129"/>
              <a:gd name="T35" fmla="*/ 2147483646 h 90"/>
              <a:gd name="T36" fmla="*/ 2147483646 w 129"/>
              <a:gd name="T37" fmla="*/ 0 h 90"/>
              <a:gd name="T38" fmla="*/ 2147483646 w 129"/>
              <a:gd name="T39" fmla="*/ 2147483646 h 9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90"/>
              <a:gd name="T62" fmla="*/ 129 w 129"/>
              <a:gd name="T63" fmla="*/ 90 h 9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90">
                <a:moveTo>
                  <a:pt x="20" y="13"/>
                </a:moveTo>
                <a:lnTo>
                  <a:pt x="15" y="25"/>
                </a:lnTo>
                <a:lnTo>
                  <a:pt x="32" y="48"/>
                </a:lnTo>
                <a:lnTo>
                  <a:pt x="50" y="46"/>
                </a:lnTo>
                <a:lnTo>
                  <a:pt x="79" y="56"/>
                </a:lnTo>
                <a:lnTo>
                  <a:pt x="127" y="51"/>
                </a:lnTo>
                <a:lnTo>
                  <a:pt x="129" y="58"/>
                </a:lnTo>
                <a:lnTo>
                  <a:pt x="107" y="71"/>
                </a:lnTo>
                <a:lnTo>
                  <a:pt x="107" y="87"/>
                </a:lnTo>
                <a:lnTo>
                  <a:pt x="96" y="90"/>
                </a:lnTo>
                <a:lnTo>
                  <a:pt x="84" y="85"/>
                </a:lnTo>
                <a:lnTo>
                  <a:pt x="71" y="68"/>
                </a:lnTo>
                <a:lnTo>
                  <a:pt x="57" y="74"/>
                </a:lnTo>
                <a:lnTo>
                  <a:pt x="20" y="55"/>
                </a:lnTo>
                <a:lnTo>
                  <a:pt x="14" y="48"/>
                </a:lnTo>
                <a:lnTo>
                  <a:pt x="15" y="41"/>
                </a:lnTo>
                <a:lnTo>
                  <a:pt x="0" y="34"/>
                </a:lnTo>
                <a:lnTo>
                  <a:pt x="0" y="22"/>
                </a:lnTo>
                <a:lnTo>
                  <a:pt x="20" y="0"/>
                </a:lnTo>
                <a:lnTo>
                  <a:pt x="20" y="13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52" name="Freeform 284">
            <a:extLst>
              <a:ext uri="{FF2B5EF4-FFF2-40B4-BE49-F238E27FC236}">
                <a16:creationId xmlns:a16="http://schemas.microsoft.com/office/drawing/2014/main" id="{260E6A1A-AE4D-49D6-B6D2-E032B4268FC5}"/>
              </a:ext>
            </a:extLst>
          </p:cNvPr>
          <p:cNvSpPr>
            <a:spLocks noChangeAspect="1"/>
          </p:cNvSpPr>
          <p:nvPr/>
        </p:nvSpPr>
        <p:spPr bwMode="auto">
          <a:xfrm>
            <a:off x="8758240" y="3990976"/>
            <a:ext cx="149225" cy="80963"/>
          </a:xfrm>
          <a:custGeom>
            <a:avLst/>
            <a:gdLst>
              <a:gd name="T0" fmla="*/ 2147483646 w 129"/>
              <a:gd name="T1" fmla="*/ 2147483646 h 90"/>
              <a:gd name="T2" fmla="*/ 2147483646 w 129"/>
              <a:gd name="T3" fmla="*/ 2147483646 h 90"/>
              <a:gd name="T4" fmla="*/ 2147483646 w 129"/>
              <a:gd name="T5" fmla="*/ 2147483646 h 90"/>
              <a:gd name="T6" fmla="*/ 2147483646 w 129"/>
              <a:gd name="T7" fmla="*/ 2147483646 h 90"/>
              <a:gd name="T8" fmla="*/ 2147483646 w 129"/>
              <a:gd name="T9" fmla="*/ 2147483646 h 90"/>
              <a:gd name="T10" fmla="*/ 2147483646 w 129"/>
              <a:gd name="T11" fmla="*/ 2147483646 h 90"/>
              <a:gd name="T12" fmla="*/ 2147483646 w 129"/>
              <a:gd name="T13" fmla="*/ 2147483646 h 90"/>
              <a:gd name="T14" fmla="*/ 2147483646 w 129"/>
              <a:gd name="T15" fmla="*/ 2147483646 h 90"/>
              <a:gd name="T16" fmla="*/ 2147483646 w 129"/>
              <a:gd name="T17" fmla="*/ 2147483646 h 90"/>
              <a:gd name="T18" fmla="*/ 2147483646 w 129"/>
              <a:gd name="T19" fmla="*/ 2147483646 h 90"/>
              <a:gd name="T20" fmla="*/ 2147483646 w 129"/>
              <a:gd name="T21" fmla="*/ 2147483646 h 90"/>
              <a:gd name="T22" fmla="*/ 2147483646 w 129"/>
              <a:gd name="T23" fmla="*/ 2147483646 h 90"/>
              <a:gd name="T24" fmla="*/ 2147483646 w 129"/>
              <a:gd name="T25" fmla="*/ 2147483646 h 90"/>
              <a:gd name="T26" fmla="*/ 2147483646 w 129"/>
              <a:gd name="T27" fmla="*/ 2147483646 h 90"/>
              <a:gd name="T28" fmla="*/ 2147483646 w 129"/>
              <a:gd name="T29" fmla="*/ 2147483646 h 90"/>
              <a:gd name="T30" fmla="*/ 2147483646 w 129"/>
              <a:gd name="T31" fmla="*/ 2147483646 h 90"/>
              <a:gd name="T32" fmla="*/ 0 w 129"/>
              <a:gd name="T33" fmla="*/ 2147483646 h 90"/>
              <a:gd name="T34" fmla="*/ 0 w 129"/>
              <a:gd name="T35" fmla="*/ 2147483646 h 90"/>
              <a:gd name="T36" fmla="*/ 2147483646 w 129"/>
              <a:gd name="T37" fmla="*/ 0 h 90"/>
              <a:gd name="T38" fmla="*/ 2147483646 w 129"/>
              <a:gd name="T39" fmla="*/ 2147483646 h 9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90"/>
              <a:gd name="T62" fmla="*/ 129 w 129"/>
              <a:gd name="T63" fmla="*/ 90 h 9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90">
                <a:moveTo>
                  <a:pt x="20" y="13"/>
                </a:moveTo>
                <a:lnTo>
                  <a:pt x="15" y="25"/>
                </a:lnTo>
                <a:lnTo>
                  <a:pt x="32" y="48"/>
                </a:lnTo>
                <a:lnTo>
                  <a:pt x="50" y="46"/>
                </a:lnTo>
                <a:lnTo>
                  <a:pt x="79" y="56"/>
                </a:lnTo>
                <a:lnTo>
                  <a:pt x="127" y="51"/>
                </a:lnTo>
                <a:lnTo>
                  <a:pt x="129" y="58"/>
                </a:lnTo>
                <a:lnTo>
                  <a:pt x="107" y="71"/>
                </a:lnTo>
                <a:lnTo>
                  <a:pt x="107" y="87"/>
                </a:lnTo>
                <a:lnTo>
                  <a:pt x="96" y="90"/>
                </a:lnTo>
                <a:lnTo>
                  <a:pt x="84" y="85"/>
                </a:lnTo>
                <a:lnTo>
                  <a:pt x="71" y="68"/>
                </a:lnTo>
                <a:lnTo>
                  <a:pt x="57" y="74"/>
                </a:lnTo>
                <a:lnTo>
                  <a:pt x="20" y="55"/>
                </a:lnTo>
                <a:lnTo>
                  <a:pt x="14" y="48"/>
                </a:lnTo>
                <a:lnTo>
                  <a:pt x="15" y="41"/>
                </a:lnTo>
                <a:lnTo>
                  <a:pt x="0" y="34"/>
                </a:lnTo>
                <a:lnTo>
                  <a:pt x="0" y="22"/>
                </a:lnTo>
                <a:lnTo>
                  <a:pt x="20" y="0"/>
                </a:lnTo>
                <a:lnTo>
                  <a:pt x="20" y="13"/>
                </a:lnTo>
              </a:path>
            </a:pathLst>
          </a:custGeom>
          <a:solidFill>
            <a:srgbClr val="FF99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53" name="Freeform 285">
            <a:extLst>
              <a:ext uri="{FF2B5EF4-FFF2-40B4-BE49-F238E27FC236}">
                <a16:creationId xmlns:a16="http://schemas.microsoft.com/office/drawing/2014/main" id="{55342520-7F53-43B6-80C4-14F319FF0EF5}"/>
              </a:ext>
            </a:extLst>
          </p:cNvPr>
          <p:cNvSpPr>
            <a:spLocks noChangeAspect="1"/>
          </p:cNvSpPr>
          <p:nvPr/>
        </p:nvSpPr>
        <p:spPr bwMode="auto">
          <a:xfrm>
            <a:off x="8945564" y="3997326"/>
            <a:ext cx="103187" cy="103188"/>
          </a:xfrm>
          <a:custGeom>
            <a:avLst/>
            <a:gdLst>
              <a:gd name="T0" fmla="*/ 2147483646 w 92"/>
              <a:gd name="T1" fmla="*/ 2147483646 h 114"/>
              <a:gd name="T2" fmla="*/ 2147483646 w 92"/>
              <a:gd name="T3" fmla="*/ 0 h 114"/>
              <a:gd name="T4" fmla="*/ 2147483646 w 92"/>
              <a:gd name="T5" fmla="*/ 2147483646 h 114"/>
              <a:gd name="T6" fmla="*/ 2147483646 w 92"/>
              <a:gd name="T7" fmla="*/ 2147483646 h 114"/>
              <a:gd name="T8" fmla="*/ 0 w 92"/>
              <a:gd name="T9" fmla="*/ 2147483646 h 114"/>
              <a:gd name="T10" fmla="*/ 2147483646 w 92"/>
              <a:gd name="T11" fmla="*/ 2147483646 h 114"/>
              <a:gd name="T12" fmla="*/ 2147483646 w 92"/>
              <a:gd name="T13" fmla="*/ 2147483646 h 114"/>
              <a:gd name="T14" fmla="*/ 2147483646 w 92"/>
              <a:gd name="T15" fmla="*/ 2147483646 h 114"/>
              <a:gd name="T16" fmla="*/ 2147483646 w 92"/>
              <a:gd name="T17" fmla="*/ 2147483646 h 114"/>
              <a:gd name="T18" fmla="*/ 2147483646 w 92"/>
              <a:gd name="T19" fmla="*/ 2147483646 h 114"/>
              <a:gd name="T20" fmla="*/ 2147483646 w 92"/>
              <a:gd name="T21" fmla="*/ 2147483646 h 114"/>
              <a:gd name="T22" fmla="*/ 2147483646 w 92"/>
              <a:gd name="T23" fmla="*/ 2147483646 h 114"/>
              <a:gd name="T24" fmla="*/ 2147483646 w 92"/>
              <a:gd name="T25" fmla="*/ 2147483646 h 114"/>
              <a:gd name="T26" fmla="*/ 2147483646 w 92"/>
              <a:gd name="T27" fmla="*/ 2147483646 h 114"/>
              <a:gd name="T28" fmla="*/ 2147483646 w 92"/>
              <a:gd name="T29" fmla="*/ 2147483646 h 114"/>
              <a:gd name="T30" fmla="*/ 2147483646 w 92"/>
              <a:gd name="T31" fmla="*/ 2147483646 h 114"/>
              <a:gd name="T32" fmla="*/ 2147483646 w 92"/>
              <a:gd name="T33" fmla="*/ 2147483646 h 114"/>
              <a:gd name="T34" fmla="*/ 2147483646 w 92"/>
              <a:gd name="T35" fmla="*/ 2147483646 h 114"/>
              <a:gd name="T36" fmla="*/ 2147483646 w 92"/>
              <a:gd name="T37" fmla="*/ 2147483646 h 11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2"/>
              <a:gd name="T58" fmla="*/ 0 h 114"/>
              <a:gd name="T59" fmla="*/ 92 w 92"/>
              <a:gd name="T60" fmla="*/ 114 h 11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2" h="114">
                <a:moveTo>
                  <a:pt x="48" y="3"/>
                </a:moveTo>
                <a:lnTo>
                  <a:pt x="45" y="0"/>
                </a:lnTo>
                <a:lnTo>
                  <a:pt x="44" y="9"/>
                </a:lnTo>
                <a:lnTo>
                  <a:pt x="4" y="72"/>
                </a:lnTo>
                <a:lnTo>
                  <a:pt x="0" y="100"/>
                </a:lnTo>
                <a:lnTo>
                  <a:pt x="8" y="114"/>
                </a:lnTo>
                <a:lnTo>
                  <a:pt x="53" y="113"/>
                </a:lnTo>
                <a:lnTo>
                  <a:pt x="92" y="86"/>
                </a:lnTo>
                <a:lnTo>
                  <a:pt x="87" y="80"/>
                </a:lnTo>
                <a:lnTo>
                  <a:pt x="89" y="67"/>
                </a:lnTo>
                <a:lnTo>
                  <a:pt x="80" y="62"/>
                </a:lnTo>
                <a:lnTo>
                  <a:pt x="71" y="74"/>
                </a:lnTo>
                <a:lnTo>
                  <a:pt x="69" y="66"/>
                </a:lnTo>
                <a:lnTo>
                  <a:pt x="45" y="74"/>
                </a:lnTo>
                <a:lnTo>
                  <a:pt x="55" y="59"/>
                </a:lnTo>
                <a:lnTo>
                  <a:pt x="50" y="57"/>
                </a:lnTo>
                <a:lnTo>
                  <a:pt x="62" y="14"/>
                </a:lnTo>
                <a:lnTo>
                  <a:pt x="57" y="2"/>
                </a:lnTo>
                <a:lnTo>
                  <a:pt x="48" y="3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54" name="Freeform 286">
            <a:extLst>
              <a:ext uri="{FF2B5EF4-FFF2-40B4-BE49-F238E27FC236}">
                <a16:creationId xmlns:a16="http://schemas.microsoft.com/office/drawing/2014/main" id="{F93A8464-78BE-4272-81B6-6425C37E5E36}"/>
              </a:ext>
            </a:extLst>
          </p:cNvPr>
          <p:cNvSpPr>
            <a:spLocks noChangeAspect="1"/>
          </p:cNvSpPr>
          <p:nvPr/>
        </p:nvSpPr>
        <p:spPr bwMode="auto">
          <a:xfrm>
            <a:off x="8945564" y="3997326"/>
            <a:ext cx="103187" cy="103188"/>
          </a:xfrm>
          <a:custGeom>
            <a:avLst/>
            <a:gdLst>
              <a:gd name="T0" fmla="*/ 2147483646 w 92"/>
              <a:gd name="T1" fmla="*/ 2147483646 h 114"/>
              <a:gd name="T2" fmla="*/ 2147483646 w 92"/>
              <a:gd name="T3" fmla="*/ 0 h 114"/>
              <a:gd name="T4" fmla="*/ 2147483646 w 92"/>
              <a:gd name="T5" fmla="*/ 2147483646 h 114"/>
              <a:gd name="T6" fmla="*/ 2147483646 w 92"/>
              <a:gd name="T7" fmla="*/ 2147483646 h 114"/>
              <a:gd name="T8" fmla="*/ 0 w 92"/>
              <a:gd name="T9" fmla="*/ 2147483646 h 114"/>
              <a:gd name="T10" fmla="*/ 2147483646 w 92"/>
              <a:gd name="T11" fmla="*/ 2147483646 h 114"/>
              <a:gd name="T12" fmla="*/ 2147483646 w 92"/>
              <a:gd name="T13" fmla="*/ 2147483646 h 114"/>
              <a:gd name="T14" fmla="*/ 2147483646 w 92"/>
              <a:gd name="T15" fmla="*/ 2147483646 h 114"/>
              <a:gd name="T16" fmla="*/ 2147483646 w 92"/>
              <a:gd name="T17" fmla="*/ 2147483646 h 114"/>
              <a:gd name="T18" fmla="*/ 2147483646 w 92"/>
              <a:gd name="T19" fmla="*/ 2147483646 h 114"/>
              <a:gd name="T20" fmla="*/ 2147483646 w 92"/>
              <a:gd name="T21" fmla="*/ 2147483646 h 114"/>
              <a:gd name="T22" fmla="*/ 2147483646 w 92"/>
              <a:gd name="T23" fmla="*/ 2147483646 h 114"/>
              <a:gd name="T24" fmla="*/ 2147483646 w 92"/>
              <a:gd name="T25" fmla="*/ 2147483646 h 114"/>
              <a:gd name="T26" fmla="*/ 2147483646 w 92"/>
              <a:gd name="T27" fmla="*/ 2147483646 h 114"/>
              <a:gd name="T28" fmla="*/ 2147483646 w 92"/>
              <a:gd name="T29" fmla="*/ 2147483646 h 114"/>
              <a:gd name="T30" fmla="*/ 2147483646 w 92"/>
              <a:gd name="T31" fmla="*/ 2147483646 h 114"/>
              <a:gd name="T32" fmla="*/ 2147483646 w 92"/>
              <a:gd name="T33" fmla="*/ 2147483646 h 114"/>
              <a:gd name="T34" fmla="*/ 2147483646 w 92"/>
              <a:gd name="T35" fmla="*/ 2147483646 h 114"/>
              <a:gd name="T36" fmla="*/ 2147483646 w 92"/>
              <a:gd name="T37" fmla="*/ 2147483646 h 11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2"/>
              <a:gd name="T58" fmla="*/ 0 h 114"/>
              <a:gd name="T59" fmla="*/ 92 w 92"/>
              <a:gd name="T60" fmla="*/ 114 h 11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2" h="114">
                <a:moveTo>
                  <a:pt x="48" y="3"/>
                </a:moveTo>
                <a:lnTo>
                  <a:pt x="45" y="0"/>
                </a:lnTo>
                <a:lnTo>
                  <a:pt x="44" y="9"/>
                </a:lnTo>
                <a:lnTo>
                  <a:pt x="4" y="72"/>
                </a:lnTo>
                <a:lnTo>
                  <a:pt x="0" y="100"/>
                </a:lnTo>
                <a:lnTo>
                  <a:pt x="8" y="114"/>
                </a:lnTo>
                <a:lnTo>
                  <a:pt x="53" y="113"/>
                </a:lnTo>
                <a:lnTo>
                  <a:pt x="92" y="86"/>
                </a:lnTo>
                <a:lnTo>
                  <a:pt x="87" y="80"/>
                </a:lnTo>
                <a:lnTo>
                  <a:pt x="89" y="67"/>
                </a:lnTo>
                <a:lnTo>
                  <a:pt x="80" y="62"/>
                </a:lnTo>
                <a:lnTo>
                  <a:pt x="71" y="74"/>
                </a:lnTo>
                <a:lnTo>
                  <a:pt x="69" y="66"/>
                </a:lnTo>
                <a:lnTo>
                  <a:pt x="45" y="74"/>
                </a:lnTo>
                <a:lnTo>
                  <a:pt x="55" y="59"/>
                </a:lnTo>
                <a:lnTo>
                  <a:pt x="50" y="57"/>
                </a:lnTo>
                <a:lnTo>
                  <a:pt x="62" y="14"/>
                </a:lnTo>
                <a:lnTo>
                  <a:pt x="57" y="2"/>
                </a:lnTo>
                <a:lnTo>
                  <a:pt x="48" y="3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55" name="Freeform 287">
            <a:extLst>
              <a:ext uri="{FF2B5EF4-FFF2-40B4-BE49-F238E27FC236}">
                <a16:creationId xmlns:a16="http://schemas.microsoft.com/office/drawing/2014/main" id="{536D68A8-1F57-494A-A282-EB5F19635F52}"/>
              </a:ext>
            </a:extLst>
          </p:cNvPr>
          <p:cNvSpPr>
            <a:spLocks noChangeAspect="1"/>
          </p:cNvSpPr>
          <p:nvPr/>
        </p:nvSpPr>
        <p:spPr bwMode="auto">
          <a:xfrm>
            <a:off x="9078913" y="3630614"/>
            <a:ext cx="433387" cy="398463"/>
          </a:xfrm>
          <a:custGeom>
            <a:avLst/>
            <a:gdLst>
              <a:gd name="T0" fmla="*/ 2147483646 w 376"/>
              <a:gd name="T1" fmla="*/ 2147483646 h 436"/>
              <a:gd name="T2" fmla="*/ 2147483646 w 376"/>
              <a:gd name="T3" fmla="*/ 2147483646 h 436"/>
              <a:gd name="T4" fmla="*/ 2147483646 w 376"/>
              <a:gd name="T5" fmla="*/ 2147483646 h 436"/>
              <a:gd name="T6" fmla="*/ 2147483646 w 376"/>
              <a:gd name="T7" fmla="*/ 2147483646 h 436"/>
              <a:gd name="T8" fmla="*/ 2147483646 w 376"/>
              <a:gd name="T9" fmla="*/ 2147483646 h 436"/>
              <a:gd name="T10" fmla="*/ 2147483646 w 376"/>
              <a:gd name="T11" fmla="*/ 2147483646 h 436"/>
              <a:gd name="T12" fmla="*/ 2147483646 w 376"/>
              <a:gd name="T13" fmla="*/ 2147483646 h 436"/>
              <a:gd name="T14" fmla="*/ 2147483646 w 376"/>
              <a:gd name="T15" fmla="*/ 2147483646 h 436"/>
              <a:gd name="T16" fmla="*/ 2147483646 w 376"/>
              <a:gd name="T17" fmla="*/ 2147483646 h 436"/>
              <a:gd name="T18" fmla="*/ 2147483646 w 376"/>
              <a:gd name="T19" fmla="*/ 2147483646 h 436"/>
              <a:gd name="T20" fmla="*/ 2147483646 w 376"/>
              <a:gd name="T21" fmla="*/ 2147483646 h 436"/>
              <a:gd name="T22" fmla="*/ 2147483646 w 376"/>
              <a:gd name="T23" fmla="*/ 2147483646 h 436"/>
              <a:gd name="T24" fmla="*/ 2147483646 w 376"/>
              <a:gd name="T25" fmla="*/ 2147483646 h 436"/>
              <a:gd name="T26" fmla="*/ 2147483646 w 376"/>
              <a:gd name="T27" fmla="*/ 0 h 436"/>
              <a:gd name="T28" fmla="*/ 2147483646 w 376"/>
              <a:gd name="T29" fmla="*/ 2147483646 h 436"/>
              <a:gd name="T30" fmla="*/ 2147483646 w 376"/>
              <a:gd name="T31" fmla="*/ 2147483646 h 436"/>
              <a:gd name="T32" fmla="*/ 2147483646 w 376"/>
              <a:gd name="T33" fmla="*/ 2147483646 h 436"/>
              <a:gd name="T34" fmla="*/ 2147483646 w 376"/>
              <a:gd name="T35" fmla="*/ 2147483646 h 436"/>
              <a:gd name="T36" fmla="*/ 2147483646 w 376"/>
              <a:gd name="T37" fmla="*/ 2147483646 h 436"/>
              <a:gd name="T38" fmla="*/ 2147483646 w 376"/>
              <a:gd name="T39" fmla="*/ 2147483646 h 436"/>
              <a:gd name="T40" fmla="*/ 2147483646 w 376"/>
              <a:gd name="T41" fmla="*/ 2147483646 h 436"/>
              <a:gd name="T42" fmla="*/ 2147483646 w 376"/>
              <a:gd name="T43" fmla="*/ 2147483646 h 436"/>
              <a:gd name="T44" fmla="*/ 2147483646 w 376"/>
              <a:gd name="T45" fmla="*/ 2147483646 h 436"/>
              <a:gd name="T46" fmla="*/ 2147483646 w 376"/>
              <a:gd name="T47" fmla="*/ 2147483646 h 436"/>
              <a:gd name="T48" fmla="*/ 2147483646 w 376"/>
              <a:gd name="T49" fmla="*/ 2147483646 h 436"/>
              <a:gd name="T50" fmla="*/ 2147483646 w 376"/>
              <a:gd name="T51" fmla="*/ 2147483646 h 436"/>
              <a:gd name="T52" fmla="*/ 2147483646 w 376"/>
              <a:gd name="T53" fmla="*/ 2147483646 h 436"/>
              <a:gd name="T54" fmla="*/ 2147483646 w 376"/>
              <a:gd name="T55" fmla="*/ 2147483646 h 436"/>
              <a:gd name="T56" fmla="*/ 2147483646 w 376"/>
              <a:gd name="T57" fmla="*/ 2147483646 h 436"/>
              <a:gd name="T58" fmla="*/ 2147483646 w 376"/>
              <a:gd name="T59" fmla="*/ 2147483646 h 436"/>
              <a:gd name="T60" fmla="*/ 2147483646 w 376"/>
              <a:gd name="T61" fmla="*/ 2147483646 h 436"/>
              <a:gd name="T62" fmla="*/ 2147483646 w 376"/>
              <a:gd name="T63" fmla="*/ 2147483646 h 436"/>
              <a:gd name="T64" fmla="*/ 2147483646 w 376"/>
              <a:gd name="T65" fmla="*/ 2147483646 h 436"/>
              <a:gd name="T66" fmla="*/ 2147483646 w 376"/>
              <a:gd name="T67" fmla="*/ 2147483646 h 436"/>
              <a:gd name="T68" fmla="*/ 2147483646 w 376"/>
              <a:gd name="T69" fmla="*/ 2147483646 h 436"/>
              <a:gd name="T70" fmla="*/ 2147483646 w 376"/>
              <a:gd name="T71" fmla="*/ 2147483646 h 436"/>
              <a:gd name="T72" fmla="*/ 2147483646 w 376"/>
              <a:gd name="T73" fmla="*/ 2147483646 h 436"/>
              <a:gd name="T74" fmla="*/ 2147483646 w 376"/>
              <a:gd name="T75" fmla="*/ 2147483646 h 436"/>
              <a:gd name="T76" fmla="*/ 2147483646 w 376"/>
              <a:gd name="T77" fmla="*/ 2147483646 h 436"/>
              <a:gd name="T78" fmla="*/ 2147483646 w 376"/>
              <a:gd name="T79" fmla="*/ 2147483646 h 436"/>
              <a:gd name="T80" fmla="*/ 2147483646 w 376"/>
              <a:gd name="T81" fmla="*/ 2147483646 h 436"/>
              <a:gd name="T82" fmla="*/ 2147483646 w 376"/>
              <a:gd name="T83" fmla="*/ 2147483646 h 436"/>
              <a:gd name="T84" fmla="*/ 2147483646 w 376"/>
              <a:gd name="T85" fmla="*/ 2147483646 h 436"/>
              <a:gd name="T86" fmla="*/ 2147483646 w 376"/>
              <a:gd name="T87" fmla="*/ 2147483646 h 436"/>
              <a:gd name="T88" fmla="*/ 2147483646 w 376"/>
              <a:gd name="T89" fmla="*/ 2147483646 h 436"/>
              <a:gd name="T90" fmla="*/ 2147483646 w 376"/>
              <a:gd name="T91" fmla="*/ 2147483646 h 436"/>
              <a:gd name="T92" fmla="*/ 2147483646 w 376"/>
              <a:gd name="T93" fmla="*/ 2147483646 h 436"/>
              <a:gd name="T94" fmla="*/ 2147483646 w 376"/>
              <a:gd name="T95" fmla="*/ 2147483646 h 436"/>
              <a:gd name="T96" fmla="*/ 2147483646 w 376"/>
              <a:gd name="T97" fmla="*/ 2147483646 h 436"/>
              <a:gd name="T98" fmla="*/ 2147483646 w 376"/>
              <a:gd name="T99" fmla="*/ 2147483646 h 436"/>
              <a:gd name="T100" fmla="*/ 2147483646 w 376"/>
              <a:gd name="T101" fmla="*/ 2147483646 h 4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76"/>
              <a:gd name="T154" fmla="*/ 0 h 436"/>
              <a:gd name="T155" fmla="*/ 376 w 376"/>
              <a:gd name="T156" fmla="*/ 436 h 4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76" h="436">
                <a:moveTo>
                  <a:pt x="334" y="210"/>
                </a:moveTo>
                <a:lnTo>
                  <a:pt x="329" y="203"/>
                </a:lnTo>
                <a:lnTo>
                  <a:pt x="305" y="196"/>
                </a:lnTo>
                <a:lnTo>
                  <a:pt x="285" y="199"/>
                </a:lnTo>
                <a:lnTo>
                  <a:pt x="277" y="190"/>
                </a:lnTo>
                <a:lnTo>
                  <a:pt x="227" y="210"/>
                </a:lnTo>
                <a:lnTo>
                  <a:pt x="237" y="183"/>
                </a:lnTo>
                <a:lnTo>
                  <a:pt x="225" y="196"/>
                </a:lnTo>
                <a:lnTo>
                  <a:pt x="197" y="191"/>
                </a:lnTo>
                <a:lnTo>
                  <a:pt x="197" y="177"/>
                </a:lnTo>
                <a:lnTo>
                  <a:pt x="186" y="173"/>
                </a:lnTo>
                <a:lnTo>
                  <a:pt x="218" y="153"/>
                </a:lnTo>
                <a:lnTo>
                  <a:pt x="184" y="148"/>
                </a:lnTo>
                <a:lnTo>
                  <a:pt x="186" y="136"/>
                </a:lnTo>
                <a:lnTo>
                  <a:pt x="179" y="135"/>
                </a:lnTo>
                <a:lnTo>
                  <a:pt x="148" y="178"/>
                </a:lnTo>
                <a:lnTo>
                  <a:pt x="143" y="166"/>
                </a:lnTo>
                <a:lnTo>
                  <a:pt x="148" y="141"/>
                </a:lnTo>
                <a:lnTo>
                  <a:pt x="177" y="93"/>
                </a:lnTo>
                <a:lnTo>
                  <a:pt x="179" y="66"/>
                </a:lnTo>
                <a:lnTo>
                  <a:pt x="182" y="72"/>
                </a:lnTo>
                <a:lnTo>
                  <a:pt x="194" y="66"/>
                </a:lnTo>
                <a:lnTo>
                  <a:pt x="202" y="43"/>
                </a:lnTo>
                <a:lnTo>
                  <a:pt x="193" y="34"/>
                </a:lnTo>
                <a:lnTo>
                  <a:pt x="194" y="27"/>
                </a:lnTo>
                <a:lnTo>
                  <a:pt x="208" y="25"/>
                </a:lnTo>
                <a:lnTo>
                  <a:pt x="216" y="7"/>
                </a:lnTo>
                <a:lnTo>
                  <a:pt x="216" y="0"/>
                </a:lnTo>
                <a:lnTo>
                  <a:pt x="177" y="11"/>
                </a:lnTo>
                <a:lnTo>
                  <a:pt x="153" y="25"/>
                </a:lnTo>
                <a:lnTo>
                  <a:pt x="144" y="44"/>
                </a:lnTo>
                <a:lnTo>
                  <a:pt x="134" y="53"/>
                </a:lnTo>
                <a:lnTo>
                  <a:pt x="131" y="70"/>
                </a:lnTo>
                <a:lnTo>
                  <a:pt x="111" y="84"/>
                </a:lnTo>
                <a:lnTo>
                  <a:pt x="120" y="90"/>
                </a:lnTo>
                <a:lnTo>
                  <a:pt x="106" y="122"/>
                </a:lnTo>
                <a:lnTo>
                  <a:pt x="115" y="131"/>
                </a:lnTo>
                <a:lnTo>
                  <a:pt x="97" y="138"/>
                </a:lnTo>
                <a:lnTo>
                  <a:pt x="84" y="168"/>
                </a:lnTo>
                <a:lnTo>
                  <a:pt x="85" y="187"/>
                </a:lnTo>
                <a:lnTo>
                  <a:pt x="68" y="200"/>
                </a:lnTo>
                <a:lnTo>
                  <a:pt x="64" y="209"/>
                </a:lnTo>
                <a:lnTo>
                  <a:pt x="74" y="214"/>
                </a:lnTo>
                <a:lnTo>
                  <a:pt x="74" y="228"/>
                </a:lnTo>
                <a:lnTo>
                  <a:pt x="55" y="226"/>
                </a:lnTo>
                <a:lnTo>
                  <a:pt x="39" y="263"/>
                </a:lnTo>
                <a:lnTo>
                  <a:pt x="33" y="268"/>
                </a:lnTo>
                <a:lnTo>
                  <a:pt x="28" y="260"/>
                </a:lnTo>
                <a:lnTo>
                  <a:pt x="11" y="273"/>
                </a:lnTo>
                <a:lnTo>
                  <a:pt x="46" y="275"/>
                </a:lnTo>
                <a:lnTo>
                  <a:pt x="51" y="283"/>
                </a:lnTo>
                <a:lnTo>
                  <a:pt x="1" y="329"/>
                </a:lnTo>
                <a:lnTo>
                  <a:pt x="0" y="343"/>
                </a:lnTo>
                <a:lnTo>
                  <a:pt x="5" y="355"/>
                </a:lnTo>
                <a:lnTo>
                  <a:pt x="19" y="357"/>
                </a:lnTo>
                <a:lnTo>
                  <a:pt x="71" y="346"/>
                </a:lnTo>
                <a:lnTo>
                  <a:pt x="147" y="356"/>
                </a:lnTo>
                <a:lnTo>
                  <a:pt x="180" y="348"/>
                </a:lnTo>
                <a:lnTo>
                  <a:pt x="203" y="332"/>
                </a:lnTo>
                <a:lnTo>
                  <a:pt x="200" y="349"/>
                </a:lnTo>
                <a:lnTo>
                  <a:pt x="182" y="363"/>
                </a:lnTo>
                <a:lnTo>
                  <a:pt x="219" y="363"/>
                </a:lnTo>
                <a:lnTo>
                  <a:pt x="230" y="347"/>
                </a:lnTo>
                <a:lnTo>
                  <a:pt x="258" y="355"/>
                </a:lnTo>
                <a:lnTo>
                  <a:pt x="234" y="374"/>
                </a:lnTo>
                <a:lnTo>
                  <a:pt x="221" y="393"/>
                </a:lnTo>
                <a:lnTo>
                  <a:pt x="198" y="400"/>
                </a:lnTo>
                <a:lnTo>
                  <a:pt x="197" y="409"/>
                </a:lnTo>
                <a:lnTo>
                  <a:pt x="208" y="413"/>
                </a:lnTo>
                <a:lnTo>
                  <a:pt x="234" y="406"/>
                </a:lnTo>
                <a:lnTo>
                  <a:pt x="258" y="372"/>
                </a:lnTo>
                <a:lnTo>
                  <a:pt x="277" y="369"/>
                </a:lnTo>
                <a:lnTo>
                  <a:pt x="292" y="325"/>
                </a:lnTo>
                <a:lnTo>
                  <a:pt x="301" y="325"/>
                </a:lnTo>
                <a:lnTo>
                  <a:pt x="309" y="374"/>
                </a:lnTo>
                <a:lnTo>
                  <a:pt x="297" y="413"/>
                </a:lnTo>
                <a:lnTo>
                  <a:pt x="306" y="417"/>
                </a:lnTo>
                <a:lnTo>
                  <a:pt x="325" y="389"/>
                </a:lnTo>
                <a:lnTo>
                  <a:pt x="331" y="393"/>
                </a:lnTo>
                <a:lnTo>
                  <a:pt x="327" y="425"/>
                </a:lnTo>
                <a:lnTo>
                  <a:pt x="332" y="436"/>
                </a:lnTo>
                <a:lnTo>
                  <a:pt x="343" y="425"/>
                </a:lnTo>
                <a:lnTo>
                  <a:pt x="356" y="429"/>
                </a:lnTo>
                <a:lnTo>
                  <a:pt x="376" y="366"/>
                </a:lnTo>
                <a:lnTo>
                  <a:pt x="376" y="343"/>
                </a:lnTo>
                <a:lnTo>
                  <a:pt x="371" y="340"/>
                </a:lnTo>
                <a:lnTo>
                  <a:pt x="356" y="366"/>
                </a:lnTo>
                <a:lnTo>
                  <a:pt x="351" y="360"/>
                </a:lnTo>
                <a:lnTo>
                  <a:pt x="351" y="343"/>
                </a:lnTo>
                <a:lnTo>
                  <a:pt x="366" y="303"/>
                </a:lnTo>
                <a:lnTo>
                  <a:pt x="345" y="317"/>
                </a:lnTo>
                <a:lnTo>
                  <a:pt x="331" y="347"/>
                </a:lnTo>
                <a:lnTo>
                  <a:pt x="324" y="348"/>
                </a:lnTo>
                <a:lnTo>
                  <a:pt x="315" y="337"/>
                </a:lnTo>
                <a:lnTo>
                  <a:pt x="322" y="316"/>
                </a:lnTo>
                <a:lnTo>
                  <a:pt x="310" y="301"/>
                </a:lnTo>
                <a:lnTo>
                  <a:pt x="348" y="280"/>
                </a:lnTo>
                <a:lnTo>
                  <a:pt x="352" y="261"/>
                </a:lnTo>
                <a:lnTo>
                  <a:pt x="325" y="275"/>
                </a:lnTo>
                <a:lnTo>
                  <a:pt x="302" y="277"/>
                </a:lnTo>
                <a:lnTo>
                  <a:pt x="316" y="255"/>
                </a:lnTo>
                <a:lnTo>
                  <a:pt x="306" y="249"/>
                </a:lnTo>
                <a:lnTo>
                  <a:pt x="334" y="21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56" name="Freeform 288">
            <a:extLst>
              <a:ext uri="{FF2B5EF4-FFF2-40B4-BE49-F238E27FC236}">
                <a16:creationId xmlns:a16="http://schemas.microsoft.com/office/drawing/2014/main" id="{FD644F7D-F69D-43C3-8BD4-A444319715CE}"/>
              </a:ext>
            </a:extLst>
          </p:cNvPr>
          <p:cNvSpPr>
            <a:spLocks noChangeAspect="1"/>
          </p:cNvSpPr>
          <p:nvPr/>
        </p:nvSpPr>
        <p:spPr bwMode="auto">
          <a:xfrm>
            <a:off x="9078913" y="3630614"/>
            <a:ext cx="433387" cy="398463"/>
          </a:xfrm>
          <a:custGeom>
            <a:avLst/>
            <a:gdLst>
              <a:gd name="T0" fmla="*/ 2147483646 w 376"/>
              <a:gd name="T1" fmla="*/ 2147483646 h 436"/>
              <a:gd name="T2" fmla="*/ 2147483646 w 376"/>
              <a:gd name="T3" fmla="*/ 2147483646 h 436"/>
              <a:gd name="T4" fmla="*/ 2147483646 w 376"/>
              <a:gd name="T5" fmla="*/ 2147483646 h 436"/>
              <a:gd name="T6" fmla="*/ 2147483646 w 376"/>
              <a:gd name="T7" fmla="*/ 2147483646 h 436"/>
              <a:gd name="T8" fmla="*/ 2147483646 w 376"/>
              <a:gd name="T9" fmla="*/ 2147483646 h 436"/>
              <a:gd name="T10" fmla="*/ 2147483646 w 376"/>
              <a:gd name="T11" fmla="*/ 2147483646 h 436"/>
              <a:gd name="T12" fmla="*/ 2147483646 w 376"/>
              <a:gd name="T13" fmla="*/ 2147483646 h 436"/>
              <a:gd name="T14" fmla="*/ 2147483646 w 376"/>
              <a:gd name="T15" fmla="*/ 2147483646 h 436"/>
              <a:gd name="T16" fmla="*/ 2147483646 w 376"/>
              <a:gd name="T17" fmla="*/ 2147483646 h 436"/>
              <a:gd name="T18" fmla="*/ 2147483646 w 376"/>
              <a:gd name="T19" fmla="*/ 2147483646 h 436"/>
              <a:gd name="T20" fmla="*/ 2147483646 w 376"/>
              <a:gd name="T21" fmla="*/ 2147483646 h 436"/>
              <a:gd name="T22" fmla="*/ 2147483646 w 376"/>
              <a:gd name="T23" fmla="*/ 2147483646 h 436"/>
              <a:gd name="T24" fmla="*/ 2147483646 w 376"/>
              <a:gd name="T25" fmla="*/ 2147483646 h 436"/>
              <a:gd name="T26" fmla="*/ 2147483646 w 376"/>
              <a:gd name="T27" fmla="*/ 0 h 436"/>
              <a:gd name="T28" fmla="*/ 2147483646 w 376"/>
              <a:gd name="T29" fmla="*/ 2147483646 h 436"/>
              <a:gd name="T30" fmla="*/ 2147483646 w 376"/>
              <a:gd name="T31" fmla="*/ 2147483646 h 436"/>
              <a:gd name="T32" fmla="*/ 2147483646 w 376"/>
              <a:gd name="T33" fmla="*/ 2147483646 h 436"/>
              <a:gd name="T34" fmla="*/ 2147483646 w 376"/>
              <a:gd name="T35" fmla="*/ 2147483646 h 436"/>
              <a:gd name="T36" fmla="*/ 2147483646 w 376"/>
              <a:gd name="T37" fmla="*/ 2147483646 h 436"/>
              <a:gd name="T38" fmla="*/ 2147483646 w 376"/>
              <a:gd name="T39" fmla="*/ 2147483646 h 436"/>
              <a:gd name="T40" fmla="*/ 2147483646 w 376"/>
              <a:gd name="T41" fmla="*/ 2147483646 h 436"/>
              <a:gd name="T42" fmla="*/ 2147483646 w 376"/>
              <a:gd name="T43" fmla="*/ 2147483646 h 436"/>
              <a:gd name="T44" fmla="*/ 2147483646 w 376"/>
              <a:gd name="T45" fmla="*/ 2147483646 h 436"/>
              <a:gd name="T46" fmla="*/ 2147483646 w 376"/>
              <a:gd name="T47" fmla="*/ 2147483646 h 436"/>
              <a:gd name="T48" fmla="*/ 2147483646 w 376"/>
              <a:gd name="T49" fmla="*/ 2147483646 h 436"/>
              <a:gd name="T50" fmla="*/ 2147483646 w 376"/>
              <a:gd name="T51" fmla="*/ 2147483646 h 436"/>
              <a:gd name="T52" fmla="*/ 2147483646 w 376"/>
              <a:gd name="T53" fmla="*/ 2147483646 h 436"/>
              <a:gd name="T54" fmla="*/ 2147483646 w 376"/>
              <a:gd name="T55" fmla="*/ 2147483646 h 436"/>
              <a:gd name="T56" fmla="*/ 2147483646 w 376"/>
              <a:gd name="T57" fmla="*/ 2147483646 h 436"/>
              <a:gd name="T58" fmla="*/ 2147483646 w 376"/>
              <a:gd name="T59" fmla="*/ 2147483646 h 436"/>
              <a:gd name="T60" fmla="*/ 2147483646 w 376"/>
              <a:gd name="T61" fmla="*/ 2147483646 h 436"/>
              <a:gd name="T62" fmla="*/ 2147483646 w 376"/>
              <a:gd name="T63" fmla="*/ 2147483646 h 436"/>
              <a:gd name="T64" fmla="*/ 2147483646 w 376"/>
              <a:gd name="T65" fmla="*/ 2147483646 h 436"/>
              <a:gd name="T66" fmla="*/ 2147483646 w 376"/>
              <a:gd name="T67" fmla="*/ 2147483646 h 436"/>
              <a:gd name="T68" fmla="*/ 2147483646 w 376"/>
              <a:gd name="T69" fmla="*/ 2147483646 h 436"/>
              <a:gd name="T70" fmla="*/ 2147483646 w 376"/>
              <a:gd name="T71" fmla="*/ 2147483646 h 436"/>
              <a:gd name="T72" fmla="*/ 2147483646 w 376"/>
              <a:gd name="T73" fmla="*/ 2147483646 h 436"/>
              <a:gd name="T74" fmla="*/ 2147483646 w 376"/>
              <a:gd name="T75" fmla="*/ 2147483646 h 436"/>
              <a:gd name="T76" fmla="*/ 2147483646 w 376"/>
              <a:gd name="T77" fmla="*/ 2147483646 h 436"/>
              <a:gd name="T78" fmla="*/ 2147483646 w 376"/>
              <a:gd name="T79" fmla="*/ 2147483646 h 436"/>
              <a:gd name="T80" fmla="*/ 2147483646 w 376"/>
              <a:gd name="T81" fmla="*/ 2147483646 h 436"/>
              <a:gd name="T82" fmla="*/ 2147483646 w 376"/>
              <a:gd name="T83" fmla="*/ 2147483646 h 436"/>
              <a:gd name="T84" fmla="*/ 2147483646 w 376"/>
              <a:gd name="T85" fmla="*/ 2147483646 h 436"/>
              <a:gd name="T86" fmla="*/ 2147483646 w 376"/>
              <a:gd name="T87" fmla="*/ 2147483646 h 436"/>
              <a:gd name="T88" fmla="*/ 2147483646 w 376"/>
              <a:gd name="T89" fmla="*/ 2147483646 h 436"/>
              <a:gd name="T90" fmla="*/ 2147483646 w 376"/>
              <a:gd name="T91" fmla="*/ 2147483646 h 436"/>
              <a:gd name="T92" fmla="*/ 2147483646 w 376"/>
              <a:gd name="T93" fmla="*/ 2147483646 h 436"/>
              <a:gd name="T94" fmla="*/ 2147483646 w 376"/>
              <a:gd name="T95" fmla="*/ 2147483646 h 436"/>
              <a:gd name="T96" fmla="*/ 2147483646 w 376"/>
              <a:gd name="T97" fmla="*/ 2147483646 h 436"/>
              <a:gd name="T98" fmla="*/ 2147483646 w 376"/>
              <a:gd name="T99" fmla="*/ 2147483646 h 436"/>
              <a:gd name="T100" fmla="*/ 2147483646 w 376"/>
              <a:gd name="T101" fmla="*/ 2147483646 h 4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76"/>
              <a:gd name="T154" fmla="*/ 0 h 436"/>
              <a:gd name="T155" fmla="*/ 376 w 376"/>
              <a:gd name="T156" fmla="*/ 436 h 4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76" h="436">
                <a:moveTo>
                  <a:pt x="334" y="210"/>
                </a:moveTo>
                <a:lnTo>
                  <a:pt x="329" y="203"/>
                </a:lnTo>
                <a:lnTo>
                  <a:pt x="305" y="196"/>
                </a:lnTo>
                <a:lnTo>
                  <a:pt x="285" y="199"/>
                </a:lnTo>
                <a:lnTo>
                  <a:pt x="277" y="190"/>
                </a:lnTo>
                <a:lnTo>
                  <a:pt x="227" y="210"/>
                </a:lnTo>
                <a:lnTo>
                  <a:pt x="237" y="183"/>
                </a:lnTo>
                <a:lnTo>
                  <a:pt x="225" y="196"/>
                </a:lnTo>
                <a:lnTo>
                  <a:pt x="197" y="191"/>
                </a:lnTo>
                <a:lnTo>
                  <a:pt x="197" y="177"/>
                </a:lnTo>
                <a:lnTo>
                  <a:pt x="186" y="173"/>
                </a:lnTo>
                <a:lnTo>
                  <a:pt x="218" y="153"/>
                </a:lnTo>
                <a:lnTo>
                  <a:pt x="184" y="148"/>
                </a:lnTo>
                <a:lnTo>
                  <a:pt x="186" y="136"/>
                </a:lnTo>
                <a:lnTo>
                  <a:pt x="179" y="135"/>
                </a:lnTo>
                <a:lnTo>
                  <a:pt x="148" y="178"/>
                </a:lnTo>
                <a:lnTo>
                  <a:pt x="143" y="166"/>
                </a:lnTo>
                <a:lnTo>
                  <a:pt x="148" y="141"/>
                </a:lnTo>
                <a:lnTo>
                  <a:pt x="177" y="93"/>
                </a:lnTo>
                <a:lnTo>
                  <a:pt x="179" y="66"/>
                </a:lnTo>
                <a:lnTo>
                  <a:pt x="182" y="72"/>
                </a:lnTo>
                <a:lnTo>
                  <a:pt x="194" y="66"/>
                </a:lnTo>
                <a:lnTo>
                  <a:pt x="202" y="43"/>
                </a:lnTo>
                <a:lnTo>
                  <a:pt x="193" y="34"/>
                </a:lnTo>
                <a:lnTo>
                  <a:pt x="194" y="27"/>
                </a:lnTo>
                <a:lnTo>
                  <a:pt x="208" y="25"/>
                </a:lnTo>
                <a:lnTo>
                  <a:pt x="216" y="7"/>
                </a:lnTo>
                <a:lnTo>
                  <a:pt x="216" y="0"/>
                </a:lnTo>
                <a:lnTo>
                  <a:pt x="177" y="11"/>
                </a:lnTo>
                <a:lnTo>
                  <a:pt x="153" y="25"/>
                </a:lnTo>
                <a:lnTo>
                  <a:pt x="144" y="44"/>
                </a:lnTo>
                <a:lnTo>
                  <a:pt x="134" y="53"/>
                </a:lnTo>
                <a:lnTo>
                  <a:pt x="131" y="70"/>
                </a:lnTo>
                <a:lnTo>
                  <a:pt x="111" y="84"/>
                </a:lnTo>
                <a:lnTo>
                  <a:pt x="120" y="90"/>
                </a:lnTo>
                <a:lnTo>
                  <a:pt x="106" y="122"/>
                </a:lnTo>
                <a:lnTo>
                  <a:pt x="115" y="131"/>
                </a:lnTo>
                <a:lnTo>
                  <a:pt x="97" y="138"/>
                </a:lnTo>
                <a:lnTo>
                  <a:pt x="84" y="168"/>
                </a:lnTo>
                <a:lnTo>
                  <a:pt x="85" y="187"/>
                </a:lnTo>
                <a:lnTo>
                  <a:pt x="68" y="200"/>
                </a:lnTo>
                <a:lnTo>
                  <a:pt x="64" y="209"/>
                </a:lnTo>
                <a:lnTo>
                  <a:pt x="74" y="214"/>
                </a:lnTo>
                <a:lnTo>
                  <a:pt x="74" y="228"/>
                </a:lnTo>
                <a:lnTo>
                  <a:pt x="55" y="226"/>
                </a:lnTo>
                <a:lnTo>
                  <a:pt x="39" y="263"/>
                </a:lnTo>
                <a:lnTo>
                  <a:pt x="33" y="268"/>
                </a:lnTo>
                <a:lnTo>
                  <a:pt x="28" y="260"/>
                </a:lnTo>
                <a:lnTo>
                  <a:pt x="11" y="273"/>
                </a:lnTo>
                <a:lnTo>
                  <a:pt x="46" y="275"/>
                </a:lnTo>
                <a:lnTo>
                  <a:pt x="51" y="283"/>
                </a:lnTo>
                <a:lnTo>
                  <a:pt x="1" y="329"/>
                </a:lnTo>
                <a:lnTo>
                  <a:pt x="0" y="343"/>
                </a:lnTo>
                <a:lnTo>
                  <a:pt x="5" y="355"/>
                </a:lnTo>
                <a:lnTo>
                  <a:pt x="19" y="357"/>
                </a:lnTo>
                <a:lnTo>
                  <a:pt x="71" y="346"/>
                </a:lnTo>
                <a:lnTo>
                  <a:pt x="147" y="356"/>
                </a:lnTo>
                <a:lnTo>
                  <a:pt x="180" y="348"/>
                </a:lnTo>
                <a:lnTo>
                  <a:pt x="203" y="332"/>
                </a:lnTo>
                <a:lnTo>
                  <a:pt x="200" y="349"/>
                </a:lnTo>
                <a:lnTo>
                  <a:pt x="182" y="363"/>
                </a:lnTo>
                <a:lnTo>
                  <a:pt x="219" y="363"/>
                </a:lnTo>
                <a:lnTo>
                  <a:pt x="230" y="347"/>
                </a:lnTo>
                <a:lnTo>
                  <a:pt x="258" y="355"/>
                </a:lnTo>
                <a:lnTo>
                  <a:pt x="234" y="374"/>
                </a:lnTo>
                <a:lnTo>
                  <a:pt x="221" y="393"/>
                </a:lnTo>
                <a:lnTo>
                  <a:pt x="198" y="400"/>
                </a:lnTo>
                <a:lnTo>
                  <a:pt x="197" y="409"/>
                </a:lnTo>
                <a:lnTo>
                  <a:pt x="208" y="413"/>
                </a:lnTo>
                <a:lnTo>
                  <a:pt x="234" y="406"/>
                </a:lnTo>
                <a:lnTo>
                  <a:pt x="258" y="372"/>
                </a:lnTo>
                <a:lnTo>
                  <a:pt x="277" y="369"/>
                </a:lnTo>
                <a:lnTo>
                  <a:pt x="292" y="325"/>
                </a:lnTo>
                <a:lnTo>
                  <a:pt x="301" y="325"/>
                </a:lnTo>
                <a:lnTo>
                  <a:pt x="309" y="374"/>
                </a:lnTo>
                <a:lnTo>
                  <a:pt x="297" y="413"/>
                </a:lnTo>
                <a:lnTo>
                  <a:pt x="306" y="417"/>
                </a:lnTo>
                <a:lnTo>
                  <a:pt x="325" y="389"/>
                </a:lnTo>
                <a:lnTo>
                  <a:pt x="331" y="393"/>
                </a:lnTo>
                <a:lnTo>
                  <a:pt x="327" y="425"/>
                </a:lnTo>
                <a:lnTo>
                  <a:pt x="332" y="436"/>
                </a:lnTo>
                <a:lnTo>
                  <a:pt x="343" y="425"/>
                </a:lnTo>
                <a:lnTo>
                  <a:pt x="356" y="429"/>
                </a:lnTo>
                <a:lnTo>
                  <a:pt x="376" y="366"/>
                </a:lnTo>
                <a:lnTo>
                  <a:pt x="376" y="343"/>
                </a:lnTo>
                <a:lnTo>
                  <a:pt x="371" y="340"/>
                </a:lnTo>
                <a:lnTo>
                  <a:pt x="356" y="366"/>
                </a:lnTo>
                <a:lnTo>
                  <a:pt x="351" y="360"/>
                </a:lnTo>
                <a:lnTo>
                  <a:pt x="351" y="343"/>
                </a:lnTo>
                <a:lnTo>
                  <a:pt x="366" y="303"/>
                </a:lnTo>
                <a:lnTo>
                  <a:pt x="345" y="317"/>
                </a:lnTo>
                <a:lnTo>
                  <a:pt x="331" y="347"/>
                </a:lnTo>
                <a:lnTo>
                  <a:pt x="324" y="348"/>
                </a:lnTo>
                <a:lnTo>
                  <a:pt x="315" y="337"/>
                </a:lnTo>
                <a:lnTo>
                  <a:pt x="322" y="316"/>
                </a:lnTo>
                <a:lnTo>
                  <a:pt x="310" y="301"/>
                </a:lnTo>
                <a:lnTo>
                  <a:pt x="348" y="280"/>
                </a:lnTo>
                <a:lnTo>
                  <a:pt x="352" y="261"/>
                </a:lnTo>
                <a:lnTo>
                  <a:pt x="325" y="275"/>
                </a:lnTo>
                <a:lnTo>
                  <a:pt x="302" y="277"/>
                </a:lnTo>
                <a:lnTo>
                  <a:pt x="316" y="255"/>
                </a:lnTo>
                <a:lnTo>
                  <a:pt x="306" y="249"/>
                </a:lnTo>
                <a:lnTo>
                  <a:pt x="334" y="210"/>
                </a:lnTo>
              </a:path>
            </a:pathLst>
          </a:custGeom>
          <a:solidFill>
            <a:srgbClr val="CC66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Freeform 289">
            <a:extLst>
              <a:ext uri="{FF2B5EF4-FFF2-40B4-BE49-F238E27FC236}">
                <a16:creationId xmlns:a16="http://schemas.microsoft.com/office/drawing/2014/main" id="{A197C5D7-5189-4ED0-A318-1AAF8652227E}"/>
              </a:ext>
            </a:extLst>
          </p:cNvPr>
          <p:cNvSpPr>
            <a:spLocks noChangeAspect="1"/>
          </p:cNvSpPr>
          <p:nvPr/>
        </p:nvSpPr>
        <p:spPr bwMode="auto">
          <a:xfrm>
            <a:off x="8367714" y="4403726"/>
            <a:ext cx="23812" cy="9525"/>
          </a:xfrm>
          <a:custGeom>
            <a:avLst/>
            <a:gdLst>
              <a:gd name="T0" fmla="*/ 0 w 18"/>
              <a:gd name="T1" fmla="*/ 2147483647 h 13"/>
              <a:gd name="T2" fmla="*/ 2147483647 w 18"/>
              <a:gd name="T3" fmla="*/ 2147483647 h 13"/>
              <a:gd name="T4" fmla="*/ 2147483647 w 18"/>
              <a:gd name="T5" fmla="*/ 2147483647 h 13"/>
              <a:gd name="T6" fmla="*/ 2147483647 w 18"/>
              <a:gd name="T7" fmla="*/ 0 h 13"/>
              <a:gd name="T8" fmla="*/ 2147483647 w 18"/>
              <a:gd name="T9" fmla="*/ 2147483647 h 13"/>
              <a:gd name="T10" fmla="*/ 0 w 18"/>
              <a:gd name="T11" fmla="*/ 2147483647 h 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"/>
              <a:gd name="T19" fmla="*/ 0 h 13"/>
              <a:gd name="T20" fmla="*/ 18 w 18"/>
              <a:gd name="T21" fmla="*/ 13 h 1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" h="13">
                <a:moveTo>
                  <a:pt x="0" y="9"/>
                </a:moveTo>
                <a:lnTo>
                  <a:pt x="15" y="13"/>
                </a:lnTo>
                <a:lnTo>
                  <a:pt x="18" y="7"/>
                </a:lnTo>
                <a:lnTo>
                  <a:pt x="14" y="0"/>
                </a:lnTo>
                <a:lnTo>
                  <a:pt x="11" y="7"/>
                </a:lnTo>
                <a:lnTo>
                  <a:pt x="0" y="9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40" name="Freeform 290">
            <a:extLst>
              <a:ext uri="{FF2B5EF4-FFF2-40B4-BE49-F238E27FC236}">
                <a16:creationId xmlns:a16="http://schemas.microsoft.com/office/drawing/2014/main" id="{DA8A2608-D69F-4496-A5D5-7CE7A7C748F6}"/>
              </a:ext>
            </a:extLst>
          </p:cNvPr>
          <p:cNvSpPr>
            <a:spLocks noChangeAspect="1"/>
          </p:cNvSpPr>
          <p:nvPr/>
        </p:nvSpPr>
        <p:spPr bwMode="auto">
          <a:xfrm>
            <a:off x="8367714" y="4403726"/>
            <a:ext cx="23812" cy="9525"/>
          </a:xfrm>
          <a:custGeom>
            <a:avLst/>
            <a:gdLst>
              <a:gd name="T0" fmla="*/ 0 w 18"/>
              <a:gd name="T1" fmla="*/ 2147483647 h 13"/>
              <a:gd name="T2" fmla="*/ 2147483647 w 18"/>
              <a:gd name="T3" fmla="*/ 2147483647 h 13"/>
              <a:gd name="T4" fmla="*/ 2147483647 w 18"/>
              <a:gd name="T5" fmla="*/ 2147483647 h 13"/>
              <a:gd name="T6" fmla="*/ 2147483647 w 18"/>
              <a:gd name="T7" fmla="*/ 0 h 13"/>
              <a:gd name="T8" fmla="*/ 2147483647 w 18"/>
              <a:gd name="T9" fmla="*/ 2147483647 h 13"/>
              <a:gd name="T10" fmla="*/ 0 w 18"/>
              <a:gd name="T11" fmla="*/ 2147483647 h 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"/>
              <a:gd name="T19" fmla="*/ 0 h 13"/>
              <a:gd name="T20" fmla="*/ 18 w 18"/>
              <a:gd name="T21" fmla="*/ 13 h 1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" h="13">
                <a:moveTo>
                  <a:pt x="0" y="9"/>
                </a:moveTo>
                <a:lnTo>
                  <a:pt x="15" y="13"/>
                </a:lnTo>
                <a:lnTo>
                  <a:pt x="18" y="7"/>
                </a:lnTo>
                <a:lnTo>
                  <a:pt x="14" y="0"/>
                </a:lnTo>
                <a:lnTo>
                  <a:pt x="11" y="7"/>
                </a:lnTo>
                <a:lnTo>
                  <a:pt x="0" y="9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41" name="Freeform 291">
            <a:extLst>
              <a:ext uri="{FF2B5EF4-FFF2-40B4-BE49-F238E27FC236}">
                <a16:creationId xmlns:a16="http://schemas.microsoft.com/office/drawing/2014/main" id="{EC3209E0-A68B-456C-9DA8-79F26713DBBD}"/>
              </a:ext>
            </a:extLst>
          </p:cNvPr>
          <p:cNvSpPr>
            <a:spLocks noChangeAspect="1"/>
          </p:cNvSpPr>
          <p:nvPr/>
        </p:nvSpPr>
        <p:spPr bwMode="auto">
          <a:xfrm>
            <a:off x="8455026" y="4206876"/>
            <a:ext cx="12700" cy="9525"/>
          </a:xfrm>
          <a:custGeom>
            <a:avLst/>
            <a:gdLst>
              <a:gd name="T0" fmla="*/ 0 w 9"/>
              <a:gd name="T1" fmla="*/ 2147483647 h 13"/>
              <a:gd name="T2" fmla="*/ 2147483647 w 9"/>
              <a:gd name="T3" fmla="*/ 2147483647 h 13"/>
              <a:gd name="T4" fmla="*/ 2147483647 w 9"/>
              <a:gd name="T5" fmla="*/ 2147483647 h 13"/>
              <a:gd name="T6" fmla="*/ 2147483647 w 9"/>
              <a:gd name="T7" fmla="*/ 0 h 13"/>
              <a:gd name="T8" fmla="*/ 0 w 9"/>
              <a:gd name="T9" fmla="*/ 2147483647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3"/>
              <a:gd name="T17" fmla="*/ 9 w 9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3">
                <a:moveTo>
                  <a:pt x="0" y="8"/>
                </a:moveTo>
                <a:lnTo>
                  <a:pt x="3" y="13"/>
                </a:lnTo>
                <a:lnTo>
                  <a:pt x="9" y="9"/>
                </a:lnTo>
                <a:lnTo>
                  <a:pt x="5" y="0"/>
                </a:lnTo>
                <a:lnTo>
                  <a:pt x="0" y="8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42" name="Freeform 292">
            <a:extLst>
              <a:ext uri="{FF2B5EF4-FFF2-40B4-BE49-F238E27FC236}">
                <a16:creationId xmlns:a16="http://schemas.microsoft.com/office/drawing/2014/main" id="{3744C8D5-F68E-4B23-8301-FBA33D9C0C96}"/>
              </a:ext>
            </a:extLst>
          </p:cNvPr>
          <p:cNvSpPr>
            <a:spLocks noChangeAspect="1"/>
          </p:cNvSpPr>
          <p:nvPr/>
        </p:nvSpPr>
        <p:spPr bwMode="auto">
          <a:xfrm>
            <a:off x="8455026" y="4206876"/>
            <a:ext cx="12700" cy="9525"/>
          </a:xfrm>
          <a:custGeom>
            <a:avLst/>
            <a:gdLst>
              <a:gd name="T0" fmla="*/ 0 w 9"/>
              <a:gd name="T1" fmla="*/ 2147483647 h 13"/>
              <a:gd name="T2" fmla="*/ 2147483647 w 9"/>
              <a:gd name="T3" fmla="*/ 2147483647 h 13"/>
              <a:gd name="T4" fmla="*/ 2147483647 w 9"/>
              <a:gd name="T5" fmla="*/ 2147483647 h 13"/>
              <a:gd name="T6" fmla="*/ 2147483647 w 9"/>
              <a:gd name="T7" fmla="*/ 0 h 13"/>
              <a:gd name="T8" fmla="*/ 0 w 9"/>
              <a:gd name="T9" fmla="*/ 2147483647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3"/>
              <a:gd name="T17" fmla="*/ 9 w 9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3">
                <a:moveTo>
                  <a:pt x="0" y="8"/>
                </a:moveTo>
                <a:lnTo>
                  <a:pt x="3" y="13"/>
                </a:lnTo>
                <a:lnTo>
                  <a:pt x="9" y="9"/>
                </a:lnTo>
                <a:lnTo>
                  <a:pt x="5" y="0"/>
                </a:lnTo>
                <a:lnTo>
                  <a:pt x="0" y="8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43" name="Freeform 293">
            <a:extLst>
              <a:ext uri="{FF2B5EF4-FFF2-40B4-BE49-F238E27FC236}">
                <a16:creationId xmlns:a16="http://schemas.microsoft.com/office/drawing/2014/main" id="{23B09CCC-2683-4E9C-B8EA-4E31E5B119F6}"/>
              </a:ext>
            </a:extLst>
          </p:cNvPr>
          <p:cNvSpPr>
            <a:spLocks noChangeAspect="1"/>
          </p:cNvSpPr>
          <p:nvPr/>
        </p:nvSpPr>
        <p:spPr bwMode="auto">
          <a:xfrm>
            <a:off x="8467726" y="4205289"/>
            <a:ext cx="9525" cy="6351"/>
          </a:xfrm>
          <a:custGeom>
            <a:avLst/>
            <a:gdLst>
              <a:gd name="T0" fmla="*/ 0 w 6"/>
              <a:gd name="T1" fmla="*/ 2147483647 h 9"/>
              <a:gd name="T2" fmla="*/ 2147483647 w 6"/>
              <a:gd name="T3" fmla="*/ 2147483647 h 9"/>
              <a:gd name="T4" fmla="*/ 2147483647 w 6"/>
              <a:gd name="T5" fmla="*/ 0 h 9"/>
              <a:gd name="T6" fmla="*/ 0 w 6"/>
              <a:gd name="T7" fmla="*/ 2147483647 h 9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9"/>
              <a:gd name="T14" fmla="*/ 6 w 6"/>
              <a:gd name="T15" fmla="*/ 9 h 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9">
                <a:moveTo>
                  <a:pt x="0" y="6"/>
                </a:moveTo>
                <a:lnTo>
                  <a:pt x="5" y="9"/>
                </a:lnTo>
                <a:lnTo>
                  <a:pt x="6" y="0"/>
                </a:lnTo>
                <a:lnTo>
                  <a:pt x="0" y="6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44" name="Freeform 294">
            <a:extLst>
              <a:ext uri="{FF2B5EF4-FFF2-40B4-BE49-F238E27FC236}">
                <a16:creationId xmlns:a16="http://schemas.microsoft.com/office/drawing/2014/main" id="{9F6B9843-BD91-4846-AE8F-6374BA37AD57}"/>
              </a:ext>
            </a:extLst>
          </p:cNvPr>
          <p:cNvSpPr>
            <a:spLocks noChangeAspect="1"/>
          </p:cNvSpPr>
          <p:nvPr/>
        </p:nvSpPr>
        <p:spPr bwMode="auto">
          <a:xfrm>
            <a:off x="8474075" y="4216401"/>
            <a:ext cx="7939" cy="4763"/>
          </a:xfrm>
          <a:custGeom>
            <a:avLst/>
            <a:gdLst>
              <a:gd name="T0" fmla="*/ 0 w 5"/>
              <a:gd name="T1" fmla="*/ 0 h 6"/>
              <a:gd name="T2" fmla="*/ 2147483647 w 5"/>
              <a:gd name="T3" fmla="*/ 2147483647 h 6"/>
              <a:gd name="T4" fmla="*/ 2147483647 w 5"/>
              <a:gd name="T5" fmla="*/ 0 h 6"/>
              <a:gd name="T6" fmla="*/ 0 w 5"/>
              <a:gd name="T7" fmla="*/ 0 h 6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6"/>
              <a:gd name="T14" fmla="*/ 5 w 5"/>
              <a:gd name="T15" fmla="*/ 6 h 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6">
                <a:moveTo>
                  <a:pt x="0" y="0"/>
                </a:moveTo>
                <a:lnTo>
                  <a:pt x="3" y="6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45" name="Freeform 295">
            <a:extLst>
              <a:ext uri="{FF2B5EF4-FFF2-40B4-BE49-F238E27FC236}">
                <a16:creationId xmlns:a16="http://schemas.microsoft.com/office/drawing/2014/main" id="{9C5DBC82-6D1B-4F51-A70E-EDA4A02163F1}"/>
              </a:ext>
            </a:extLst>
          </p:cNvPr>
          <p:cNvSpPr>
            <a:spLocks noChangeAspect="1"/>
          </p:cNvSpPr>
          <p:nvPr/>
        </p:nvSpPr>
        <p:spPr bwMode="auto">
          <a:xfrm>
            <a:off x="8591549" y="4164013"/>
            <a:ext cx="7939" cy="11112"/>
          </a:xfrm>
          <a:custGeom>
            <a:avLst/>
            <a:gdLst>
              <a:gd name="T0" fmla="*/ 2147483647 w 9"/>
              <a:gd name="T1" fmla="*/ 0 h 15"/>
              <a:gd name="T2" fmla="*/ 0 w 9"/>
              <a:gd name="T3" fmla="*/ 2147483647 h 15"/>
              <a:gd name="T4" fmla="*/ 2147483647 w 9"/>
              <a:gd name="T5" fmla="*/ 2147483647 h 15"/>
              <a:gd name="T6" fmla="*/ 2147483647 w 9"/>
              <a:gd name="T7" fmla="*/ 2147483647 h 15"/>
              <a:gd name="T8" fmla="*/ 2147483647 w 9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5"/>
              <a:gd name="T17" fmla="*/ 9 w 9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5">
                <a:moveTo>
                  <a:pt x="6" y="0"/>
                </a:moveTo>
                <a:lnTo>
                  <a:pt x="0" y="15"/>
                </a:lnTo>
                <a:lnTo>
                  <a:pt x="8" y="10"/>
                </a:lnTo>
                <a:lnTo>
                  <a:pt x="9" y="1"/>
                </a:lnTo>
                <a:lnTo>
                  <a:pt x="6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46" name="Freeform 296">
            <a:extLst>
              <a:ext uri="{FF2B5EF4-FFF2-40B4-BE49-F238E27FC236}">
                <a16:creationId xmlns:a16="http://schemas.microsoft.com/office/drawing/2014/main" id="{9862DD47-B747-4C2F-8177-FDF6C74614B9}"/>
              </a:ext>
            </a:extLst>
          </p:cNvPr>
          <p:cNvSpPr>
            <a:spLocks noChangeAspect="1"/>
          </p:cNvSpPr>
          <p:nvPr/>
        </p:nvSpPr>
        <p:spPr bwMode="auto">
          <a:xfrm>
            <a:off x="8591549" y="4164013"/>
            <a:ext cx="7939" cy="11112"/>
          </a:xfrm>
          <a:custGeom>
            <a:avLst/>
            <a:gdLst>
              <a:gd name="T0" fmla="*/ 2147483647 w 9"/>
              <a:gd name="T1" fmla="*/ 0 h 15"/>
              <a:gd name="T2" fmla="*/ 0 w 9"/>
              <a:gd name="T3" fmla="*/ 2147483647 h 15"/>
              <a:gd name="T4" fmla="*/ 2147483647 w 9"/>
              <a:gd name="T5" fmla="*/ 2147483647 h 15"/>
              <a:gd name="T6" fmla="*/ 2147483647 w 9"/>
              <a:gd name="T7" fmla="*/ 2147483647 h 15"/>
              <a:gd name="T8" fmla="*/ 2147483647 w 9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5"/>
              <a:gd name="T17" fmla="*/ 9 w 9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5">
                <a:moveTo>
                  <a:pt x="6" y="0"/>
                </a:moveTo>
                <a:lnTo>
                  <a:pt x="0" y="15"/>
                </a:lnTo>
                <a:lnTo>
                  <a:pt x="8" y="10"/>
                </a:lnTo>
                <a:lnTo>
                  <a:pt x="9" y="1"/>
                </a:lnTo>
                <a:lnTo>
                  <a:pt x="6" y="0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65" name="Freeform 297">
            <a:extLst>
              <a:ext uri="{FF2B5EF4-FFF2-40B4-BE49-F238E27FC236}">
                <a16:creationId xmlns:a16="http://schemas.microsoft.com/office/drawing/2014/main" id="{BD69A1FC-3D45-4F07-B7B3-0675B57D441D}"/>
              </a:ext>
            </a:extLst>
          </p:cNvPr>
          <p:cNvSpPr>
            <a:spLocks noChangeAspect="1"/>
          </p:cNvSpPr>
          <p:nvPr/>
        </p:nvSpPr>
        <p:spPr bwMode="auto">
          <a:xfrm>
            <a:off x="8448675" y="3630613"/>
            <a:ext cx="50800" cy="41275"/>
          </a:xfrm>
          <a:custGeom>
            <a:avLst/>
            <a:gdLst>
              <a:gd name="T0" fmla="*/ 2147483646 w 42"/>
              <a:gd name="T1" fmla="*/ 2147483646 h 44"/>
              <a:gd name="T2" fmla="*/ 2147483646 w 42"/>
              <a:gd name="T3" fmla="*/ 2147483646 h 44"/>
              <a:gd name="T4" fmla="*/ 2147483646 w 42"/>
              <a:gd name="T5" fmla="*/ 2147483646 h 44"/>
              <a:gd name="T6" fmla="*/ 2147483646 w 42"/>
              <a:gd name="T7" fmla="*/ 2147483646 h 44"/>
              <a:gd name="T8" fmla="*/ 2147483646 w 42"/>
              <a:gd name="T9" fmla="*/ 2147483646 h 44"/>
              <a:gd name="T10" fmla="*/ 2147483646 w 42"/>
              <a:gd name="T11" fmla="*/ 2147483646 h 44"/>
              <a:gd name="T12" fmla="*/ 2147483646 w 42"/>
              <a:gd name="T13" fmla="*/ 2147483646 h 44"/>
              <a:gd name="T14" fmla="*/ 2147483646 w 42"/>
              <a:gd name="T15" fmla="*/ 2147483646 h 44"/>
              <a:gd name="T16" fmla="*/ 2147483646 w 42"/>
              <a:gd name="T17" fmla="*/ 0 h 44"/>
              <a:gd name="T18" fmla="*/ 2147483646 w 42"/>
              <a:gd name="T19" fmla="*/ 2147483646 h 44"/>
              <a:gd name="T20" fmla="*/ 0 w 42"/>
              <a:gd name="T21" fmla="*/ 2147483646 h 44"/>
              <a:gd name="T22" fmla="*/ 2147483646 w 42"/>
              <a:gd name="T23" fmla="*/ 2147483646 h 44"/>
              <a:gd name="T24" fmla="*/ 2147483646 w 42"/>
              <a:gd name="T25" fmla="*/ 2147483646 h 4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2"/>
              <a:gd name="T40" fmla="*/ 0 h 44"/>
              <a:gd name="T41" fmla="*/ 42 w 42"/>
              <a:gd name="T42" fmla="*/ 44 h 4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2" h="44">
                <a:moveTo>
                  <a:pt x="28" y="44"/>
                </a:moveTo>
                <a:lnTo>
                  <a:pt x="42" y="32"/>
                </a:lnTo>
                <a:lnTo>
                  <a:pt x="34" y="27"/>
                </a:lnTo>
                <a:lnTo>
                  <a:pt x="32" y="12"/>
                </a:lnTo>
                <a:lnTo>
                  <a:pt x="39" y="17"/>
                </a:lnTo>
                <a:lnTo>
                  <a:pt x="38" y="26"/>
                </a:lnTo>
                <a:lnTo>
                  <a:pt x="42" y="25"/>
                </a:lnTo>
                <a:lnTo>
                  <a:pt x="42" y="9"/>
                </a:lnTo>
                <a:lnTo>
                  <a:pt x="33" y="0"/>
                </a:lnTo>
                <a:lnTo>
                  <a:pt x="10" y="5"/>
                </a:lnTo>
                <a:lnTo>
                  <a:pt x="0" y="21"/>
                </a:lnTo>
                <a:lnTo>
                  <a:pt x="4" y="33"/>
                </a:lnTo>
                <a:lnTo>
                  <a:pt x="28" y="44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66" name="Freeform 298">
            <a:extLst>
              <a:ext uri="{FF2B5EF4-FFF2-40B4-BE49-F238E27FC236}">
                <a16:creationId xmlns:a16="http://schemas.microsoft.com/office/drawing/2014/main" id="{9133ED49-D615-4FDE-A5BD-75C21FD503AD}"/>
              </a:ext>
            </a:extLst>
          </p:cNvPr>
          <p:cNvSpPr>
            <a:spLocks noChangeAspect="1"/>
          </p:cNvSpPr>
          <p:nvPr/>
        </p:nvSpPr>
        <p:spPr bwMode="auto">
          <a:xfrm>
            <a:off x="8448675" y="3630613"/>
            <a:ext cx="50800" cy="41275"/>
          </a:xfrm>
          <a:custGeom>
            <a:avLst/>
            <a:gdLst>
              <a:gd name="T0" fmla="*/ 2147483646 w 42"/>
              <a:gd name="T1" fmla="*/ 2147483646 h 44"/>
              <a:gd name="T2" fmla="*/ 2147483646 w 42"/>
              <a:gd name="T3" fmla="*/ 2147483646 h 44"/>
              <a:gd name="T4" fmla="*/ 2147483646 w 42"/>
              <a:gd name="T5" fmla="*/ 2147483646 h 44"/>
              <a:gd name="T6" fmla="*/ 2147483646 w 42"/>
              <a:gd name="T7" fmla="*/ 2147483646 h 44"/>
              <a:gd name="T8" fmla="*/ 2147483646 w 42"/>
              <a:gd name="T9" fmla="*/ 2147483646 h 44"/>
              <a:gd name="T10" fmla="*/ 2147483646 w 42"/>
              <a:gd name="T11" fmla="*/ 2147483646 h 44"/>
              <a:gd name="T12" fmla="*/ 2147483646 w 42"/>
              <a:gd name="T13" fmla="*/ 2147483646 h 44"/>
              <a:gd name="T14" fmla="*/ 2147483646 w 42"/>
              <a:gd name="T15" fmla="*/ 2147483646 h 44"/>
              <a:gd name="T16" fmla="*/ 2147483646 w 42"/>
              <a:gd name="T17" fmla="*/ 0 h 44"/>
              <a:gd name="T18" fmla="*/ 2147483646 w 42"/>
              <a:gd name="T19" fmla="*/ 2147483646 h 44"/>
              <a:gd name="T20" fmla="*/ 0 w 42"/>
              <a:gd name="T21" fmla="*/ 2147483646 h 44"/>
              <a:gd name="T22" fmla="*/ 2147483646 w 42"/>
              <a:gd name="T23" fmla="*/ 2147483646 h 44"/>
              <a:gd name="T24" fmla="*/ 2147483646 w 42"/>
              <a:gd name="T25" fmla="*/ 2147483646 h 4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2"/>
              <a:gd name="T40" fmla="*/ 0 h 44"/>
              <a:gd name="T41" fmla="*/ 42 w 42"/>
              <a:gd name="T42" fmla="*/ 44 h 4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2" h="44">
                <a:moveTo>
                  <a:pt x="28" y="44"/>
                </a:moveTo>
                <a:lnTo>
                  <a:pt x="42" y="32"/>
                </a:lnTo>
                <a:lnTo>
                  <a:pt x="34" y="27"/>
                </a:lnTo>
                <a:lnTo>
                  <a:pt x="32" y="12"/>
                </a:lnTo>
                <a:lnTo>
                  <a:pt x="39" y="17"/>
                </a:lnTo>
                <a:lnTo>
                  <a:pt x="38" y="26"/>
                </a:lnTo>
                <a:lnTo>
                  <a:pt x="42" y="25"/>
                </a:lnTo>
                <a:lnTo>
                  <a:pt x="42" y="9"/>
                </a:lnTo>
                <a:lnTo>
                  <a:pt x="33" y="0"/>
                </a:lnTo>
                <a:lnTo>
                  <a:pt x="10" y="5"/>
                </a:lnTo>
                <a:lnTo>
                  <a:pt x="0" y="21"/>
                </a:lnTo>
                <a:lnTo>
                  <a:pt x="4" y="33"/>
                </a:lnTo>
                <a:lnTo>
                  <a:pt x="28" y="44"/>
                </a:lnTo>
              </a:path>
            </a:pathLst>
          </a:custGeom>
          <a:solidFill>
            <a:schemeClr val="bg1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Freeform 299">
            <a:extLst>
              <a:ext uri="{FF2B5EF4-FFF2-40B4-BE49-F238E27FC236}">
                <a16:creationId xmlns:a16="http://schemas.microsoft.com/office/drawing/2014/main" id="{1D4F348C-510F-467E-964E-1A2F35DD2684}"/>
              </a:ext>
            </a:extLst>
          </p:cNvPr>
          <p:cNvSpPr>
            <a:spLocks noChangeAspect="1"/>
          </p:cNvSpPr>
          <p:nvPr/>
        </p:nvSpPr>
        <p:spPr bwMode="auto">
          <a:xfrm>
            <a:off x="8159751" y="4149725"/>
            <a:ext cx="130175" cy="160339"/>
          </a:xfrm>
          <a:custGeom>
            <a:avLst/>
            <a:gdLst>
              <a:gd name="T0" fmla="*/ 2147483647 w 110"/>
              <a:gd name="T1" fmla="*/ 2147483647 h 176"/>
              <a:gd name="T2" fmla="*/ 2147483647 w 110"/>
              <a:gd name="T3" fmla="*/ 2147483647 h 176"/>
              <a:gd name="T4" fmla="*/ 2147483647 w 110"/>
              <a:gd name="T5" fmla="*/ 2147483647 h 176"/>
              <a:gd name="T6" fmla="*/ 2147483647 w 110"/>
              <a:gd name="T7" fmla="*/ 2147483647 h 176"/>
              <a:gd name="T8" fmla="*/ 2147483647 w 110"/>
              <a:gd name="T9" fmla="*/ 2147483647 h 176"/>
              <a:gd name="T10" fmla="*/ 2147483647 w 110"/>
              <a:gd name="T11" fmla="*/ 2147483647 h 176"/>
              <a:gd name="T12" fmla="*/ 2147483647 w 110"/>
              <a:gd name="T13" fmla="*/ 2147483647 h 176"/>
              <a:gd name="T14" fmla="*/ 2147483647 w 110"/>
              <a:gd name="T15" fmla="*/ 2147483647 h 176"/>
              <a:gd name="T16" fmla="*/ 2147483647 w 110"/>
              <a:gd name="T17" fmla="*/ 0 h 176"/>
              <a:gd name="T18" fmla="*/ 2147483647 w 110"/>
              <a:gd name="T19" fmla="*/ 0 h 176"/>
              <a:gd name="T20" fmla="*/ 2147483647 w 110"/>
              <a:gd name="T21" fmla="*/ 0 h 176"/>
              <a:gd name="T22" fmla="*/ 2147483647 w 110"/>
              <a:gd name="T23" fmla="*/ 2147483647 h 176"/>
              <a:gd name="T24" fmla="*/ 2147483647 w 110"/>
              <a:gd name="T25" fmla="*/ 2147483647 h 176"/>
              <a:gd name="T26" fmla="*/ 0 w 110"/>
              <a:gd name="T27" fmla="*/ 2147483647 h 176"/>
              <a:gd name="T28" fmla="*/ 2147483647 w 110"/>
              <a:gd name="T29" fmla="*/ 2147483647 h 176"/>
              <a:gd name="T30" fmla="*/ 0 w 110"/>
              <a:gd name="T31" fmla="*/ 2147483647 h 176"/>
              <a:gd name="T32" fmla="*/ 2147483647 w 110"/>
              <a:gd name="T33" fmla="*/ 2147483647 h 176"/>
              <a:gd name="T34" fmla="*/ 2147483647 w 110"/>
              <a:gd name="T35" fmla="*/ 2147483647 h 176"/>
              <a:gd name="T36" fmla="*/ 2147483647 w 110"/>
              <a:gd name="T37" fmla="*/ 2147483647 h 17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10"/>
              <a:gd name="T58" fmla="*/ 0 h 176"/>
              <a:gd name="T59" fmla="*/ 110 w 110"/>
              <a:gd name="T60" fmla="*/ 176 h 17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10" h="176">
                <a:moveTo>
                  <a:pt x="55" y="176"/>
                </a:moveTo>
                <a:lnTo>
                  <a:pt x="50" y="166"/>
                </a:lnTo>
                <a:lnTo>
                  <a:pt x="58" y="114"/>
                </a:lnTo>
                <a:lnTo>
                  <a:pt x="75" y="80"/>
                </a:lnTo>
                <a:lnTo>
                  <a:pt x="79" y="53"/>
                </a:lnTo>
                <a:lnTo>
                  <a:pt x="104" y="37"/>
                </a:lnTo>
                <a:lnTo>
                  <a:pt x="102" y="17"/>
                </a:lnTo>
                <a:lnTo>
                  <a:pt x="110" y="6"/>
                </a:lnTo>
                <a:lnTo>
                  <a:pt x="108" y="0"/>
                </a:lnTo>
                <a:lnTo>
                  <a:pt x="52" y="0"/>
                </a:lnTo>
                <a:lnTo>
                  <a:pt x="4" y="0"/>
                </a:lnTo>
                <a:lnTo>
                  <a:pt x="2" y="29"/>
                </a:lnTo>
                <a:lnTo>
                  <a:pt x="7" y="42"/>
                </a:lnTo>
                <a:lnTo>
                  <a:pt x="0" y="74"/>
                </a:lnTo>
                <a:lnTo>
                  <a:pt x="4" y="97"/>
                </a:lnTo>
                <a:lnTo>
                  <a:pt x="0" y="106"/>
                </a:lnTo>
                <a:lnTo>
                  <a:pt x="10" y="114"/>
                </a:lnTo>
                <a:lnTo>
                  <a:pt x="10" y="176"/>
                </a:lnTo>
                <a:lnTo>
                  <a:pt x="55" y="176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0" name="Freeform 300">
            <a:extLst>
              <a:ext uri="{FF2B5EF4-FFF2-40B4-BE49-F238E27FC236}">
                <a16:creationId xmlns:a16="http://schemas.microsoft.com/office/drawing/2014/main" id="{83A1EF74-E5C3-4935-910E-F79FC6AF439D}"/>
              </a:ext>
            </a:extLst>
          </p:cNvPr>
          <p:cNvSpPr>
            <a:spLocks noChangeAspect="1"/>
          </p:cNvSpPr>
          <p:nvPr/>
        </p:nvSpPr>
        <p:spPr bwMode="auto">
          <a:xfrm>
            <a:off x="8220076" y="4129090"/>
            <a:ext cx="117475" cy="180975"/>
          </a:xfrm>
          <a:custGeom>
            <a:avLst/>
            <a:gdLst>
              <a:gd name="T0" fmla="*/ 2147483647 w 103"/>
              <a:gd name="T1" fmla="*/ 2147483647 h 199"/>
              <a:gd name="T2" fmla="*/ 2147483647 w 103"/>
              <a:gd name="T3" fmla="*/ 2147483647 h 199"/>
              <a:gd name="T4" fmla="*/ 2147483647 w 103"/>
              <a:gd name="T5" fmla="*/ 2147483647 h 199"/>
              <a:gd name="T6" fmla="*/ 2147483647 w 103"/>
              <a:gd name="T7" fmla="*/ 0 h 199"/>
              <a:gd name="T8" fmla="*/ 2147483647 w 103"/>
              <a:gd name="T9" fmla="*/ 2147483647 h 199"/>
              <a:gd name="T10" fmla="*/ 2147483647 w 103"/>
              <a:gd name="T11" fmla="*/ 2147483647 h 199"/>
              <a:gd name="T12" fmla="*/ 2147483647 w 103"/>
              <a:gd name="T13" fmla="*/ 2147483647 h 199"/>
              <a:gd name="T14" fmla="*/ 2147483647 w 103"/>
              <a:gd name="T15" fmla="*/ 2147483647 h 199"/>
              <a:gd name="T16" fmla="*/ 2147483647 w 103"/>
              <a:gd name="T17" fmla="*/ 2147483647 h 199"/>
              <a:gd name="T18" fmla="*/ 2147483647 w 103"/>
              <a:gd name="T19" fmla="*/ 2147483647 h 199"/>
              <a:gd name="T20" fmla="*/ 2147483647 w 103"/>
              <a:gd name="T21" fmla="*/ 2147483647 h 199"/>
              <a:gd name="T22" fmla="*/ 2147483647 w 103"/>
              <a:gd name="T23" fmla="*/ 2147483647 h 199"/>
              <a:gd name="T24" fmla="*/ 0 w 103"/>
              <a:gd name="T25" fmla="*/ 2147483647 h 199"/>
              <a:gd name="T26" fmla="*/ 2147483647 w 103"/>
              <a:gd name="T27" fmla="*/ 2147483647 h 199"/>
              <a:gd name="T28" fmla="*/ 2147483647 w 103"/>
              <a:gd name="T29" fmla="*/ 2147483647 h 199"/>
              <a:gd name="T30" fmla="*/ 2147483647 w 103"/>
              <a:gd name="T31" fmla="*/ 2147483647 h 199"/>
              <a:gd name="T32" fmla="*/ 2147483647 w 103"/>
              <a:gd name="T33" fmla="*/ 2147483647 h 199"/>
              <a:gd name="T34" fmla="*/ 2147483647 w 103"/>
              <a:gd name="T35" fmla="*/ 2147483647 h 19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3"/>
              <a:gd name="T55" fmla="*/ 0 h 199"/>
              <a:gd name="T56" fmla="*/ 103 w 103"/>
              <a:gd name="T57" fmla="*/ 199 h 199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3" h="199">
                <a:moveTo>
                  <a:pt x="103" y="172"/>
                </a:moveTo>
                <a:lnTo>
                  <a:pt x="90" y="148"/>
                </a:lnTo>
                <a:lnTo>
                  <a:pt x="86" y="76"/>
                </a:lnTo>
                <a:lnTo>
                  <a:pt x="84" y="0"/>
                </a:lnTo>
                <a:lnTo>
                  <a:pt x="68" y="2"/>
                </a:lnTo>
                <a:lnTo>
                  <a:pt x="58" y="23"/>
                </a:lnTo>
                <a:lnTo>
                  <a:pt x="60" y="29"/>
                </a:lnTo>
                <a:lnTo>
                  <a:pt x="52" y="40"/>
                </a:lnTo>
                <a:lnTo>
                  <a:pt x="54" y="60"/>
                </a:lnTo>
                <a:lnTo>
                  <a:pt x="29" y="76"/>
                </a:lnTo>
                <a:lnTo>
                  <a:pt x="25" y="103"/>
                </a:lnTo>
                <a:lnTo>
                  <a:pt x="8" y="137"/>
                </a:lnTo>
                <a:lnTo>
                  <a:pt x="0" y="189"/>
                </a:lnTo>
                <a:lnTo>
                  <a:pt x="5" y="199"/>
                </a:lnTo>
                <a:lnTo>
                  <a:pt x="72" y="199"/>
                </a:lnTo>
                <a:lnTo>
                  <a:pt x="94" y="187"/>
                </a:lnTo>
                <a:lnTo>
                  <a:pt x="99" y="187"/>
                </a:lnTo>
                <a:lnTo>
                  <a:pt x="103" y="172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1" name="Freeform 301">
            <a:extLst>
              <a:ext uri="{FF2B5EF4-FFF2-40B4-BE49-F238E27FC236}">
                <a16:creationId xmlns:a16="http://schemas.microsoft.com/office/drawing/2014/main" id="{5DC71547-CBF8-4513-99CE-CB314FD30D1F}"/>
              </a:ext>
            </a:extLst>
          </p:cNvPr>
          <p:cNvSpPr>
            <a:spLocks noChangeAspect="1"/>
          </p:cNvSpPr>
          <p:nvPr/>
        </p:nvSpPr>
        <p:spPr bwMode="auto">
          <a:xfrm>
            <a:off x="8220076" y="4129090"/>
            <a:ext cx="117475" cy="180975"/>
          </a:xfrm>
          <a:custGeom>
            <a:avLst/>
            <a:gdLst>
              <a:gd name="T0" fmla="*/ 2147483647 w 103"/>
              <a:gd name="T1" fmla="*/ 2147483647 h 199"/>
              <a:gd name="T2" fmla="*/ 2147483647 w 103"/>
              <a:gd name="T3" fmla="*/ 2147483647 h 199"/>
              <a:gd name="T4" fmla="*/ 2147483647 w 103"/>
              <a:gd name="T5" fmla="*/ 2147483647 h 199"/>
              <a:gd name="T6" fmla="*/ 2147483647 w 103"/>
              <a:gd name="T7" fmla="*/ 0 h 199"/>
              <a:gd name="T8" fmla="*/ 2147483647 w 103"/>
              <a:gd name="T9" fmla="*/ 2147483647 h 199"/>
              <a:gd name="T10" fmla="*/ 2147483647 w 103"/>
              <a:gd name="T11" fmla="*/ 2147483647 h 199"/>
              <a:gd name="T12" fmla="*/ 2147483647 w 103"/>
              <a:gd name="T13" fmla="*/ 2147483647 h 199"/>
              <a:gd name="T14" fmla="*/ 2147483647 w 103"/>
              <a:gd name="T15" fmla="*/ 2147483647 h 199"/>
              <a:gd name="T16" fmla="*/ 2147483647 w 103"/>
              <a:gd name="T17" fmla="*/ 2147483647 h 199"/>
              <a:gd name="T18" fmla="*/ 2147483647 w 103"/>
              <a:gd name="T19" fmla="*/ 2147483647 h 199"/>
              <a:gd name="T20" fmla="*/ 2147483647 w 103"/>
              <a:gd name="T21" fmla="*/ 2147483647 h 199"/>
              <a:gd name="T22" fmla="*/ 2147483647 w 103"/>
              <a:gd name="T23" fmla="*/ 2147483647 h 199"/>
              <a:gd name="T24" fmla="*/ 0 w 103"/>
              <a:gd name="T25" fmla="*/ 2147483647 h 199"/>
              <a:gd name="T26" fmla="*/ 2147483647 w 103"/>
              <a:gd name="T27" fmla="*/ 2147483647 h 199"/>
              <a:gd name="T28" fmla="*/ 2147483647 w 103"/>
              <a:gd name="T29" fmla="*/ 2147483647 h 199"/>
              <a:gd name="T30" fmla="*/ 2147483647 w 103"/>
              <a:gd name="T31" fmla="*/ 2147483647 h 199"/>
              <a:gd name="T32" fmla="*/ 2147483647 w 103"/>
              <a:gd name="T33" fmla="*/ 2147483647 h 199"/>
              <a:gd name="T34" fmla="*/ 2147483647 w 103"/>
              <a:gd name="T35" fmla="*/ 2147483647 h 19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3"/>
              <a:gd name="T55" fmla="*/ 0 h 199"/>
              <a:gd name="T56" fmla="*/ 103 w 103"/>
              <a:gd name="T57" fmla="*/ 199 h 199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3" h="199">
                <a:moveTo>
                  <a:pt x="103" y="172"/>
                </a:moveTo>
                <a:lnTo>
                  <a:pt x="90" y="148"/>
                </a:lnTo>
                <a:lnTo>
                  <a:pt x="86" y="76"/>
                </a:lnTo>
                <a:lnTo>
                  <a:pt x="84" y="0"/>
                </a:lnTo>
                <a:lnTo>
                  <a:pt x="68" y="2"/>
                </a:lnTo>
                <a:lnTo>
                  <a:pt x="58" y="23"/>
                </a:lnTo>
                <a:lnTo>
                  <a:pt x="60" y="29"/>
                </a:lnTo>
                <a:lnTo>
                  <a:pt x="52" y="40"/>
                </a:lnTo>
                <a:lnTo>
                  <a:pt x="54" y="60"/>
                </a:lnTo>
                <a:lnTo>
                  <a:pt x="29" y="76"/>
                </a:lnTo>
                <a:lnTo>
                  <a:pt x="25" y="103"/>
                </a:lnTo>
                <a:lnTo>
                  <a:pt x="8" y="137"/>
                </a:lnTo>
                <a:lnTo>
                  <a:pt x="0" y="189"/>
                </a:lnTo>
                <a:lnTo>
                  <a:pt x="5" y="199"/>
                </a:lnTo>
                <a:lnTo>
                  <a:pt x="72" y="199"/>
                </a:lnTo>
                <a:lnTo>
                  <a:pt x="94" y="187"/>
                </a:lnTo>
                <a:lnTo>
                  <a:pt x="99" y="187"/>
                </a:lnTo>
                <a:lnTo>
                  <a:pt x="103" y="172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2" name="Freeform 302">
            <a:extLst>
              <a:ext uri="{FF2B5EF4-FFF2-40B4-BE49-F238E27FC236}">
                <a16:creationId xmlns:a16="http://schemas.microsoft.com/office/drawing/2014/main" id="{88D9DEB7-E6A6-4019-BED2-17BADC066BE8}"/>
              </a:ext>
            </a:extLst>
          </p:cNvPr>
          <p:cNvSpPr>
            <a:spLocks noChangeAspect="1"/>
          </p:cNvSpPr>
          <p:nvPr/>
        </p:nvSpPr>
        <p:spPr bwMode="auto">
          <a:xfrm>
            <a:off x="8159751" y="4149725"/>
            <a:ext cx="130175" cy="160339"/>
          </a:xfrm>
          <a:custGeom>
            <a:avLst/>
            <a:gdLst>
              <a:gd name="T0" fmla="*/ 2147483647 w 110"/>
              <a:gd name="T1" fmla="*/ 2147483647 h 176"/>
              <a:gd name="T2" fmla="*/ 2147483647 w 110"/>
              <a:gd name="T3" fmla="*/ 2147483647 h 176"/>
              <a:gd name="T4" fmla="*/ 2147483647 w 110"/>
              <a:gd name="T5" fmla="*/ 2147483647 h 176"/>
              <a:gd name="T6" fmla="*/ 2147483647 w 110"/>
              <a:gd name="T7" fmla="*/ 2147483647 h 176"/>
              <a:gd name="T8" fmla="*/ 2147483647 w 110"/>
              <a:gd name="T9" fmla="*/ 2147483647 h 176"/>
              <a:gd name="T10" fmla="*/ 2147483647 w 110"/>
              <a:gd name="T11" fmla="*/ 2147483647 h 176"/>
              <a:gd name="T12" fmla="*/ 2147483647 w 110"/>
              <a:gd name="T13" fmla="*/ 2147483647 h 176"/>
              <a:gd name="T14" fmla="*/ 2147483647 w 110"/>
              <a:gd name="T15" fmla="*/ 2147483647 h 176"/>
              <a:gd name="T16" fmla="*/ 2147483647 w 110"/>
              <a:gd name="T17" fmla="*/ 0 h 176"/>
              <a:gd name="T18" fmla="*/ 2147483647 w 110"/>
              <a:gd name="T19" fmla="*/ 0 h 176"/>
              <a:gd name="T20" fmla="*/ 2147483647 w 110"/>
              <a:gd name="T21" fmla="*/ 0 h 176"/>
              <a:gd name="T22" fmla="*/ 2147483647 w 110"/>
              <a:gd name="T23" fmla="*/ 2147483647 h 176"/>
              <a:gd name="T24" fmla="*/ 2147483647 w 110"/>
              <a:gd name="T25" fmla="*/ 2147483647 h 176"/>
              <a:gd name="T26" fmla="*/ 0 w 110"/>
              <a:gd name="T27" fmla="*/ 2147483647 h 176"/>
              <a:gd name="T28" fmla="*/ 2147483647 w 110"/>
              <a:gd name="T29" fmla="*/ 2147483647 h 176"/>
              <a:gd name="T30" fmla="*/ 0 w 110"/>
              <a:gd name="T31" fmla="*/ 2147483647 h 176"/>
              <a:gd name="T32" fmla="*/ 2147483647 w 110"/>
              <a:gd name="T33" fmla="*/ 2147483647 h 176"/>
              <a:gd name="T34" fmla="*/ 2147483647 w 110"/>
              <a:gd name="T35" fmla="*/ 2147483647 h 176"/>
              <a:gd name="T36" fmla="*/ 2147483647 w 110"/>
              <a:gd name="T37" fmla="*/ 2147483647 h 17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10"/>
              <a:gd name="T58" fmla="*/ 0 h 176"/>
              <a:gd name="T59" fmla="*/ 110 w 110"/>
              <a:gd name="T60" fmla="*/ 176 h 17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10" h="176">
                <a:moveTo>
                  <a:pt x="55" y="176"/>
                </a:moveTo>
                <a:lnTo>
                  <a:pt x="50" y="166"/>
                </a:lnTo>
                <a:lnTo>
                  <a:pt x="58" y="114"/>
                </a:lnTo>
                <a:lnTo>
                  <a:pt x="75" y="80"/>
                </a:lnTo>
                <a:lnTo>
                  <a:pt x="79" y="53"/>
                </a:lnTo>
                <a:lnTo>
                  <a:pt x="104" y="37"/>
                </a:lnTo>
                <a:lnTo>
                  <a:pt x="102" y="17"/>
                </a:lnTo>
                <a:lnTo>
                  <a:pt x="110" y="6"/>
                </a:lnTo>
                <a:lnTo>
                  <a:pt x="108" y="0"/>
                </a:lnTo>
                <a:lnTo>
                  <a:pt x="52" y="0"/>
                </a:lnTo>
                <a:lnTo>
                  <a:pt x="4" y="0"/>
                </a:lnTo>
                <a:lnTo>
                  <a:pt x="2" y="29"/>
                </a:lnTo>
                <a:lnTo>
                  <a:pt x="7" y="42"/>
                </a:lnTo>
                <a:lnTo>
                  <a:pt x="0" y="74"/>
                </a:lnTo>
                <a:lnTo>
                  <a:pt x="4" y="97"/>
                </a:lnTo>
                <a:lnTo>
                  <a:pt x="0" y="106"/>
                </a:lnTo>
                <a:lnTo>
                  <a:pt x="10" y="114"/>
                </a:lnTo>
                <a:lnTo>
                  <a:pt x="10" y="176"/>
                </a:lnTo>
                <a:lnTo>
                  <a:pt x="55" y="176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3" name="Freeform 303">
            <a:extLst>
              <a:ext uri="{FF2B5EF4-FFF2-40B4-BE49-F238E27FC236}">
                <a16:creationId xmlns:a16="http://schemas.microsoft.com/office/drawing/2014/main" id="{326EFC9E-A27F-413C-A15D-11AFC7DCAF62}"/>
              </a:ext>
            </a:extLst>
          </p:cNvPr>
          <p:cNvSpPr>
            <a:spLocks noChangeAspect="1"/>
          </p:cNvSpPr>
          <p:nvPr/>
        </p:nvSpPr>
        <p:spPr bwMode="auto">
          <a:xfrm>
            <a:off x="8159751" y="4149725"/>
            <a:ext cx="130175" cy="160339"/>
          </a:xfrm>
          <a:custGeom>
            <a:avLst/>
            <a:gdLst>
              <a:gd name="T0" fmla="*/ 2147483647 w 110"/>
              <a:gd name="T1" fmla="*/ 2147483647 h 176"/>
              <a:gd name="T2" fmla="*/ 2147483647 w 110"/>
              <a:gd name="T3" fmla="*/ 2147483647 h 176"/>
              <a:gd name="T4" fmla="*/ 2147483647 w 110"/>
              <a:gd name="T5" fmla="*/ 2147483647 h 176"/>
              <a:gd name="T6" fmla="*/ 2147483647 w 110"/>
              <a:gd name="T7" fmla="*/ 2147483647 h 176"/>
              <a:gd name="T8" fmla="*/ 2147483647 w 110"/>
              <a:gd name="T9" fmla="*/ 2147483647 h 176"/>
              <a:gd name="T10" fmla="*/ 2147483647 w 110"/>
              <a:gd name="T11" fmla="*/ 2147483647 h 176"/>
              <a:gd name="T12" fmla="*/ 2147483647 w 110"/>
              <a:gd name="T13" fmla="*/ 2147483647 h 176"/>
              <a:gd name="T14" fmla="*/ 2147483647 w 110"/>
              <a:gd name="T15" fmla="*/ 2147483647 h 176"/>
              <a:gd name="T16" fmla="*/ 2147483647 w 110"/>
              <a:gd name="T17" fmla="*/ 0 h 176"/>
              <a:gd name="T18" fmla="*/ 2147483647 w 110"/>
              <a:gd name="T19" fmla="*/ 0 h 176"/>
              <a:gd name="T20" fmla="*/ 2147483647 w 110"/>
              <a:gd name="T21" fmla="*/ 0 h 176"/>
              <a:gd name="T22" fmla="*/ 2147483647 w 110"/>
              <a:gd name="T23" fmla="*/ 2147483647 h 176"/>
              <a:gd name="T24" fmla="*/ 2147483647 w 110"/>
              <a:gd name="T25" fmla="*/ 2147483647 h 176"/>
              <a:gd name="T26" fmla="*/ 0 w 110"/>
              <a:gd name="T27" fmla="*/ 2147483647 h 176"/>
              <a:gd name="T28" fmla="*/ 2147483647 w 110"/>
              <a:gd name="T29" fmla="*/ 2147483647 h 176"/>
              <a:gd name="T30" fmla="*/ 0 w 110"/>
              <a:gd name="T31" fmla="*/ 2147483647 h 176"/>
              <a:gd name="T32" fmla="*/ 2147483647 w 110"/>
              <a:gd name="T33" fmla="*/ 2147483647 h 176"/>
              <a:gd name="T34" fmla="*/ 2147483647 w 110"/>
              <a:gd name="T35" fmla="*/ 2147483647 h 176"/>
              <a:gd name="T36" fmla="*/ 2147483647 w 110"/>
              <a:gd name="T37" fmla="*/ 2147483647 h 17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10"/>
              <a:gd name="T58" fmla="*/ 0 h 176"/>
              <a:gd name="T59" fmla="*/ 110 w 110"/>
              <a:gd name="T60" fmla="*/ 176 h 17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10" h="176">
                <a:moveTo>
                  <a:pt x="55" y="176"/>
                </a:moveTo>
                <a:lnTo>
                  <a:pt x="50" y="166"/>
                </a:lnTo>
                <a:lnTo>
                  <a:pt x="58" y="114"/>
                </a:lnTo>
                <a:lnTo>
                  <a:pt x="75" y="80"/>
                </a:lnTo>
                <a:lnTo>
                  <a:pt x="79" y="53"/>
                </a:lnTo>
                <a:lnTo>
                  <a:pt x="104" y="37"/>
                </a:lnTo>
                <a:lnTo>
                  <a:pt x="102" y="17"/>
                </a:lnTo>
                <a:lnTo>
                  <a:pt x="110" y="6"/>
                </a:lnTo>
                <a:lnTo>
                  <a:pt x="108" y="0"/>
                </a:lnTo>
                <a:lnTo>
                  <a:pt x="52" y="0"/>
                </a:lnTo>
                <a:lnTo>
                  <a:pt x="4" y="0"/>
                </a:lnTo>
                <a:lnTo>
                  <a:pt x="2" y="29"/>
                </a:lnTo>
                <a:lnTo>
                  <a:pt x="7" y="42"/>
                </a:lnTo>
                <a:lnTo>
                  <a:pt x="0" y="74"/>
                </a:lnTo>
                <a:lnTo>
                  <a:pt x="4" y="97"/>
                </a:lnTo>
                <a:lnTo>
                  <a:pt x="0" y="106"/>
                </a:lnTo>
                <a:lnTo>
                  <a:pt x="10" y="114"/>
                </a:lnTo>
                <a:lnTo>
                  <a:pt x="10" y="176"/>
                </a:lnTo>
                <a:lnTo>
                  <a:pt x="55" y="176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4" name="Freeform 304">
            <a:extLst>
              <a:ext uri="{FF2B5EF4-FFF2-40B4-BE49-F238E27FC236}">
                <a16:creationId xmlns:a16="http://schemas.microsoft.com/office/drawing/2014/main" id="{ABE3103F-050D-462A-A450-CF994769BF95}"/>
              </a:ext>
            </a:extLst>
          </p:cNvPr>
          <p:cNvSpPr>
            <a:spLocks noChangeAspect="1"/>
          </p:cNvSpPr>
          <p:nvPr/>
        </p:nvSpPr>
        <p:spPr bwMode="auto">
          <a:xfrm>
            <a:off x="8159749" y="4300537"/>
            <a:ext cx="236539" cy="95251"/>
          </a:xfrm>
          <a:custGeom>
            <a:avLst/>
            <a:gdLst>
              <a:gd name="T0" fmla="*/ 0 w 208"/>
              <a:gd name="T1" fmla="*/ 2147483647 h 104"/>
              <a:gd name="T2" fmla="*/ 2147483647 w 208"/>
              <a:gd name="T3" fmla="*/ 2147483647 h 104"/>
              <a:gd name="T4" fmla="*/ 2147483647 w 208"/>
              <a:gd name="T5" fmla="*/ 2147483647 h 104"/>
              <a:gd name="T6" fmla="*/ 2147483647 w 208"/>
              <a:gd name="T7" fmla="*/ 0 h 104"/>
              <a:gd name="T8" fmla="*/ 2147483647 w 208"/>
              <a:gd name="T9" fmla="*/ 0 h 104"/>
              <a:gd name="T10" fmla="*/ 2147483647 w 208"/>
              <a:gd name="T11" fmla="*/ 2147483647 h 104"/>
              <a:gd name="T12" fmla="*/ 2147483647 w 208"/>
              <a:gd name="T13" fmla="*/ 2147483647 h 104"/>
              <a:gd name="T14" fmla="*/ 2147483647 w 208"/>
              <a:gd name="T15" fmla="*/ 2147483647 h 104"/>
              <a:gd name="T16" fmla="*/ 2147483647 w 208"/>
              <a:gd name="T17" fmla="*/ 2147483647 h 104"/>
              <a:gd name="T18" fmla="*/ 2147483647 w 208"/>
              <a:gd name="T19" fmla="*/ 2147483647 h 104"/>
              <a:gd name="T20" fmla="*/ 2147483647 w 208"/>
              <a:gd name="T21" fmla="*/ 2147483647 h 104"/>
              <a:gd name="T22" fmla="*/ 2147483647 w 208"/>
              <a:gd name="T23" fmla="*/ 2147483647 h 104"/>
              <a:gd name="T24" fmla="*/ 2147483647 w 208"/>
              <a:gd name="T25" fmla="*/ 2147483647 h 104"/>
              <a:gd name="T26" fmla="*/ 2147483647 w 208"/>
              <a:gd name="T27" fmla="*/ 2147483647 h 104"/>
              <a:gd name="T28" fmla="*/ 2147483647 w 208"/>
              <a:gd name="T29" fmla="*/ 2147483647 h 104"/>
              <a:gd name="T30" fmla="*/ 2147483647 w 208"/>
              <a:gd name="T31" fmla="*/ 2147483647 h 104"/>
              <a:gd name="T32" fmla="*/ 2147483647 w 208"/>
              <a:gd name="T33" fmla="*/ 2147483647 h 104"/>
              <a:gd name="T34" fmla="*/ 2147483647 w 208"/>
              <a:gd name="T35" fmla="*/ 2147483647 h 104"/>
              <a:gd name="T36" fmla="*/ 2147483647 w 208"/>
              <a:gd name="T37" fmla="*/ 2147483647 h 104"/>
              <a:gd name="T38" fmla="*/ 2147483647 w 208"/>
              <a:gd name="T39" fmla="*/ 2147483647 h 104"/>
              <a:gd name="T40" fmla="*/ 2147483647 w 208"/>
              <a:gd name="T41" fmla="*/ 2147483647 h 104"/>
              <a:gd name="T42" fmla="*/ 2147483647 w 208"/>
              <a:gd name="T43" fmla="*/ 2147483647 h 104"/>
              <a:gd name="T44" fmla="*/ 0 w 208"/>
              <a:gd name="T45" fmla="*/ 2147483647 h 10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08"/>
              <a:gd name="T70" fmla="*/ 0 h 104"/>
              <a:gd name="T71" fmla="*/ 208 w 208"/>
              <a:gd name="T72" fmla="*/ 104 h 10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08" h="104">
                <a:moveTo>
                  <a:pt x="0" y="65"/>
                </a:moveTo>
                <a:lnTo>
                  <a:pt x="13" y="12"/>
                </a:lnTo>
                <a:lnTo>
                  <a:pt x="125" y="12"/>
                </a:lnTo>
                <a:lnTo>
                  <a:pt x="147" y="0"/>
                </a:lnTo>
                <a:lnTo>
                  <a:pt x="152" y="0"/>
                </a:lnTo>
                <a:lnTo>
                  <a:pt x="162" y="22"/>
                </a:lnTo>
                <a:lnTo>
                  <a:pt x="147" y="45"/>
                </a:lnTo>
                <a:lnTo>
                  <a:pt x="162" y="56"/>
                </a:lnTo>
                <a:lnTo>
                  <a:pt x="172" y="82"/>
                </a:lnTo>
                <a:lnTo>
                  <a:pt x="180" y="88"/>
                </a:lnTo>
                <a:lnTo>
                  <a:pt x="201" y="88"/>
                </a:lnTo>
                <a:lnTo>
                  <a:pt x="203" y="78"/>
                </a:lnTo>
                <a:lnTo>
                  <a:pt x="201" y="73"/>
                </a:lnTo>
                <a:lnTo>
                  <a:pt x="206" y="72"/>
                </a:lnTo>
                <a:lnTo>
                  <a:pt x="208" y="88"/>
                </a:lnTo>
                <a:lnTo>
                  <a:pt x="194" y="99"/>
                </a:lnTo>
                <a:lnTo>
                  <a:pt x="175" y="101"/>
                </a:lnTo>
                <a:lnTo>
                  <a:pt x="164" y="93"/>
                </a:lnTo>
                <a:lnTo>
                  <a:pt x="141" y="104"/>
                </a:lnTo>
                <a:lnTo>
                  <a:pt x="132" y="91"/>
                </a:lnTo>
                <a:lnTo>
                  <a:pt x="123" y="84"/>
                </a:lnTo>
                <a:lnTo>
                  <a:pt x="120" y="65"/>
                </a:lnTo>
                <a:lnTo>
                  <a:pt x="0" y="65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5" name="Freeform 305">
            <a:extLst>
              <a:ext uri="{FF2B5EF4-FFF2-40B4-BE49-F238E27FC236}">
                <a16:creationId xmlns:a16="http://schemas.microsoft.com/office/drawing/2014/main" id="{0232D63F-77AF-42FD-B89C-6F9B266EEAC3}"/>
              </a:ext>
            </a:extLst>
          </p:cNvPr>
          <p:cNvSpPr>
            <a:spLocks noChangeAspect="1"/>
          </p:cNvSpPr>
          <p:nvPr/>
        </p:nvSpPr>
        <p:spPr bwMode="auto">
          <a:xfrm>
            <a:off x="8159749" y="4300537"/>
            <a:ext cx="236539" cy="95251"/>
          </a:xfrm>
          <a:custGeom>
            <a:avLst/>
            <a:gdLst>
              <a:gd name="T0" fmla="*/ 0 w 208"/>
              <a:gd name="T1" fmla="*/ 2147483647 h 104"/>
              <a:gd name="T2" fmla="*/ 2147483647 w 208"/>
              <a:gd name="T3" fmla="*/ 2147483647 h 104"/>
              <a:gd name="T4" fmla="*/ 2147483647 w 208"/>
              <a:gd name="T5" fmla="*/ 2147483647 h 104"/>
              <a:gd name="T6" fmla="*/ 2147483647 w 208"/>
              <a:gd name="T7" fmla="*/ 0 h 104"/>
              <a:gd name="T8" fmla="*/ 2147483647 w 208"/>
              <a:gd name="T9" fmla="*/ 0 h 104"/>
              <a:gd name="T10" fmla="*/ 2147483647 w 208"/>
              <a:gd name="T11" fmla="*/ 2147483647 h 104"/>
              <a:gd name="T12" fmla="*/ 2147483647 w 208"/>
              <a:gd name="T13" fmla="*/ 2147483647 h 104"/>
              <a:gd name="T14" fmla="*/ 2147483647 w 208"/>
              <a:gd name="T15" fmla="*/ 2147483647 h 104"/>
              <a:gd name="T16" fmla="*/ 2147483647 w 208"/>
              <a:gd name="T17" fmla="*/ 2147483647 h 104"/>
              <a:gd name="T18" fmla="*/ 2147483647 w 208"/>
              <a:gd name="T19" fmla="*/ 2147483647 h 104"/>
              <a:gd name="T20" fmla="*/ 2147483647 w 208"/>
              <a:gd name="T21" fmla="*/ 2147483647 h 104"/>
              <a:gd name="T22" fmla="*/ 2147483647 w 208"/>
              <a:gd name="T23" fmla="*/ 2147483647 h 104"/>
              <a:gd name="T24" fmla="*/ 2147483647 w 208"/>
              <a:gd name="T25" fmla="*/ 2147483647 h 104"/>
              <a:gd name="T26" fmla="*/ 2147483647 w 208"/>
              <a:gd name="T27" fmla="*/ 2147483647 h 104"/>
              <a:gd name="T28" fmla="*/ 2147483647 w 208"/>
              <a:gd name="T29" fmla="*/ 2147483647 h 104"/>
              <a:gd name="T30" fmla="*/ 2147483647 w 208"/>
              <a:gd name="T31" fmla="*/ 2147483647 h 104"/>
              <a:gd name="T32" fmla="*/ 2147483647 w 208"/>
              <a:gd name="T33" fmla="*/ 2147483647 h 104"/>
              <a:gd name="T34" fmla="*/ 2147483647 w 208"/>
              <a:gd name="T35" fmla="*/ 2147483647 h 104"/>
              <a:gd name="T36" fmla="*/ 2147483647 w 208"/>
              <a:gd name="T37" fmla="*/ 2147483647 h 104"/>
              <a:gd name="T38" fmla="*/ 2147483647 w 208"/>
              <a:gd name="T39" fmla="*/ 2147483647 h 104"/>
              <a:gd name="T40" fmla="*/ 2147483647 w 208"/>
              <a:gd name="T41" fmla="*/ 2147483647 h 104"/>
              <a:gd name="T42" fmla="*/ 2147483647 w 208"/>
              <a:gd name="T43" fmla="*/ 2147483647 h 104"/>
              <a:gd name="T44" fmla="*/ 0 w 208"/>
              <a:gd name="T45" fmla="*/ 2147483647 h 10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08"/>
              <a:gd name="T70" fmla="*/ 0 h 104"/>
              <a:gd name="T71" fmla="*/ 208 w 208"/>
              <a:gd name="T72" fmla="*/ 104 h 10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08" h="104">
                <a:moveTo>
                  <a:pt x="0" y="65"/>
                </a:moveTo>
                <a:lnTo>
                  <a:pt x="13" y="12"/>
                </a:lnTo>
                <a:lnTo>
                  <a:pt x="125" y="12"/>
                </a:lnTo>
                <a:lnTo>
                  <a:pt x="147" y="0"/>
                </a:lnTo>
                <a:lnTo>
                  <a:pt x="152" y="0"/>
                </a:lnTo>
                <a:lnTo>
                  <a:pt x="162" y="22"/>
                </a:lnTo>
                <a:lnTo>
                  <a:pt x="147" y="45"/>
                </a:lnTo>
                <a:lnTo>
                  <a:pt x="162" y="56"/>
                </a:lnTo>
                <a:lnTo>
                  <a:pt x="172" y="82"/>
                </a:lnTo>
                <a:lnTo>
                  <a:pt x="180" y="88"/>
                </a:lnTo>
                <a:lnTo>
                  <a:pt x="201" y="88"/>
                </a:lnTo>
                <a:lnTo>
                  <a:pt x="203" y="78"/>
                </a:lnTo>
                <a:lnTo>
                  <a:pt x="201" y="73"/>
                </a:lnTo>
                <a:lnTo>
                  <a:pt x="206" y="72"/>
                </a:lnTo>
                <a:lnTo>
                  <a:pt x="208" y="88"/>
                </a:lnTo>
                <a:lnTo>
                  <a:pt x="194" y="99"/>
                </a:lnTo>
                <a:lnTo>
                  <a:pt x="175" y="101"/>
                </a:lnTo>
                <a:lnTo>
                  <a:pt x="164" y="93"/>
                </a:lnTo>
                <a:lnTo>
                  <a:pt x="141" y="104"/>
                </a:lnTo>
                <a:lnTo>
                  <a:pt x="132" y="91"/>
                </a:lnTo>
                <a:lnTo>
                  <a:pt x="123" y="84"/>
                </a:lnTo>
                <a:lnTo>
                  <a:pt x="120" y="65"/>
                </a:lnTo>
                <a:lnTo>
                  <a:pt x="0" y="65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6" name="Freeform 306">
            <a:extLst>
              <a:ext uri="{FF2B5EF4-FFF2-40B4-BE49-F238E27FC236}">
                <a16:creationId xmlns:a16="http://schemas.microsoft.com/office/drawing/2014/main" id="{158AEDE8-328E-470A-BD21-BF9DDB9CB98A}"/>
              </a:ext>
            </a:extLst>
          </p:cNvPr>
          <p:cNvSpPr>
            <a:spLocks noChangeAspect="1"/>
          </p:cNvSpPr>
          <p:nvPr/>
        </p:nvSpPr>
        <p:spPr bwMode="auto">
          <a:xfrm>
            <a:off x="8367714" y="4403726"/>
            <a:ext cx="23812" cy="9525"/>
          </a:xfrm>
          <a:custGeom>
            <a:avLst/>
            <a:gdLst>
              <a:gd name="T0" fmla="*/ 0 w 18"/>
              <a:gd name="T1" fmla="*/ 2147483647 h 13"/>
              <a:gd name="T2" fmla="*/ 2147483647 w 18"/>
              <a:gd name="T3" fmla="*/ 2147483647 h 13"/>
              <a:gd name="T4" fmla="*/ 2147483647 w 18"/>
              <a:gd name="T5" fmla="*/ 2147483647 h 13"/>
              <a:gd name="T6" fmla="*/ 2147483647 w 18"/>
              <a:gd name="T7" fmla="*/ 0 h 13"/>
              <a:gd name="T8" fmla="*/ 2147483647 w 18"/>
              <a:gd name="T9" fmla="*/ 2147483647 h 13"/>
              <a:gd name="T10" fmla="*/ 0 w 18"/>
              <a:gd name="T11" fmla="*/ 2147483647 h 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"/>
              <a:gd name="T19" fmla="*/ 0 h 13"/>
              <a:gd name="T20" fmla="*/ 18 w 18"/>
              <a:gd name="T21" fmla="*/ 13 h 1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" h="13">
                <a:moveTo>
                  <a:pt x="0" y="9"/>
                </a:moveTo>
                <a:lnTo>
                  <a:pt x="15" y="13"/>
                </a:lnTo>
                <a:lnTo>
                  <a:pt x="18" y="7"/>
                </a:lnTo>
                <a:lnTo>
                  <a:pt x="14" y="0"/>
                </a:lnTo>
                <a:lnTo>
                  <a:pt x="11" y="7"/>
                </a:lnTo>
                <a:lnTo>
                  <a:pt x="0" y="9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7" name="Freeform 307">
            <a:extLst>
              <a:ext uri="{FF2B5EF4-FFF2-40B4-BE49-F238E27FC236}">
                <a16:creationId xmlns:a16="http://schemas.microsoft.com/office/drawing/2014/main" id="{67DC1F72-9E0E-4FCE-B28C-4A025E3A34F0}"/>
              </a:ext>
            </a:extLst>
          </p:cNvPr>
          <p:cNvSpPr>
            <a:spLocks noChangeAspect="1"/>
          </p:cNvSpPr>
          <p:nvPr/>
        </p:nvSpPr>
        <p:spPr bwMode="auto">
          <a:xfrm>
            <a:off x="8367714" y="4403726"/>
            <a:ext cx="23812" cy="9525"/>
          </a:xfrm>
          <a:custGeom>
            <a:avLst/>
            <a:gdLst>
              <a:gd name="T0" fmla="*/ 0 w 18"/>
              <a:gd name="T1" fmla="*/ 2147483647 h 13"/>
              <a:gd name="T2" fmla="*/ 2147483647 w 18"/>
              <a:gd name="T3" fmla="*/ 2147483647 h 13"/>
              <a:gd name="T4" fmla="*/ 2147483647 w 18"/>
              <a:gd name="T5" fmla="*/ 2147483647 h 13"/>
              <a:gd name="T6" fmla="*/ 2147483647 w 18"/>
              <a:gd name="T7" fmla="*/ 0 h 13"/>
              <a:gd name="T8" fmla="*/ 2147483647 w 18"/>
              <a:gd name="T9" fmla="*/ 2147483647 h 13"/>
              <a:gd name="T10" fmla="*/ 0 w 18"/>
              <a:gd name="T11" fmla="*/ 2147483647 h 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"/>
              <a:gd name="T19" fmla="*/ 0 h 13"/>
              <a:gd name="T20" fmla="*/ 18 w 18"/>
              <a:gd name="T21" fmla="*/ 13 h 1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" h="13">
                <a:moveTo>
                  <a:pt x="0" y="9"/>
                </a:moveTo>
                <a:lnTo>
                  <a:pt x="15" y="13"/>
                </a:lnTo>
                <a:lnTo>
                  <a:pt x="18" y="7"/>
                </a:lnTo>
                <a:lnTo>
                  <a:pt x="14" y="0"/>
                </a:lnTo>
                <a:lnTo>
                  <a:pt x="11" y="7"/>
                </a:lnTo>
                <a:lnTo>
                  <a:pt x="0" y="9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8" name="Freeform 308">
            <a:extLst>
              <a:ext uri="{FF2B5EF4-FFF2-40B4-BE49-F238E27FC236}">
                <a16:creationId xmlns:a16="http://schemas.microsoft.com/office/drawing/2014/main" id="{157B8BA0-111B-4235-B03E-1C37138D4593}"/>
              </a:ext>
            </a:extLst>
          </p:cNvPr>
          <p:cNvSpPr>
            <a:spLocks noChangeAspect="1"/>
          </p:cNvSpPr>
          <p:nvPr/>
        </p:nvSpPr>
        <p:spPr bwMode="auto">
          <a:xfrm>
            <a:off x="8455026" y="4206876"/>
            <a:ext cx="12700" cy="9525"/>
          </a:xfrm>
          <a:custGeom>
            <a:avLst/>
            <a:gdLst>
              <a:gd name="T0" fmla="*/ 0 w 9"/>
              <a:gd name="T1" fmla="*/ 2147483647 h 13"/>
              <a:gd name="T2" fmla="*/ 2147483647 w 9"/>
              <a:gd name="T3" fmla="*/ 2147483647 h 13"/>
              <a:gd name="T4" fmla="*/ 2147483647 w 9"/>
              <a:gd name="T5" fmla="*/ 2147483647 h 13"/>
              <a:gd name="T6" fmla="*/ 2147483647 w 9"/>
              <a:gd name="T7" fmla="*/ 0 h 13"/>
              <a:gd name="T8" fmla="*/ 0 w 9"/>
              <a:gd name="T9" fmla="*/ 2147483647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3"/>
              <a:gd name="T17" fmla="*/ 9 w 9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3">
                <a:moveTo>
                  <a:pt x="0" y="8"/>
                </a:moveTo>
                <a:lnTo>
                  <a:pt x="3" y="13"/>
                </a:lnTo>
                <a:lnTo>
                  <a:pt x="9" y="9"/>
                </a:lnTo>
                <a:lnTo>
                  <a:pt x="5" y="0"/>
                </a:lnTo>
                <a:lnTo>
                  <a:pt x="0" y="8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59" name="Freeform 309">
            <a:extLst>
              <a:ext uri="{FF2B5EF4-FFF2-40B4-BE49-F238E27FC236}">
                <a16:creationId xmlns:a16="http://schemas.microsoft.com/office/drawing/2014/main" id="{3D530377-7A44-4CB6-8531-3A532B79BF03}"/>
              </a:ext>
            </a:extLst>
          </p:cNvPr>
          <p:cNvSpPr>
            <a:spLocks noChangeAspect="1"/>
          </p:cNvSpPr>
          <p:nvPr/>
        </p:nvSpPr>
        <p:spPr bwMode="auto">
          <a:xfrm>
            <a:off x="8455026" y="4206876"/>
            <a:ext cx="12700" cy="9525"/>
          </a:xfrm>
          <a:custGeom>
            <a:avLst/>
            <a:gdLst>
              <a:gd name="T0" fmla="*/ 0 w 9"/>
              <a:gd name="T1" fmla="*/ 2147483647 h 13"/>
              <a:gd name="T2" fmla="*/ 2147483647 w 9"/>
              <a:gd name="T3" fmla="*/ 2147483647 h 13"/>
              <a:gd name="T4" fmla="*/ 2147483647 w 9"/>
              <a:gd name="T5" fmla="*/ 2147483647 h 13"/>
              <a:gd name="T6" fmla="*/ 2147483647 w 9"/>
              <a:gd name="T7" fmla="*/ 0 h 13"/>
              <a:gd name="T8" fmla="*/ 0 w 9"/>
              <a:gd name="T9" fmla="*/ 2147483647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3"/>
              <a:gd name="T17" fmla="*/ 9 w 9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3">
                <a:moveTo>
                  <a:pt x="0" y="8"/>
                </a:moveTo>
                <a:lnTo>
                  <a:pt x="3" y="13"/>
                </a:lnTo>
                <a:lnTo>
                  <a:pt x="9" y="9"/>
                </a:lnTo>
                <a:lnTo>
                  <a:pt x="5" y="0"/>
                </a:lnTo>
                <a:lnTo>
                  <a:pt x="0" y="8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0" name="Freeform 310">
            <a:extLst>
              <a:ext uri="{FF2B5EF4-FFF2-40B4-BE49-F238E27FC236}">
                <a16:creationId xmlns:a16="http://schemas.microsoft.com/office/drawing/2014/main" id="{270257D1-4474-4787-A3CF-AB547765C80C}"/>
              </a:ext>
            </a:extLst>
          </p:cNvPr>
          <p:cNvSpPr>
            <a:spLocks noChangeAspect="1"/>
          </p:cNvSpPr>
          <p:nvPr/>
        </p:nvSpPr>
        <p:spPr bwMode="auto">
          <a:xfrm>
            <a:off x="8467726" y="4205289"/>
            <a:ext cx="9525" cy="6351"/>
          </a:xfrm>
          <a:custGeom>
            <a:avLst/>
            <a:gdLst>
              <a:gd name="T0" fmla="*/ 0 w 6"/>
              <a:gd name="T1" fmla="*/ 2147483647 h 9"/>
              <a:gd name="T2" fmla="*/ 2147483647 w 6"/>
              <a:gd name="T3" fmla="*/ 2147483647 h 9"/>
              <a:gd name="T4" fmla="*/ 2147483647 w 6"/>
              <a:gd name="T5" fmla="*/ 0 h 9"/>
              <a:gd name="T6" fmla="*/ 0 w 6"/>
              <a:gd name="T7" fmla="*/ 2147483647 h 9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9"/>
              <a:gd name="T14" fmla="*/ 6 w 6"/>
              <a:gd name="T15" fmla="*/ 9 h 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9">
                <a:moveTo>
                  <a:pt x="0" y="6"/>
                </a:moveTo>
                <a:lnTo>
                  <a:pt x="5" y="9"/>
                </a:lnTo>
                <a:lnTo>
                  <a:pt x="6" y="0"/>
                </a:lnTo>
                <a:lnTo>
                  <a:pt x="0" y="6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1" name="Freeform 311">
            <a:extLst>
              <a:ext uri="{FF2B5EF4-FFF2-40B4-BE49-F238E27FC236}">
                <a16:creationId xmlns:a16="http://schemas.microsoft.com/office/drawing/2014/main" id="{6792814D-4405-4EA4-A1AE-14B8E4B73F65}"/>
              </a:ext>
            </a:extLst>
          </p:cNvPr>
          <p:cNvSpPr>
            <a:spLocks noChangeAspect="1"/>
          </p:cNvSpPr>
          <p:nvPr/>
        </p:nvSpPr>
        <p:spPr bwMode="auto">
          <a:xfrm>
            <a:off x="8474075" y="4216401"/>
            <a:ext cx="7939" cy="4763"/>
          </a:xfrm>
          <a:custGeom>
            <a:avLst/>
            <a:gdLst>
              <a:gd name="T0" fmla="*/ 0 w 5"/>
              <a:gd name="T1" fmla="*/ 0 h 6"/>
              <a:gd name="T2" fmla="*/ 2147483647 w 5"/>
              <a:gd name="T3" fmla="*/ 2147483647 h 6"/>
              <a:gd name="T4" fmla="*/ 2147483647 w 5"/>
              <a:gd name="T5" fmla="*/ 0 h 6"/>
              <a:gd name="T6" fmla="*/ 0 w 5"/>
              <a:gd name="T7" fmla="*/ 0 h 6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6"/>
              <a:gd name="T14" fmla="*/ 5 w 5"/>
              <a:gd name="T15" fmla="*/ 6 h 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6">
                <a:moveTo>
                  <a:pt x="0" y="0"/>
                </a:moveTo>
                <a:lnTo>
                  <a:pt x="3" y="6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2" name="Freeform 312">
            <a:extLst>
              <a:ext uri="{FF2B5EF4-FFF2-40B4-BE49-F238E27FC236}">
                <a16:creationId xmlns:a16="http://schemas.microsoft.com/office/drawing/2014/main" id="{16899A42-5D9E-4FF7-B666-7FA43088AE30}"/>
              </a:ext>
            </a:extLst>
          </p:cNvPr>
          <p:cNvSpPr>
            <a:spLocks noChangeAspect="1"/>
          </p:cNvSpPr>
          <p:nvPr/>
        </p:nvSpPr>
        <p:spPr bwMode="auto">
          <a:xfrm>
            <a:off x="8267700" y="4357690"/>
            <a:ext cx="44451" cy="53975"/>
          </a:xfrm>
          <a:custGeom>
            <a:avLst/>
            <a:gdLst>
              <a:gd name="T0" fmla="*/ 0 w 39"/>
              <a:gd name="T1" fmla="*/ 2147483647 h 55"/>
              <a:gd name="T2" fmla="*/ 2147483647 w 39"/>
              <a:gd name="T3" fmla="*/ 2147483647 h 55"/>
              <a:gd name="T4" fmla="*/ 2147483647 w 39"/>
              <a:gd name="T5" fmla="*/ 2147483647 h 55"/>
              <a:gd name="T6" fmla="*/ 2147483647 w 39"/>
              <a:gd name="T7" fmla="*/ 2147483647 h 55"/>
              <a:gd name="T8" fmla="*/ 2147483647 w 39"/>
              <a:gd name="T9" fmla="*/ 0 h 55"/>
              <a:gd name="T10" fmla="*/ 2147483647 w 39"/>
              <a:gd name="T11" fmla="*/ 0 h 55"/>
              <a:gd name="T12" fmla="*/ 0 w 39"/>
              <a:gd name="T13" fmla="*/ 2147483647 h 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9"/>
              <a:gd name="T22" fmla="*/ 0 h 55"/>
              <a:gd name="T23" fmla="*/ 39 w 39"/>
              <a:gd name="T24" fmla="*/ 55 h 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9" h="55">
                <a:moveTo>
                  <a:pt x="0" y="55"/>
                </a:moveTo>
                <a:lnTo>
                  <a:pt x="30" y="44"/>
                </a:lnTo>
                <a:lnTo>
                  <a:pt x="39" y="26"/>
                </a:lnTo>
                <a:lnTo>
                  <a:pt x="30" y="19"/>
                </a:lnTo>
                <a:lnTo>
                  <a:pt x="27" y="0"/>
                </a:lnTo>
                <a:lnTo>
                  <a:pt x="3" y="0"/>
                </a:lnTo>
                <a:lnTo>
                  <a:pt x="0" y="55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3" name="Freeform 313">
            <a:extLst>
              <a:ext uri="{FF2B5EF4-FFF2-40B4-BE49-F238E27FC236}">
                <a16:creationId xmlns:a16="http://schemas.microsoft.com/office/drawing/2014/main" id="{F7805333-424C-4771-82B0-34592FBDAC8A}"/>
              </a:ext>
            </a:extLst>
          </p:cNvPr>
          <p:cNvSpPr>
            <a:spLocks noChangeAspect="1"/>
          </p:cNvSpPr>
          <p:nvPr/>
        </p:nvSpPr>
        <p:spPr bwMode="auto">
          <a:xfrm>
            <a:off x="8267700" y="4357690"/>
            <a:ext cx="44451" cy="53975"/>
          </a:xfrm>
          <a:custGeom>
            <a:avLst/>
            <a:gdLst>
              <a:gd name="T0" fmla="*/ 0 w 39"/>
              <a:gd name="T1" fmla="*/ 2147483647 h 55"/>
              <a:gd name="T2" fmla="*/ 2147483647 w 39"/>
              <a:gd name="T3" fmla="*/ 2147483647 h 55"/>
              <a:gd name="T4" fmla="*/ 2147483647 w 39"/>
              <a:gd name="T5" fmla="*/ 2147483647 h 55"/>
              <a:gd name="T6" fmla="*/ 2147483647 w 39"/>
              <a:gd name="T7" fmla="*/ 2147483647 h 55"/>
              <a:gd name="T8" fmla="*/ 2147483647 w 39"/>
              <a:gd name="T9" fmla="*/ 0 h 55"/>
              <a:gd name="T10" fmla="*/ 2147483647 w 39"/>
              <a:gd name="T11" fmla="*/ 0 h 55"/>
              <a:gd name="T12" fmla="*/ 0 w 39"/>
              <a:gd name="T13" fmla="*/ 2147483647 h 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9"/>
              <a:gd name="T22" fmla="*/ 0 h 55"/>
              <a:gd name="T23" fmla="*/ 39 w 39"/>
              <a:gd name="T24" fmla="*/ 55 h 5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9" h="55">
                <a:moveTo>
                  <a:pt x="0" y="55"/>
                </a:moveTo>
                <a:lnTo>
                  <a:pt x="30" y="44"/>
                </a:lnTo>
                <a:lnTo>
                  <a:pt x="39" y="26"/>
                </a:lnTo>
                <a:lnTo>
                  <a:pt x="30" y="19"/>
                </a:lnTo>
                <a:lnTo>
                  <a:pt x="27" y="0"/>
                </a:lnTo>
                <a:lnTo>
                  <a:pt x="3" y="0"/>
                </a:lnTo>
                <a:lnTo>
                  <a:pt x="0" y="55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4" name="Freeform 314">
            <a:extLst>
              <a:ext uri="{FF2B5EF4-FFF2-40B4-BE49-F238E27FC236}">
                <a16:creationId xmlns:a16="http://schemas.microsoft.com/office/drawing/2014/main" id="{85B13243-44BC-4B5D-9638-ABAD16D810B8}"/>
              </a:ext>
            </a:extLst>
          </p:cNvPr>
          <p:cNvSpPr>
            <a:spLocks noChangeAspect="1"/>
          </p:cNvSpPr>
          <p:nvPr/>
        </p:nvSpPr>
        <p:spPr bwMode="auto">
          <a:xfrm>
            <a:off x="8145463" y="4357689"/>
            <a:ext cx="125412" cy="74612"/>
          </a:xfrm>
          <a:custGeom>
            <a:avLst/>
            <a:gdLst>
              <a:gd name="T0" fmla="*/ 2147483647 w 110"/>
              <a:gd name="T1" fmla="*/ 2147483647 h 78"/>
              <a:gd name="T2" fmla="*/ 2147483647 w 110"/>
              <a:gd name="T3" fmla="*/ 2147483647 h 78"/>
              <a:gd name="T4" fmla="*/ 2147483647 w 110"/>
              <a:gd name="T5" fmla="*/ 2147483647 h 78"/>
              <a:gd name="T6" fmla="*/ 2147483647 w 110"/>
              <a:gd name="T7" fmla="*/ 2147483647 h 78"/>
              <a:gd name="T8" fmla="*/ 2147483647 w 110"/>
              <a:gd name="T9" fmla="*/ 2147483647 h 78"/>
              <a:gd name="T10" fmla="*/ 2147483647 w 110"/>
              <a:gd name="T11" fmla="*/ 0 h 78"/>
              <a:gd name="T12" fmla="*/ 2147483647 w 110"/>
              <a:gd name="T13" fmla="*/ 0 h 78"/>
              <a:gd name="T14" fmla="*/ 2147483647 w 110"/>
              <a:gd name="T15" fmla="*/ 2147483647 h 78"/>
              <a:gd name="T16" fmla="*/ 2147483647 w 110"/>
              <a:gd name="T17" fmla="*/ 2147483647 h 78"/>
              <a:gd name="T18" fmla="*/ 0 w 110"/>
              <a:gd name="T19" fmla="*/ 2147483647 h 78"/>
              <a:gd name="T20" fmla="*/ 2147483647 w 110"/>
              <a:gd name="T21" fmla="*/ 2147483647 h 7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10"/>
              <a:gd name="T34" fmla="*/ 0 h 78"/>
              <a:gd name="T35" fmla="*/ 110 w 110"/>
              <a:gd name="T36" fmla="*/ 78 h 7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10" h="78">
                <a:moveTo>
                  <a:pt x="5" y="78"/>
                </a:moveTo>
                <a:lnTo>
                  <a:pt x="40" y="67"/>
                </a:lnTo>
                <a:lnTo>
                  <a:pt x="54" y="56"/>
                </a:lnTo>
                <a:lnTo>
                  <a:pt x="81" y="56"/>
                </a:lnTo>
                <a:lnTo>
                  <a:pt x="107" y="55"/>
                </a:lnTo>
                <a:lnTo>
                  <a:pt x="110" y="0"/>
                </a:lnTo>
                <a:lnTo>
                  <a:pt x="14" y="0"/>
                </a:lnTo>
                <a:lnTo>
                  <a:pt x="10" y="56"/>
                </a:lnTo>
                <a:lnTo>
                  <a:pt x="14" y="63"/>
                </a:lnTo>
                <a:lnTo>
                  <a:pt x="0" y="72"/>
                </a:lnTo>
                <a:lnTo>
                  <a:pt x="5" y="78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5" name="Freeform 315">
            <a:extLst>
              <a:ext uri="{FF2B5EF4-FFF2-40B4-BE49-F238E27FC236}">
                <a16:creationId xmlns:a16="http://schemas.microsoft.com/office/drawing/2014/main" id="{78DF3D46-B287-4290-B36D-025D1F41E732}"/>
              </a:ext>
            </a:extLst>
          </p:cNvPr>
          <p:cNvSpPr>
            <a:spLocks noChangeAspect="1"/>
          </p:cNvSpPr>
          <p:nvPr/>
        </p:nvSpPr>
        <p:spPr bwMode="auto">
          <a:xfrm>
            <a:off x="8145463" y="4357689"/>
            <a:ext cx="125412" cy="74612"/>
          </a:xfrm>
          <a:custGeom>
            <a:avLst/>
            <a:gdLst>
              <a:gd name="T0" fmla="*/ 2147483647 w 110"/>
              <a:gd name="T1" fmla="*/ 2147483647 h 78"/>
              <a:gd name="T2" fmla="*/ 2147483647 w 110"/>
              <a:gd name="T3" fmla="*/ 2147483647 h 78"/>
              <a:gd name="T4" fmla="*/ 2147483647 w 110"/>
              <a:gd name="T5" fmla="*/ 2147483647 h 78"/>
              <a:gd name="T6" fmla="*/ 2147483647 w 110"/>
              <a:gd name="T7" fmla="*/ 2147483647 h 78"/>
              <a:gd name="T8" fmla="*/ 2147483647 w 110"/>
              <a:gd name="T9" fmla="*/ 2147483647 h 78"/>
              <a:gd name="T10" fmla="*/ 2147483647 w 110"/>
              <a:gd name="T11" fmla="*/ 0 h 78"/>
              <a:gd name="T12" fmla="*/ 2147483647 w 110"/>
              <a:gd name="T13" fmla="*/ 0 h 78"/>
              <a:gd name="T14" fmla="*/ 2147483647 w 110"/>
              <a:gd name="T15" fmla="*/ 2147483647 h 78"/>
              <a:gd name="T16" fmla="*/ 2147483647 w 110"/>
              <a:gd name="T17" fmla="*/ 2147483647 h 78"/>
              <a:gd name="T18" fmla="*/ 0 w 110"/>
              <a:gd name="T19" fmla="*/ 2147483647 h 78"/>
              <a:gd name="T20" fmla="*/ 2147483647 w 110"/>
              <a:gd name="T21" fmla="*/ 2147483647 h 7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10"/>
              <a:gd name="T34" fmla="*/ 0 h 78"/>
              <a:gd name="T35" fmla="*/ 110 w 110"/>
              <a:gd name="T36" fmla="*/ 78 h 7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10" h="78">
                <a:moveTo>
                  <a:pt x="5" y="78"/>
                </a:moveTo>
                <a:lnTo>
                  <a:pt x="40" y="67"/>
                </a:lnTo>
                <a:lnTo>
                  <a:pt x="54" y="56"/>
                </a:lnTo>
                <a:lnTo>
                  <a:pt x="81" y="56"/>
                </a:lnTo>
                <a:lnTo>
                  <a:pt x="107" y="55"/>
                </a:lnTo>
                <a:lnTo>
                  <a:pt x="110" y="0"/>
                </a:lnTo>
                <a:lnTo>
                  <a:pt x="14" y="0"/>
                </a:lnTo>
                <a:lnTo>
                  <a:pt x="10" y="56"/>
                </a:lnTo>
                <a:lnTo>
                  <a:pt x="14" y="63"/>
                </a:lnTo>
                <a:lnTo>
                  <a:pt x="0" y="72"/>
                </a:lnTo>
                <a:lnTo>
                  <a:pt x="5" y="78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6" name="Freeform 316">
            <a:extLst>
              <a:ext uri="{FF2B5EF4-FFF2-40B4-BE49-F238E27FC236}">
                <a16:creationId xmlns:a16="http://schemas.microsoft.com/office/drawing/2014/main" id="{E32A330B-11BC-4E59-8CB1-A209159D6C1F}"/>
              </a:ext>
            </a:extLst>
          </p:cNvPr>
          <p:cNvSpPr>
            <a:spLocks noChangeAspect="1"/>
          </p:cNvSpPr>
          <p:nvPr/>
        </p:nvSpPr>
        <p:spPr bwMode="auto">
          <a:xfrm>
            <a:off x="8137526" y="4418013"/>
            <a:ext cx="125413" cy="41275"/>
          </a:xfrm>
          <a:custGeom>
            <a:avLst/>
            <a:gdLst>
              <a:gd name="T0" fmla="*/ 2147483647 w 114"/>
              <a:gd name="T1" fmla="*/ 2147483647 h 44"/>
              <a:gd name="T2" fmla="*/ 2147483647 w 114"/>
              <a:gd name="T3" fmla="*/ 0 h 44"/>
              <a:gd name="T4" fmla="*/ 2147483647 w 114"/>
              <a:gd name="T5" fmla="*/ 2147483647 h 44"/>
              <a:gd name="T6" fmla="*/ 2147483647 w 114"/>
              <a:gd name="T7" fmla="*/ 2147483647 h 44"/>
              <a:gd name="T8" fmla="*/ 2147483647 w 114"/>
              <a:gd name="T9" fmla="*/ 2147483647 h 44"/>
              <a:gd name="T10" fmla="*/ 0 w 114"/>
              <a:gd name="T11" fmla="*/ 2147483647 h 44"/>
              <a:gd name="T12" fmla="*/ 2147483647 w 114"/>
              <a:gd name="T13" fmla="*/ 2147483647 h 44"/>
              <a:gd name="T14" fmla="*/ 2147483647 w 114"/>
              <a:gd name="T15" fmla="*/ 2147483647 h 44"/>
              <a:gd name="T16" fmla="*/ 2147483647 w 114"/>
              <a:gd name="T17" fmla="*/ 2147483647 h 44"/>
              <a:gd name="T18" fmla="*/ 2147483647 w 114"/>
              <a:gd name="T19" fmla="*/ 2147483647 h 44"/>
              <a:gd name="T20" fmla="*/ 2147483647 w 114"/>
              <a:gd name="T21" fmla="*/ 2147483647 h 44"/>
              <a:gd name="T22" fmla="*/ 2147483647 w 114"/>
              <a:gd name="T23" fmla="*/ 2147483647 h 44"/>
              <a:gd name="T24" fmla="*/ 2147483647 w 114"/>
              <a:gd name="T25" fmla="*/ 2147483647 h 4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14"/>
              <a:gd name="T40" fmla="*/ 0 h 44"/>
              <a:gd name="T41" fmla="*/ 114 w 114"/>
              <a:gd name="T42" fmla="*/ 44 h 4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14" h="44">
                <a:moveTo>
                  <a:pt x="98" y="4"/>
                </a:moveTo>
                <a:lnTo>
                  <a:pt x="99" y="0"/>
                </a:lnTo>
                <a:lnTo>
                  <a:pt x="78" y="14"/>
                </a:lnTo>
                <a:lnTo>
                  <a:pt x="17" y="26"/>
                </a:lnTo>
                <a:lnTo>
                  <a:pt x="1" y="35"/>
                </a:lnTo>
                <a:lnTo>
                  <a:pt x="0" y="43"/>
                </a:lnTo>
                <a:lnTo>
                  <a:pt x="10" y="44"/>
                </a:lnTo>
                <a:lnTo>
                  <a:pt x="101" y="18"/>
                </a:lnTo>
                <a:lnTo>
                  <a:pt x="114" y="11"/>
                </a:lnTo>
                <a:lnTo>
                  <a:pt x="112" y="7"/>
                </a:lnTo>
                <a:lnTo>
                  <a:pt x="102" y="11"/>
                </a:lnTo>
                <a:lnTo>
                  <a:pt x="87" y="14"/>
                </a:lnTo>
                <a:lnTo>
                  <a:pt x="98" y="4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7" name="Freeform 317">
            <a:extLst>
              <a:ext uri="{FF2B5EF4-FFF2-40B4-BE49-F238E27FC236}">
                <a16:creationId xmlns:a16="http://schemas.microsoft.com/office/drawing/2014/main" id="{1CFF31B1-0D65-4FB3-8611-29E62FB1C98F}"/>
              </a:ext>
            </a:extLst>
          </p:cNvPr>
          <p:cNvSpPr>
            <a:spLocks noChangeAspect="1"/>
          </p:cNvSpPr>
          <p:nvPr/>
        </p:nvSpPr>
        <p:spPr bwMode="auto">
          <a:xfrm>
            <a:off x="8137526" y="4418013"/>
            <a:ext cx="125413" cy="41275"/>
          </a:xfrm>
          <a:custGeom>
            <a:avLst/>
            <a:gdLst>
              <a:gd name="T0" fmla="*/ 2147483647 w 114"/>
              <a:gd name="T1" fmla="*/ 2147483647 h 44"/>
              <a:gd name="T2" fmla="*/ 2147483647 w 114"/>
              <a:gd name="T3" fmla="*/ 0 h 44"/>
              <a:gd name="T4" fmla="*/ 2147483647 w 114"/>
              <a:gd name="T5" fmla="*/ 2147483647 h 44"/>
              <a:gd name="T6" fmla="*/ 2147483647 w 114"/>
              <a:gd name="T7" fmla="*/ 2147483647 h 44"/>
              <a:gd name="T8" fmla="*/ 2147483647 w 114"/>
              <a:gd name="T9" fmla="*/ 2147483647 h 44"/>
              <a:gd name="T10" fmla="*/ 0 w 114"/>
              <a:gd name="T11" fmla="*/ 2147483647 h 44"/>
              <a:gd name="T12" fmla="*/ 2147483647 w 114"/>
              <a:gd name="T13" fmla="*/ 2147483647 h 44"/>
              <a:gd name="T14" fmla="*/ 2147483647 w 114"/>
              <a:gd name="T15" fmla="*/ 2147483647 h 44"/>
              <a:gd name="T16" fmla="*/ 2147483647 w 114"/>
              <a:gd name="T17" fmla="*/ 2147483647 h 44"/>
              <a:gd name="T18" fmla="*/ 2147483647 w 114"/>
              <a:gd name="T19" fmla="*/ 2147483647 h 44"/>
              <a:gd name="T20" fmla="*/ 2147483647 w 114"/>
              <a:gd name="T21" fmla="*/ 2147483647 h 44"/>
              <a:gd name="T22" fmla="*/ 2147483647 w 114"/>
              <a:gd name="T23" fmla="*/ 2147483647 h 44"/>
              <a:gd name="T24" fmla="*/ 2147483647 w 114"/>
              <a:gd name="T25" fmla="*/ 2147483647 h 4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14"/>
              <a:gd name="T40" fmla="*/ 0 h 44"/>
              <a:gd name="T41" fmla="*/ 114 w 114"/>
              <a:gd name="T42" fmla="*/ 44 h 4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14" h="44">
                <a:moveTo>
                  <a:pt x="98" y="4"/>
                </a:moveTo>
                <a:lnTo>
                  <a:pt x="99" y="0"/>
                </a:lnTo>
                <a:lnTo>
                  <a:pt x="78" y="14"/>
                </a:lnTo>
                <a:lnTo>
                  <a:pt x="17" y="26"/>
                </a:lnTo>
                <a:lnTo>
                  <a:pt x="1" y="35"/>
                </a:lnTo>
                <a:lnTo>
                  <a:pt x="0" y="43"/>
                </a:lnTo>
                <a:lnTo>
                  <a:pt x="10" y="44"/>
                </a:lnTo>
                <a:lnTo>
                  <a:pt x="101" y="18"/>
                </a:lnTo>
                <a:lnTo>
                  <a:pt x="114" y="11"/>
                </a:lnTo>
                <a:lnTo>
                  <a:pt x="112" y="7"/>
                </a:lnTo>
                <a:lnTo>
                  <a:pt x="102" y="11"/>
                </a:lnTo>
                <a:lnTo>
                  <a:pt x="87" y="14"/>
                </a:lnTo>
                <a:lnTo>
                  <a:pt x="98" y="4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8" name="Freeform 318">
            <a:extLst>
              <a:ext uri="{FF2B5EF4-FFF2-40B4-BE49-F238E27FC236}">
                <a16:creationId xmlns:a16="http://schemas.microsoft.com/office/drawing/2014/main" id="{709BF322-1F4E-482D-B329-157346B5343A}"/>
              </a:ext>
            </a:extLst>
          </p:cNvPr>
          <p:cNvSpPr>
            <a:spLocks noChangeAspect="1"/>
          </p:cNvSpPr>
          <p:nvPr/>
        </p:nvSpPr>
        <p:spPr bwMode="auto">
          <a:xfrm>
            <a:off x="8331200" y="4398963"/>
            <a:ext cx="25400" cy="12700"/>
          </a:xfrm>
          <a:custGeom>
            <a:avLst/>
            <a:gdLst>
              <a:gd name="T0" fmla="*/ 0 w 21"/>
              <a:gd name="T1" fmla="*/ 2147483647 h 13"/>
              <a:gd name="T2" fmla="*/ 2147483647 w 21"/>
              <a:gd name="T3" fmla="*/ 2147483647 h 13"/>
              <a:gd name="T4" fmla="*/ 2147483647 w 21"/>
              <a:gd name="T5" fmla="*/ 2147483647 h 13"/>
              <a:gd name="T6" fmla="*/ 2147483647 w 21"/>
              <a:gd name="T7" fmla="*/ 0 h 13"/>
              <a:gd name="T8" fmla="*/ 0 w 21"/>
              <a:gd name="T9" fmla="*/ 2147483647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3"/>
              <a:gd name="T17" fmla="*/ 21 w 21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3">
                <a:moveTo>
                  <a:pt x="0" y="11"/>
                </a:moveTo>
                <a:lnTo>
                  <a:pt x="21" y="13"/>
                </a:lnTo>
                <a:lnTo>
                  <a:pt x="21" y="4"/>
                </a:lnTo>
                <a:lnTo>
                  <a:pt x="14" y="0"/>
                </a:lnTo>
                <a:lnTo>
                  <a:pt x="0" y="1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69" name="Freeform 319">
            <a:extLst>
              <a:ext uri="{FF2B5EF4-FFF2-40B4-BE49-F238E27FC236}">
                <a16:creationId xmlns:a16="http://schemas.microsoft.com/office/drawing/2014/main" id="{0B447A63-6609-4E5C-B74B-D9B762D343EA}"/>
              </a:ext>
            </a:extLst>
          </p:cNvPr>
          <p:cNvSpPr>
            <a:spLocks noChangeAspect="1"/>
          </p:cNvSpPr>
          <p:nvPr/>
        </p:nvSpPr>
        <p:spPr bwMode="auto">
          <a:xfrm>
            <a:off x="8331200" y="4398963"/>
            <a:ext cx="25400" cy="12700"/>
          </a:xfrm>
          <a:custGeom>
            <a:avLst/>
            <a:gdLst>
              <a:gd name="T0" fmla="*/ 0 w 21"/>
              <a:gd name="T1" fmla="*/ 2147483647 h 13"/>
              <a:gd name="T2" fmla="*/ 2147483647 w 21"/>
              <a:gd name="T3" fmla="*/ 2147483647 h 13"/>
              <a:gd name="T4" fmla="*/ 2147483647 w 21"/>
              <a:gd name="T5" fmla="*/ 2147483647 h 13"/>
              <a:gd name="T6" fmla="*/ 2147483647 w 21"/>
              <a:gd name="T7" fmla="*/ 0 h 13"/>
              <a:gd name="T8" fmla="*/ 0 w 21"/>
              <a:gd name="T9" fmla="*/ 2147483647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3"/>
              <a:gd name="T17" fmla="*/ 21 w 21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3">
                <a:moveTo>
                  <a:pt x="0" y="11"/>
                </a:moveTo>
                <a:lnTo>
                  <a:pt x="21" y="13"/>
                </a:lnTo>
                <a:lnTo>
                  <a:pt x="21" y="4"/>
                </a:lnTo>
                <a:lnTo>
                  <a:pt x="14" y="0"/>
                </a:lnTo>
                <a:lnTo>
                  <a:pt x="0" y="11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147688" name="Freeform 385">
            <a:extLst>
              <a:ext uri="{FF2B5EF4-FFF2-40B4-BE49-F238E27FC236}">
                <a16:creationId xmlns:a16="http://schemas.microsoft.com/office/drawing/2014/main" id="{58828157-3450-4325-8E2C-D33B6958AA5D}"/>
              </a:ext>
            </a:extLst>
          </p:cNvPr>
          <p:cNvSpPr>
            <a:spLocks noChangeAspect="1"/>
          </p:cNvSpPr>
          <p:nvPr/>
        </p:nvSpPr>
        <p:spPr bwMode="auto">
          <a:xfrm>
            <a:off x="7764464" y="2571750"/>
            <a:ext cx="1468437" cy="1581151"/>
          </a:xfrm>
          <a:custGeom>
            <a:avLst/>
            <a:gdLst>
              <a:gd name="T0" fmla="*/ 2147483646 w 1284"/>
              <a:gd name="T1" fmla="*/ 2147483646 h 1722"/>
              <a:gd name="T2" fmla="*/ 2147483646 w 1284"/>
              <a:gd name="T3" fmla="*/ 2147483646 h 1722"/>
              <a:gd name="T4" fmla="*/ 2147483646 w 1284"/>
              <a:gd name="T5" fmla="*/ 2147483646 h 1722"/>
              <a:gd name="T6" fmla="*/ 2147483646 w 1284"/>
              <a:gd name="T7" fmla="*/ 2147483646 h 1722"/>
              <a:gd name="T8" fmla="*/ 2147483646 w 1284"/>
              <a:gd name="T9" fmla="*/ 2147483646 h 1722"/>
              <a:gd name="T10" fmla="*/ 2147483646 w 1284"/>
              <a:gd name="T11" fmla="*/ 2147483646 h 1722"/>
              <a:gd name="T12" fmla="*/ 2147483646 w 1284"/>
              <a:gd name="T13" fmla="*/ 2147483646 h 1722"/>
              <a:gd name="T14" fmla="*/ 2147483646 w 1284"/>
              <a:gd name="T15" fmla="*/ 2147483646 h 1722"/>
              <a:gd name="T16" fmla="*/ 2147483646 w 1284"/>
              <a:gd name="T17" fmla="*/ 2147483646 h 1722"/>
              <a:gd name="T18" fmla="*/ 2147483646 w 1284"/>
              <a:gd name="T19" fmla="*/ 2147483646 h 1722"/>
              <a:gd name="T20" fmla="*/ 2147483646 w 1284"/>
              <a:gd name="T21" fmla="*/ 2147483646 h 1722"/>
              <a:gd name="T22" fmla="*/ 2147483646 w 1284"/>
              <a:gd name="T23" fmla="*/ 2147483646 h 1722"/>
              <a:gd name="T24" fmla="*/ 2147483646 w 1284"/>
              <a:gd name="T25" fmla="*/ 2147483646 h 1722"/>
              <a:gd name="T26" fmla="*/ 2147483646 w 1284"/>
              <a:gd name="T27" fmla="*/ 2147483646 h 1722"/>
              <a:gd name="T28" fmla="*/ 2147483646 w 1284"/>
              <a:gd name="T29" fmla="*/ 2147483646 h 1722"/>
              <a:gd name="T30" fmla="*/ 2147483646 w 1284"/>
              <a:gd name="T31" fmla="*/ 2147483646 h 1722"/>
              <a:gd name="T32" fmla="*/ 2147483646 w 1284"/>
              <a:gd name="T33" fmla="*/ 2147483646 h 1722"/>
              <a:gd name="T34" fmla="*/ 2147483646 w 1284"/>
              <a:gd name="T35" fmla="*/ 2147483646 h 1722"/>
              <a:gd name="T36" fmla="*/ 2147483646 w 1284"/>
              <a:gd name="T37" fmla="*/ 2147483646 h 1722"/>
              <a:gd name="T38" fmla="*/ 2147483646 w 1284"/>
              <a:gd name="T39" fmla="*/ 2147483646 h 1722"/>
              <a:gd name="T40" fmla="*/ 2147483646 w 1284"/>
              <a:gd name="T41" fmla="*/ 2147483646 h 1722"/>
              <a:gd name="T42" fmla="*/ 2147483646 w 1284"/>
              <a:gd name="T43" fmla="*/ 2147483646 h 1722"/>
              <a:gd name="T44" fmla="*/ 2147483646 w 1284"/>
              <a:gd name="T45" fmla="*/ 2147483646 h 1722"/>
              <a:gd name="T46" fmla="*/ 2147483646 w 1284"/>
              <a:gd name="T47" fmla="*/ 2147483646 h 1722"/>
              <a:gd name="T48" fmla="*/ 2147483646 w 1284"/>
              <a:gd name="T49" fmla="*/ 2147483646 h 1722"/>
              <a:gd name="T50" fmla="*/ 2147483646 w 1284"/>
              <a:gd name="T51" fmla="*/ 2147483646 h 1722"/>
              <a:gd name="T52" fmla="*/ 2147483646 w 1284"/>
              <a:gd name="T53" fmla="*/ 2147483646 h 1722"/>
              <a:gd name="T54" fmla="*/ 2147483646 w 1284"/>
              <a:gd name="T55" fmla="*/ 2147483646 h 1722"/>
              <a:gd name="T56" fmla="*/ 2147483646 w 1284"/>
              <a:gd name="T57" fmla="*/ 2147483646 h 1722"/>
              <a:gd name="T58" fmla="*/ 2147483646 w 1284"/>
              <a:gd name="T59" fmla="*/ 2147483646 h 1722"/>
              <a:gd name="T60" fmla="*/ 2147483646 w 1284"/>
              <a:gd name="T61" fmla="*/ 2147483646 h 1722"/>
              <a:gd name="T62" fmla="*/ 2147483646 w 1284"/>
              <a:gd name="T63" fmla="*/ 2147483646 h 1722"/>
              <a:gd name="T64" fmla="*/ 2147483646 w 1284"/>
              <a:gd name="T65" fmla="*/ 2147483646 h 1722"/>
              <a:gd name="T66" fmla="*/ 2147483646 w 1284"/>
              <a:gd name="T67" fmla="*/ 2147483646 h 1722"/>
              <a:gd name="T68" fmla="*/ 2147483646 w 1284"/>
              <a:gd name="T69" fmla="*/ 2147483646 h 1722"/>
              <a:gd name="T70" fmla="*/ 2147483646 w 1284"/>
              <a:gd name="T71" fmla="*/ 2147483646 h 1722"/>
              <a:gd name="T72" fmla="*/ 2147483646 w 1284"/>
              <a:gd name="T73" fmla="*/ 2147483646 h 1722"/>
              <a:gd name="T74" fmla="*/ 2147483646 w 1284"/>
              <a:gd name="T75" fmla="*/ 2147483646 h 1722"/>
              <a:gd name="T76" fmla="*/ 2147483646 w 1284"/>
              <a:gd name="T77" fmla="*/ 2147483646 h 1722"/>
              <a:gd name="T78" fmla="*/ 2147483646 w 1284"/>
              <a:gd name="T79" fmla="*/ 2147483646 h 1722"/>
              <a:gd name="T80" fmla="*/ 2147483646 w 1284"/>
              <a:gd name="T81" fmla="*/ 2147483646 h 1722"/>
              <a:gd name="T82" fmla="*/ 2147483646 w 1284"/>
              <a:gd name="T83" fmla="*/ 2147483646 h 1722"/>
              <a:gd name="T84" fmla="*/ 2147483646 w 1284"/>
              <a:gd name="T85" fmla="*/ 2147483646 h 1722"/>
              <a:gd name="T86" fmla="*/ 2147483646 w 1284"/>
              <a:gd name="T87" fmla="*/ 2147483646 h 1722"/>
              <a:gd name="T88" fmla="*/ 2147483646 w 1284"/>
              <a:gd name="T89" fmla="*/ 2147483646 h 1722"/>
              <a:gd name="T90" fmla="*/ 2147483646 w 1284"/>
              <a:gd name="T91" fmla="*/ 2147483646 h 1722"/>
              <a:gd name="T92" fmla="*/ 2147483646 w 1284"/>
              <a:gd name="T93" fmla="*/ 2147483646 h 1722"/>
              <a:gd name="T94" fmla="*/ 2147483646 w 1284"/>
              <a:gd name="T95" fmla="*/ 2147483646 h 1722"/>
              <a:gd name="T96" fmla="*/ 2147483646 w 1284"/>
              <a:gd name="T97" fmla="*/ 2147483646 h 1722"/>
              <a:gd name="T98" fmla="*/ 2147483646 w 1284"/>
              <a:gd name="T99" fmla="*/ 2147483646 h 1722"/>
              <a:gd name="T100" fmla="*/ 2147483646 w 1284"/>
              <a:gd name="T101" fmla="*/ 2147483646 h 1722"/>
              <a:gd name="T102" fmla="*/ 2147483646 w 1284"/>
              <a:gd name="T103" fmla="*/ 2147483646 h 1722"/>
              <a:gd name="T104" fmla="*/ 2147483646 w 1284"/>
              <a:gd name="T105" fmla="*/ 2147483646 h 1722"/>
              <a:gd name="T106" fmla="*/ 2147483646 w 1284"/>
              <a:gd name="T107" fmla="*/ 2147483646 h 1722"/>
              <a:gd name="T108" fmla="*/ 2147483646 w 1284"/>
              <a:gd name="T109" fmla="*/ 2147483646 h 1722"/>
              <a:gd name="T110" fmla="*/ 2147483646 w 1284"/>
              <a:gd name="T111" fmla="*/ 2147483646 h 1722"/>
              <a:gd name="T112" fmla="*/ 2147483646 w 1284"/>
              <a:gd name="T113" fmla="*/ 2147483646 h 1722"/>
              <a:gd name="T114" fmla="*/ 2147483646 w 1284"/>
              <a:gd name="T115" fmla="*/ 2147483646 h 1722"/>
              <a:gd name="T116" fmla="*/ 2147483646 w 1284"/>
              <a:gd name="T117" fmla="*/ 2147483646 h 1722"/>
              <a:gd name="T118" fmla="*/ 2147483646 w 1284"/>
              <a:gd name="T119" fmla="*/ 2147483646 h 1722"/>
              <a:gd name="T120" fmla="*/ 2147483646 w 1284"/>
              <a:gd name="T121" fmla="*/ 2147483646 h 1722"/>
              <a:gd name="T122" fmla="*/ 2147483646 w 1284"/>
              <a:gd name="T123" fmla="*/ 2147483646 h 172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284"/>
              <a:gd name="T187" fmla="*/ 0 h 1722"/>
              <a:gd name="T188" fmla="*/ 1284 w 1284"/>
              <a:gd name="T189" fmla="*/ 1722 h 172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284" h="1722">
                <a:moveTo>
                  <a:pt x="1269" y="1121"/>
                </a:moveTo>
                <a:lnTo>
                  <a:pt x="1218" y="1121"/>
                </a:lnTo>
                <a:lnTo>
                  <a:pt x="1161" y="1121"/>
                </a:lnTo>
                <a:lnTo>
                  <a:pt x="1109" y="1121"/>
                </a:lnTo>
                <a:lnTo>
                  <a:pt x="1063" y="1121"/>
                </a:lnTo>
                <a:lnTo>
                  <a:pt x="1012" y="1121"/>
                </a:lnTo>
                <a:lnTo>
                  <a:pt x="959" y="1121"/>
                </a:lnTo>
                <a:lnTo>
                  <a:pt x="905" y="1121"/>
                </a:lnTo>
                <a:lnTo>
                  <a:pt x="901" y="1114"/>
                </a:lnTo>
                <a:lnTo>
                  <a:pt x="911" y="1117"/>
                </a:lnTo>
                <a:lnTo>
                  <a:pt x="905" y="1090"/>
                </a:lnTo>
                <a:lnTo>
                  <a:pt x="887" y="1077"/>
                </a:lnTo>
                <a:lnTo>
                  <a:pt x="901" y="1063"/>
                </a:lnTo>
                <a:lnTo>
                  <a:pt x="927" y="1061"/>
                </a:lnTo>
                <a:lnTo>
                  <a:pt x="914" y="1049"/>
                </a:lnTo>
                <a:lnTo>
                  <a:pt x="916" y="1030"/>
                </a:lnTo>
                <a:lnTo>
                  <a:pt x="905" y="1017"/>
                </a:lnTo>
                <a:lnTo>
                  <a:pt x="896" y="1021"/>
                </a:lnTo>
                <a:lnTo>
                  <a:pt x="893" y="1040"/>
                </a:lnTo>
                <a:lnTo>
                  <a:pt x="882" y="1041"/>
                </a:lnTo>
                <a:lnTo>
                  <a:pt x="879" y="1070"/>
                </a:lnTo>
                <a:lnTo>
                  <a:pt x="887" y="1085"/>
                </a:lnTo>
                <a:lnTo>
                  <a:pt x="884" y="1107"/>
                </a:lnTo>
                <a:lnTo>
                  <a:pt x="877" y="1109"/>
                </a:lnTo>
                <a:lnTo>
                  <a:pt x="873" y="1123"/>
                </a:lnTo>
                <a:lnTo>
                  <a:pt x="870" y="1133"/>
                </a:lnTo>
                <a:lnTo>
                  <a:pt x="877" y="1144"/>
                </a:lnTo>
                <a:lnTo>
                  <a:pt x="858" y="1160"/>
                </a:lnTo>
                <a:lnTo>
                  <a:pt x="850" y="1144"/>
                </a:lnTo>
                <a:lnTo>
                  <a:pt x="858" y="1136"/>
                </a:lnTo>
                <a:lnTo>
                  <a:pt x="828" y="1105"/>
                </a:lnTo>
                <a:lnTo>
                  <a:pt x="809" y="1101"/>
                </a:lnTo>
                <a:lnTo>
                  <a:pt x="803" y="1117"/>
                </a:lnTo>
                <a:lnTo>
                  <a:pt x="791" y="1110"/>
                </a:lnTo>
                <a:lnTo>
                  <a:pt x="789" y="1117"/>
                </a:lnTo>
                <a:lnTo>
                  <a:pt x="773" y="1109"/>
                </a:lnTo>
                <a:lnTo>
                  <a:pt x="773" y="1101"/>
                </a:lnTo>
                <a:lnTo>
                  <a:pt x="762" y="1091"/>
                </a:lnTo>
                <a:lnTo>
                  <a:pt x="758" y="1108"/>
                </a:lnTo>
                <a:lnTo>
                  <a:pt x="752" y="1103"/>
                </a:lnTo>
                <a:lnTo>
                  <a:pt x="749" y="1091"/>
                </a:lnTo>
                <a:lnTo>
                  <a:pt x="757" y="1082"/>
                </a:lnTo>
                <a:lnTo>
                  <a:pt x="753" y="1055"/>
                </a:lnTo>
                <a:lnTo>
                  <a:pt x="758" y="1053"/>
                </a:lnTo>
                <a:lnTo>
                  <a:pt x="756" y="1044"/>
                </a:lnTo>
                <a:lnTo>
                  <a:pt x="762" y="1039"/>
                </a:lnTo>
                <a:lnTo>
                  <a:pt x="757" y="1030"/>
                </a:lnTo>
                <a:lnTo>
                  <a:pt x="750" y="1025"/>
                </a:lnTo>
                <a:lnTo>
                  <a:pt x="748" y="1034"/>
                </a:lnTo>
                <a:lnTo>
                  <a:pt x="740" y="1034"/>
                </a:lnTo>
                <a:lnTo>
                  <a:pt x="739" y="1054"/>
                </a:lnTo>
                <a:lnTo>
                  <a:pt x="731" y="1059"/>
                </a:lnTo>
                <a:lnTo>
                  <a:pt x="727" y="1052"/>
                </a:lnTo>
                <a:lnTo>
                  <a:pt x="727" y="1058"/>
                </a:lnTo>
                <a:lnTo>
                  <a:pt x="717" y="1055"/>
                </a:lnTo>
                <a:lnTo>
                  <a:pt x="717" y="1032"/>
                </a:lnTo>
                <a:lnTo>
                  <a:pt x="726" y="997"/>
                </a:lnTo>
                <a:lnTo>
                  <a:pt x="717" y="992"/>
                </a:lnTo>
                <a:lnTo>
                  <a:pt x="713" y="976"/>
                </a:lnTo>
                <a:lnTo>
                  <a:pt x="692" y="971"/>
                </a:lnTo>
                <a:lnTo>
                  <a:pt x="696" y="955"/>
                </a:lnTo>
                <a:lnTo>
                  <a:pt x="676" y="928"/>
                </a:lnTo>
                <a:lnTo>
                  <a:pt x="693" y="910"/>
                </a:lnTo>
                <a:lnTo>
                  <a:pt x="687" y="898"/>
                </a:lnTo>
                <a:lnTo>
                  <a:pt x="685" y="879"/>
                </a:lnTo>
                <a:lnTo>
                  <a:pt x="703" y="884"/>
                </a:lnTo>
                <a:lnTo>
                  <a:pt x="720" y="872"/>
                </a:lnTo>
                <a:lnTo>
                  <a:pt x="710" y="869"/>
                </a:lnTo>
                <a:lnTo>
                  <a:pt x="696" y="828"/>
                </a:lnTo>
                <a:lnTo>
                  <a:pt x="704" y="830"/>
                </a:lnTo>
                <a:lnTo>
                  <a:pt x="702" y="835"/>
                </a:lnTo>
                <a:lnTo>
                  <a:pt x="724" y="855"/>
                </a:lnTo>
                <a:lnTo>
                  <a:pt x="738" y="863"/>
                </a:lnTo>
                <a:lnTo>
                  <a:pt x="743" y="855"/>
                </a:lnTo>
                <a:lnTo>
                  <a:pt x="736" y="841"/>
                </a:lnTo>
                <a:lnTo>
                  <a:pt x="740" y="837"/>
                </a:lnTo>
                <a:lnTo>
                  <a:pt x="734" y="826"/>
                </a:lnTo>
                <a:lnTo>
                  <a:pt x="739" y="816"/>
                </a:lnTo>
                <a:lnTo>
                  <a:pt x="730" y="804"/>
                </a:lnTo>
                <a:lnTo>
                  <a:pt x="734" y="803"/>
                </a:lnTo>
                <a:lnTo>
                  <a:pt x="763" y="836"/>
                </a:lnTo>
                <a:lnTo>
                  <a:pt x="785" y="845"/>
                </a:lnTo>
                <a:lnTo>
                  <a:pt x="795" y="864"/>
                </a:lnTo>
                <a:lnTo>
                  <a:pt x="870" y="860"/>
                </a:lnTo>
                <a:lnTo>
                  <a:pt x="909" y="876"/>
                </a:lnTo>
                <a:lnTo>
                  <a:pt x="923" y="839"/>
                </a:lnTo>
                <a:lnTo>
                  <a:pt x="915" y="830"/>
                </a:lnTo>
                <a:lnTo>
                  <a:pt x="919" y="817"/>
                </a:lnTo>
                <a:lnTo>
                  <a:pt x="942" y="803"/>
                </a:lnTo>
                <a:lnTo>
                  <a:pt x="938" y="796"/>
                </a:lnTo>
                <a:lnTo>
                  <a:pt x="939" y="785"/>
                </a:lnTo>
                <a:lnTo>
                  <a:pt x="923" y="777"/>
                </a:lnTo>
                <a:lnTo>
                  <a:pt x="907" y="750"/>
                </a:lnTo>
                <a:lnTo>
                  <a:pt x="909" y="743"/>
                </a:lnTo>
                <a:lnTo>
                  <a:pt x="923" y="734"/>
                </a:lnTo>
                <a:lnTo>
                  <a:pt x="902" y="733"/>
                </a:lnTo>
                <a:lnTo>
                  <a:pt x="900" y="725"/>
                </a:lnTo>
                <a:lnTo>
                  <a:pt x="891" y="730"/>
                </a:lnTo>
                <a:lnTo>
                  <a:pt x="899" y="715"/>
                </a:lnTo>
                <a:lnTo>
                  <a:pt x="887" y="711"/>
                </a:lnTo>
                <a:lnTo>
                  <a:pt x="882" y="694"/>
                </a:lnTo>
                <a:lnTo>
                  <a:pt x="899" y="693"/>
                </a:lnTo>
                <a:lnTo>
                  <a:pt x="884" y="664"/>
                </a:lnTo>
                <a:lnTo>
                  <a:pt x="899" y="647"/>
                </a:lnTo>
                <a:lnTo>
                  <a:pt x="899" y="628"/>
                </a:lnTo>
                <a:lnTo>
                  <a:pt x="906" y="611"/>
                </a:lnTo>
                <a:lnTo>
                  <a:pt x="899" y="610"/>
                </a:lnTo>
                <a:lnTo>
                  <a:pt x="907" y="596"/>
                </a:lnTo>
                <a:lnTo>
                  <a:pt x="905" y="574"/>
                </a:lnTo>
                <a:lnTo>
                  <a:pt x="914" y="559"/>
                </a:lnTo>
                <a:lnTo>
                  <a:pt x="907" y="565"/>
                </a:lnTo>
                <a:lnTo>
                  <a:pt x="896" y="551"/>
                </a:lnTo>
                <a:lnTo>
                  <a:pt x="888" y="554"/>
                </a:lnTo>
                <a:lnTo>
                  <a:pt x="879" y="527"/>
                </a:lnTo>
                <a:lnTo>
                  <a:pt x="867" y="521"/>
                </a:lnTo>
                <a:lnTo>
                  <a:pt x="883" y="493"/>
                </a:lnTo>
                <a:lnTo>
                  <a:pt x="901" y="480"/>
                </a:lnTo>
                <a:lnTo>
                  <a:pt x="897" y="470"/>
                </a:lnTo>
                <a:lnTo>
                  <a:pt x="887" y="471"/>
                </a:lnTo>
                <a:lnTo>
                  <a:pt x="888" y="458"/>
                </a:lnTo>
                <a:lnTo>
                  <a:pt x="920" y="448"/>
                </a:lnTo>
                <a:lnTo>
                  <a:pt x="907" y="435"/>
                </a:lnTo>
                <a:lnTo>
                  <a:pt x="883" y="451"/>
                </a:lnTo>
                <a:lnTo>
                  <a:pt x="874" y="435"/>
                </a:lnTo>
                <a:lnTo>
                  <a:pt x="841" y="429"/>
                </a:lnTo>
                <a:lnTo>
                  <a:pt x="850" y="415"/>
                </a:lnTo>
                <a:lnTo>
                  <a:pt x="876" y="421"/>
                </a:lnTo>
                <a:lnTo>
                  <a:pt x="860" y="401"/>
                </a:lnTo>
                <a:lnTo>
                  <a:pt x="861" y="375"/>
                </a:lnTo>
                <a:lnTo>
                  <a:pt x="870" y="368"/>
                </a:lnTo>
                <a:lnTo>
                  <a:pt x="851" y="374"/>
                </a:lnTo>
                <a:lnTo>
                  <a:pt x="844" y="364"/>
                </a:lnTo>
                <a:lnTo>
                  <a:pt x="845" y="332"/>
                </a:lnTo>
                <a:lnTo>
                  <a:pt x="854" y="319"/>
                </a:lnTo>
                <a:lnTo>
                  <a:pt x="840" y="306"/>
                </a:lnTo>
                <a:lnTo>
                  <a:pt x="856" y="299"/>
                </a:lnTo>
                <a:lnTo>
                  <a:pt x="844" y="282"/>
                </a:lnTo>
                <a:lnTo>
                  <a:pt x="863" y="271"/>
                </a:lnTo>
                <a:lnTo>
                  <a:pt x="844" y="269"/>
                </a:lnTo>
                <a:lnTo>
                  <a:pt x="804" y="333"/>
                </a:lnTo>
                <a:lnTo>
                  <a:pt x="824" y="365"/>
                </a:lnTo>
                <a:lnTo>
                  <a:pt x="803" y="392"/>
                </a:lnTo>
                <a:lnTo>
                  <a:pt x="796" y="385"/>
                </a:lnTo>
                <a:lnTo>
                  <a:pt x="803" y="400"/>
                </a:lnTo>
                <a:lnTo>
                  <a:pt x="799" y="414"/>
                </a:lnTo>
                <a:lnTo>
                  <a:pt x="789" y="412"/>
                </a:lnTo>
                <a:lnTo>
                  <a:pt x="787" y="422"/>
                </a:lnTo>
                <a:lnTo>
                  <a:pt x="793" y="425"/>
                </a:lnTo>
                <a:lnTo>
                  <a:pt x="781" y="434"/>
                </a:lnTo>
                <a:lnTo>
                  <a:pt x="771" y="425"/>
                </a:lnTo>
                <a:lnTo>
                  <a:pt x="787" y="451"/>
                </a:lnTo>
                <a:lnTo>
                  <a:pt x="776" y="479"/>
                </a:lnTo>
                <a:lnTo>
                  <a:pt x="780" y="459"/>
                </a:lnTo>
                <a:lnTo>
                  <a:pt x="776" y="449"/>
                </a:lnTo>
                <a:lnTo>
                  <a:pt x="756" y="434"/>
                </a:lnTo>
                <a:lnTo>
                  <a:pt x="742" y="471"/>
                </a:lnTo>
                <a:lnTo>
                  <a:pt x="688" y="497"/>
                </a:lnTo>
                <a:lnTo>
                  <a:pt x="680" y="514"/>
                </a:lnTo>
                <a:lnTo>
                  <a:pt x="676" y="476"/>
                </a:lnTo>
                <a:lnTo>
                  <a:pt x="667" y="488"/>
                </a:lnTo>
                <a:lnTo>
                  <a:pt x="669" y="459"/>
                </a:lnTo>
                <a:lnTo>
                  <a:pt x="648" y="514"/>
                </a:lnTo>
                <a:lnTo>
                  <a:pt x="648" y="508"/>
                </a:lnTo>
                <a:lnTo>
                  <a:pt x="653" y="477"/>
                </a:lnTo>
                <a:lnTo>
                  <a:pt x="639" y="431"/>
                </a:lnTo>
                <a:lnTo>
                  <a:pt x="591" y="433"/>
                </a:lnTo>
                <a:lnTo>
                  <a:pt x="564" y="456"/>
                </a:lnTo>
                <a:lnTo>
                  <a:pt x="536" y="443"/>
                </a:lnTo>
                <a:lnTo>
                  <a:pt x="558" y="438"/>
                </a:lnTo>
                <a:lnTo>
                  <a:pt x="551" y="417"/>
                </a:lnTo>
                <a:lnTo>
                  <a:pt x="562" y="416"/>
                </a:lnTo>
                <a:lnTo>
                  <a:pt x="570" y="433"/>
                </a:lnTo>
                <a:lnTo>
                  <a:pt x="596" y="415"/>
                </a:lnTo>
                <a:lnTo>
                  <a:pt x="593" y="402"/>
                </a:lnTo>
                <a:lnTo>
                  <a:pt x="581" y="397"/>
                </a:lnTo>
                <a:lnTo>
                  <a:pt x="596" y="383"/>
                </a:lnTo>
                <a:lnTo>
                  <a:pt x="570" y="379"/>
                </a:lnTo>
                <a:lnTo>
                  <a:pt x="584" y="347"/>
                </a:lnTo>
                <a:lnTo>
                  <a:pt x="582" y="328"/>
                </a:lnTo>
                <a:lnTo>
                  <a:pt x="558" y="313"/>
                </a:lnTo>
                <a:lnTo>
                  <a:pt x="565" y="305"/>
                </a:lnTo>
                <a:lnTo>
                  <a:pt x="584" y="295"/>
                </a:lnTo>
                <a:lnTo>
                  <a:pt x="569" y="259"/>
                </a:lnTo>
                <a:lnTo>
                  <a:pt x="569" y="227"/>
                </a:lnTo>
                <a:lnTo>
                  <a:pt x="584" y="208"/>
                </a:lnTo>
                <a:lnTo>
                  <a:pt x="572" y="183"/>
                </a:lnTo>
                <a:lnTo>
                  <a:pt x="565" y="186"/>
                </a:lnTo>
                <a:lnTo>
                  <a:pt x="567" y="195"/>
                </a:lnTo>
                <a:lnTo>
                  <a:pt x="545" y="206"/>
                </a:lnTo>
                <a:lnTo>
                  <a:pt x="533" y="181"/>
                </a:lnTo>
                <a:lnTo>
                  <a:pt x="498" y="190"/>
                </a:lnTo>
                <a:lnTo>
                  <a:pt x="489" y="171"/>
                </a:lnTo>
                <a:lnTo>
                  <a:pt x="459" y="172"/>
                </a:lnTo>
                <a:lnTo>
                  <a:pt x="461" y="162"/>
                </a:lnTo>
                <a:lnTo>
                  <a:pt x="447" y="152"/>
                </a:lnTo>
                <a:lnTo>
                  <a:pt x="444" y="137"/>
                </a:lnTo>
                <a:lnTo>
                  <a:pt x="461" y="121"/>
                </a:lnTo>
                <a:lnTo>
                  <a:pt x="445" y="112"/>
                </a:lnTo>
                <a:lnTo>
                  <a:pt x="425" y="126"/>
                </a:lnTo>
                <a:lnTo>
                  <a:pt x="422" y="117"/>
                </a:lnTo>
                <a:lnTo>
                  <a:pt x="431" y="112"/>
                </a:lnTo>
                <a:lnTo>
                  <a:pt x="421" y="96"/>
                </a:lnTo>
                <a:lnTo>
                  <a:pt x="421" y="80"/>
                </a:lnTo>
                <a:lnTo>
                  <a:pt x="406" y="78"/>
                </a:lnTo>
                <a:lnTo>
                  <a:pt x="403" y="93"/>
                </a:lnTo>
                <a:lnTo>
                  <a:pt x="392" y="93"/>
                </a:lnTo>
                <a:lnTo>
                  <a:pt x="405" y="66"/>
                </a:lnTo>
                <a:lnTo>
                  <a:pt x="401" y="52"/>
                </a:lnTo>
                <a:lnTo>
                  <a:pt x="332" y="13"/>
                </a:lnTo>
                <a:lnTo>
                  <a:pt x="283" y="40"/>
                </a:lnTo>
                <a:lnTo>
                  <a:pt x="279" y="50"/>
                </a:lnTo>
                <a:lnTo>
                  <a:pt x="260" y="51"/>
                </a:lnTo>
                <a:lnTo>
                  <a:pt x="263" y="43"/>
                </a:lnTo>
                <a:lnTo>
                  <a:pt x="259" y="37"/>
                </a:lnTo>
                <a:lnTo>
                  <a:pt x="232" y="45"/>
                </a:lnTo>
                <a:lnTo>
                  <a:pt x="232" y="33"/>
                </a:lnTo>
                <a:lnTo>
                  <a:pt x="191" y="15"/>
                </a:lnTo>
                <a:lnTo>
                  <a:pt x="122" y="8"/>
                </a:lnTo>
                <a:lnTo>
                  <a:pt x="122" y="0"/>
                </a:lnTo>
                <a:lnTo>
                  <a:pt x="83" y="46"/>
                </a:lnTo>
                <a:lnTo>
                  <a:pt x="83" y="73"/>
                </a:lnTo>
                <a:lnTo>
                  <a:pt x="90" y="96"/>
                </a:lnTo>
                <a:lnTo>
                  <a:pt x="113" y="114"/>
                </a:lnTo>
                <a:lnTo>
                  <a:pt x="128" y="102"/>
                </a:lnTo>
                <a:lnTo>
                  <a:pt x="125" y="123"/>
                </a:lnTo>
                <a:lnTo>
                  <a:pt x="108" y="144"/>
                </a:lnTo>
                <a:lnTo>
                  <a:pt x="108" y="157"/>
                </a:lnTo>
                <a:lnTo>
                  <a:pt x="87" y="199"/>
                </a:lnTo>
                <a:lnTo>
                  <a:pt x="87" y="211"/>
                </a:lnTo>
                <a:lnTo>
                  <a:pt x="94" y="220"/>
                </a:lnTo>
                <a:lnTo>
                  <a:pt x="125" y="221"/>
                </a:lnTo>
                <a:lnTo>
                  <a:pt x="106" y="229"/>
                </a:lnTo>
                <a:lnTo>
                  <a:pt x="112" y="239"/>
                </a:lnTo>
                <a:lnTo>
                  <a:pt x="108" y="259"/>
                </a:lnTo>
                <a:lnTo>
                  <a:pt x="125" y="288"/>
                </a:lnTo>
                <a:lnTo>
                  <a:pt x="124" y="297"/>
                </a:lnTo>
                <a:lnTo>
                  <a:pt x="111" y="299"/>
                </a:lnTo>
                <a:lnTo>
                  <a:pt x="111" y="308"/>
                </a:lnTo>
                <a:lnTo>
                  <a:pt x="143" y="308"/>
                </a:lnTo>
                <a:lnTo>
                  <a:pt x="130" y="322"/>
                </a:lnTo>
                <a:lnTo>
                  <a:pt x="129" y="340"/>
                </a:lnTo>
                <a:lnTo>
                  <a:pt x="150" y="351"/>
                </a:lnTo>
                <a:lnTo>
                  <a:pt x="129" y="356"/>
                </a:lnTo>
                <a:lnTo>
                  <a:pt x="111" y="347"/>
                </a:lnTo>
                <a:lnTo>
                  <a:pt x="106" y="361"/>
                </a:lnTo>
                <a:lnTo>
                  <a:pt x="111" y="388"/>
                </a:lnTo>
                <a:lnTo>
                  <a:pt x="53" y="407"/>
                </a:lnTo>
                <a:lnTo>
                  <a:pt x="55" y="435"/>
                </a:lnTo>
                <a:lnTo>
                  <a:pt x="50" y="438"/>
                </a:lnTo>
                <a:lnTo>
                  <a:pt x="94" y="485"/>
                </a:lnTo>
                <a:lnTo>
                  <a:pt x="124" y="495"/>
                </a:lnTo>
                <a:lnTo>
                  <a:pt x="162" y="634"/>
                </a:lnTo>
                <a:lnTo>
                  <a:pt x="168" y="705"/>
                </a:lnTo>
                <a:lnTo>
                  <a:pt x="184" y="676"/>
                </a:lnTo>
                <a:lnTo>
                  <a:pt x="193" y="708"/>
                </a:lnTo>
                <a:lnTo>
                  <a:pt x="199" y="710"/>
                </a:lnTo>
                <a:lnTo>
                  <a:pt x="185" y="722"/>
                </a:lnTo>
                <a:lnTo>
                  <a:pt x="163" y="720"/>
                </a:lnTo>
                <a:lnTo>
                  <a:pt x="117" y="794"/>
                </a:lnTo>
                <a:lnTo>
                  <a:pt x="102" y="814"/>
                </a:lnTo>
                <a:lnTo>
                  <a:pt x="0" y="878"/>
                </a:lnTo>
                <a:lnTo>
                  <a:pt x="18" y="890"/>
                </a:lnTo>
                <a:lnTo>
                  <a:pt x="41" y="938"/>
                </a:lnTo>
                <a:lnTo>
                  <a:pt x="50" y="1043"/>
                </a:lnTo>
                <a:lnTo>
                  <a:pt x="56" y="1045"/>
                </a:lnTo>
                <a:lnTo>
                  <a:pt x="50" y="1054"/>
                </a:lnTo>
                <a:lnTo>
                  <a:pt x="57" y="1073"/>
                </a:lnTo>
                <a:lnTo>
                  <a:pt x="78" y="1098"/>
                </a:lnTo>
                <a:lnTo>
                  <a:pt x="101" y="1095"/>
                </a:lnTo>
                <a:lnTo>
                  <a:pt x="94" y="1104"/>
                </a:lnTo>
                <a:lnTo>
                  <a:pt x="75" y="1101"/>
                </a:lnTo>
                <a:lnTo>
                  <a:pt x="52" y="1135"/>
                </a:lnTo>
                <a:lnTo>
                  <a:pt x="38" y="1136"/>
                </a:lnTo>
                <a:lnTo>
                  <a:pt x="60" y="1164"/>
                </a:lnTo>
                <a:lnTo>
                  <a:pt x="56" y="1182"/>
                </a:lnTo>
                <a:lnTo>
                  <a:pt x="47" y="1188"/>
                </a:lnTo>
                <a:lnTo>
                  <a:pt x="41" y="1189"/>
                </a:lnTo>
                <a:lnTo>
                  <a:pt x="38" y="1168"/>
                </a:lnTo>
                <a:lnTo>
                  <a:pt x="24" y="1155"/>
                </a:lnTo>
                <a:lnTo>
                  <a:pt x="9" y="1156"/>
                </a:lnTo>
                <a:lnTo>
                  <a:pt x="6" y="1169"/>
                </a:lnTo>
                <a:lnTo>
                  <a:pt x="6" y="1182"/>
                </a:lnTo>
                <a:lnTo>
                  <a:pt x="6" y="1223"/>
                </a:lnTo>
                <a:lnTo>
                  <a:pt x="6" y="1304"/>
                </a:lnTo>
                <a:lnTo>
                  <a:pt x="6" y="1389"/>
                </a:lnTo>
                <a:lnTo>
                  <a:pt x="6" y="1465"/>
                </a:lnTo>
                <a:lnTo>
                  <a:pt x="6" y="1520"/>
                </a:lnTo>
                <a:lnTo>
                  <a:pt x="14" y="1535"/>
                </a:lnTo>
                <a:lnTo>
                  <a:pt x="14" y="1548"/>
                </a:lnTo>
                <a:lnTo>
                  <a:pt x="29" y="1571"/>
                </a:lnTo>
                <a:lnTo>
                  <a:pt x="41" y="1598"/>
                </a:lnTo>
                <a:lnTo>
                  <a:pt x="56" y="1612"/>
                </a:lnTo>
                <a:lnTo>
                  <a:pt x="120" y="1626"/>
                </a:lnTo>
                <a:lnTo>
                  <a:pt x="139" y="1644"/>
                </a:lnTo>
                <a:lnTo>
                  <a:pt x="163" y="1649"/>
                </a:lnTo>
                <a:lnTo>
                  <a:pt x="173" y="1674"/>
                </a:lnTo>
                <a:lnTo>
                  <a:pt x="189" y="1682"/>
                </a:lnTo>
                <a:lnTo>
                  <a:pt x="204" y="1678"/>
                </a:lnTo>
                <a:lnTo>
                  <a:pt x="219" y="1688"/>
                </a:lnTo>
                <a:lnTo>
                  <a:pt x="251" y="1673"/>
                </a:lnTo>
                <a:lnTo>
                  <a:pt x="286" y="1667"/>
                </a:lnTo>
                <a:lnTo>
                  <a:pt x="300" y="1676"/>
                </a:lnTo>
                <a:lnTo>
                  <a:pt x="295" y="1695"/>
                </a:lnTo>
                <a:lnTo>
                  <a:pt x="305" y="1704"/>
                </a:lnTo>
                <a:lnTo>
                  <a:pt x="281" y="1722"/>
                </a:lnTo>
                <a:lnTo>
                  <a:pt x="407" y="1722"/>
                </a:lnTo>
                <a:lnTo>
                  <a:pt x="463" y="1722"/>
                </a:lnTo>
                <a:lnTo>
                  <a:pt x="473" y="1701"/>
                </a:lnTo>
                <a:lnTo>
                  <a:pt x="489" y="1699"/>
                </a:lnTo>
                <a:lnTo>
                  <a:pt x="517" y="1695"/>
                </a:lnTo>
                <a:lnTo>
                  <a:pt x="517" y="1682"/>
                </a:lnTo>
                <a:lnTo>
                  <a:pt x="528" y="1668"/>
                </a:lnTo>
                <a:lnTo>
                  <a:pt x="532" y="1632"/>
                </a:lnTo>
                <a:lnTo>
                  <a:pt x="547" y="1597"/>
                </a:lnTo>
                <a:lnTo>
                  <a:pt x="553" y="1571"/>
                </a:lnTo>
                <a:lnTo>
                  <a:pt x="579" y="1525"/>
                </a:lnTo>
                <a:lnTo>
                  <a:pt x="592" y="1523"/>
                </a:lnTo>
                <a:lnTo>
                  <a:pt x="602" y="1535"/>
                </a:lnTo>
                <a:lnTo>
                  <a:pt x="632" y="1523"/>
                </a:lnTo>
                <a:lnTo>
                  <a:pt x="643" y="1511"/>
                </a:lnTo>
                <a:lnTo>
                  <a:pt x="643" y="1479"/>
                </a:lnTo>
                <a:lnTo>
                  <a:pt x="657" y="1479"/>
                </a:lnTo>
                <a:lnTo>
                  <a:pt x="657" y="1473"/>
                </a:lnTo>
                <a:lnTo>
                  <a:pt x="685" y="1473"/>
                </a:lnTo>
                <a:lnTo>
                  <a:pt x="699" y="1486"/>
                </a:lnTo>
                <a:lnTo>
                  <a:pt x="724" y="1482"/>
                </a:lnTo>
                <a:lnTo>
                  <a:pt x="730" y="1473"/>
                </a:lnTo>
                <a:lnTo>
                  <a:pt x="764" y="1469"/>
                </a:lnTo>
                <a:lnTo>
                  <a:pt x="793" y="1478"/>
                </a:lnTo>
                <a:lnTo>
                  <a:pt x="791" y="1456"/>
                </a:lnTo>
                <a:lnTo>
                  <a:pt x="826" y="1466"/>
                </a:lnTo>
                <a:lnTo>
                  <a:pt x="881" y="1427"/>
                </a:lnTo>
                <a:lnTo>
                  <a:pt x="881" y="1409"/>
                </a:lnTo>
                <a:lnTo>
                  <a:pt x="874" y="1401"/>
                </a:lnTo>
                <a:lnTo>
                  <a:pt x="883" y="1403"/>
                </a:lnTo>
                <a:lnTo>
                  <a:pt x="877" y="1387"/>
                </a:lnTo>
                <a:lnTo>
                  <a:pt x="835" y="1366"/>
                </a:lnTo>
                <a:lnTo>
                  <a:pt x="805" y="1362"/>
                </a:lnTo>
                <a:lnTo>
                  <a:pt x="748" y="1372"/>
                </a:lnTo>
                <a:lnTo>
                  <a:pt x="616" y="1438"/>
                </a:lnTo>
                <a:lnTo>
                  <a:pt x="578" y="1474"/>
                </a:lnTo>
                <a:lnTo>
                  <a:pt x="565" y="1500"/>
                </a:lnTo>
                <a:lnTo>
                  <a:pt x="514" y="1558"/>
                </a:lnTo>
                <a:lnTo>
                  <a:pt x="489" y="1568"/>
                </a:lnTo>
                <a:lnTo>
                  <a:pt x="545" y="1516"/>
                </a:lnTo>
                <a:lnTo>
                  <a:pt x="567" y="1473"/>
                </a:lnTo>
                <a:lnTo>
                  <a:pt x="565" y="1456"/>
                </a:lnTo>
                <a:lnTo>
                  <a:pt x="588" y="1446"/>
                </a:lnTo>
                <a:lnTo>
                  <a:pt x="616" y="1400"/>
                </a:lnTo>
                <a:lnTo>
                  <a:pt x="647" y="1372"/>
                </a:lnTo>
                <a:lnTo>
                  <a:pt x="665" y="1359"/>
                </a:lnTo>
                <a:lnTo>
                  <a:pt x="707" y="1355"/>
                </a:lnTo>
                <a:lnTo>
                  <a:pt x="722" y="1316"/>
                </a:lnTo>
                <a:lnTo>
                  <a:pt x="738" y="1294"/>
                </a:lnTo>
                <a:lnTo>
                  <a:pt x="745" y="1292"/>
                </a:lnTo>
                <a:lnTo>
                  <a:pt x="758" y="1289"/>
                </a:lnTo>
                <a:lnTo>
                  <a:pt x="764" y="1279"/>
                </a:lnTo>
                <a:lnTo>
                  <a:pt x="868" y="1270"/>
                </a:lnTo>
                <a:lnTo>
                  <a:pt x="1016" y="1278"/>
                </a:lnTo>
                <a:lnTo>
                  <a:pt x="1031" y="1290"/>
                </a:lnTo>
                <a:lnTo>
                  <a:pt x="1101" y="1275"/>
                </a:lnTo>
                <a:lnTo>
                  <a:pt x="1114" y="1260"/>
                </a:lnTo>
                <a:lnTo>
                  <a:pt x="1109" y="1272"/>
                </a:lnTo>
                <a:lnTo>
                  <a:pt x="1122" y="1278"/>
                </a:lnTo>
                <a:lnTo>
                  <a:pt x="1145" y="1257"/>
                </a:lnTo>
                <a:lnTo>
                  <a:pt x="1155" y="1251"/>
                </a:lnTo>
                <a:lnTo>
                  <a:pt x="1184" y="1206"/>
                </a:lnTo>
                <a:lnTo>
                  <a:pt x="1190" y="1207"/>
                </a:lnTo>
                <a:lnTo>
                  <a:pt x="1214" y="1182"/>
                </a:lnTo>
                <a:lnTo>
                  <a:pt x="1284" y="1168"/>
                </a:lnTo>
                <a:lnTo>
                  <a:pt x="1284" y="1121"/>
                </a:lnTo>
                <a:lnTo>
                  <a:pt x="1269" y="1121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89" name="Freeform 386">
            <a:extLst>
              <a:ext uri="{FF2B5EF4-FFF2-40B4-BE49-F238E27FC236}">
                <a16:creationId xmlns:a16="http://schemas.microsoft.com/office/drawing/2014/main" id="{3257810F-2FAD-47D6-BAEB-C11F29A3184C}"/>
              </a:ext>
            </a:extLst>
          </p:cNvPr>
          <p:cNvSpPr>
            <a:spLocks noChangeAspect="1"/>
          </p:cNvSpPr>
          <p:nvPr/>
        </p:nvSpPr>
        <p:spPr bwMode="auto">
          <a:xfrm>
            <a:off x="8447089" y="3914776"/>
            <a:ext cx="352425" cy="227013"/>
          </a:xfrm>
          <a:custGeom>
            <a:avLst/>
            <a:gdLst>
              <a:gd name="T0" fmla="*/ 2147483646 w 308"/>
              <a:gd name="T1" fmla="*/ 2147483646 h 242"/>
              <a:gd name="T2" fmla="*/ 2147483646 w 308"/>
              <a:gd name="T3" fmla="*/ 2147483646 h 242"/>
              <a:gd name="T4" fmla="*/ 2147483646 w 308"/>
              <a:gd name="T5" fmla="*/ 2147483646 h 242"/>
              <a:gd name="T6" fmla="*/ 2147483646 w 308"/>
              <a:gd name="T7" fmla="*/ 2147483646 h 242"/>
              <a:gd name="T8" fmla="*/ 2147483646 w 308"/>
              <a:gd name="T9" fmla="*/ 2147483646 h 242"/>
              <a:gd name="T10" fmla="*/ 2147483646 w 308"/>
              <a:gd name="T11" fmla="*/ 2147483646 h 242"/>
              <a:gd name="T12" fmla="*/ 2147483646 w 308"/>
              <a:gd name="T13" fmla="*/ 2147483646 h 242"/>
              <a:gd name="T14" fmla="*/ 2147483646 w 308"/>
              <a:gd name="T15" fmla="*/ 2147483646 h 242"/>
              <a:gd name="T16" fmla="*/ 2147483646 w 308"/>
              <a:gd name="T17" fmla="*/ 2147483646 h 242"/>
              <a:gd name="T18" fmla="*/ 2147483646 w 308"/>
              <a:gd name="T19" fmla="*/ 2147483646 h 242"/>
              <a:gd name="T20" fmla="*/ 2147483646 w 308"/>
              <a:gd name="T21" fmla="*/ 2147483646 h 242"/>
              <a:gd name="T22" fmla="*/ 2147483646 w 308"/>
              <a:gd name="T23" fmla="*/ 2147483646 h 242"/>
              <a:gd name="T24" fmla="*/ 2147483646 w 308"/>
              <a:gd name="T25" fmla="*/ 2147483646 h 242"/>
              <a:gd name="T26" fmla="*/ 2147483646 w 308"/>
              <a:gd name="T27" fmla="*/ 0 h 242"/>
              <a:gd name="T28" fmla="*/ 2147483646 w 308"/>
              <a:gd name="T29" fmla="*/ 2147483646 h 242"/>
              <a:gd name="T30" fmla="*/ 2147483646 w 308"/>
              <a:gd name="T31" fmla="*/ 2147483646 h 242"/>
              <a:gd name="T32" fmla="*/ 2147483646 w 308"/>
              <a:gd name="T33" fmla="*/ 2147483646 h 242"/>
              <a:gd name="T34" fmla="*/ 2147483646 w 308"/>
              <a:gd name="T35" fmla="*/ 2147483646 h 242"/>
              <a:gd name="T36" fmla="*/ 2147483646 w 308"/>
              <a:gd name="T37" fmla="*/ 2147483646 h 242"/>
              <a:gd name="T38" fmla="*/ 2147483646 w 308"/>
              <a:gd name="T39" fmla="*/ 2147483646 h 242"/>
              <a:gd name="T40" fmla="*/ 2147483646 w 308"/>
              <a:gd name="T41" fmla="*/ 2147483646 h 242"/>
              <a:gd name="T42" fmla="*/ 2147483646 w 308"/>
              <a:gd name="T43" fmla="*/ 2147483646 h 242"/>
              <a:gd name="T44" fmla="*/ 2147483646 w 308"/>
              <a:gd name="T45" fmla="*/ 2147483646 h 242"/>
              <a:gd name="T46" fmla="*/ 0 w 308"/>
              <a:gd name="T47" fmla="*/ 2147483646 h 242"/>
              <a:gd name="T48" fmla="*/ 2147483646 w 308"/>
              <a:gd name="T49" fmla="*/ 2147483646 h 242"/>
              <a:gd name="T50" fmla="*/ 2147483646 w 308"/>
              <a:gd name="T51" fmla="*/ 2147483646 h 242"/>
              <a:gd name="T52" fmla="*/ 2147483646 w 308"/>
              <a:gd name="T53" fmla="*/ 2147483646 h 242"/>
              <a:gd name="T54" fmla="*/ 2147483646 w 308"/>
              <a:gd name="T55" fmla="*/ 2147483646 h 242"/>
              <a:gd name="T56" fmla="*/ 2147483646 w 308"/>
              <a:gd name="T57" fmla="*/ 2147483646 h 242"/>
              <a:gd name="T58" fmla="*/ 2147483646 w 308"/>
              <a:gd name="T59" fmla="*/ 2147483646 h 242"/>
              <a:gd name="T60" fmla="*/ 2147483646 w 308"/>
              <a:gd name="T61" fmla="*/ 2147483646 h 242"/>
              <a:gd name="T62" fmla="*/ 2147483646 w 308"/>
              <a:gd name="T63" fmla="*/ 2147483646 h 242"/>
              <a:gd name="T64" fmla="*/ 2147483646 w 308"/>
              <a:gd name="T65" fmla="*/ 2147483646 h 242"/>
              <a:gd name="T66" fmla="*/ 2147483646 w 308"/>
              <a:gd name="T67" fmla="*/ 2147483646 h 242"/>
              <a:gd name="T68" fmla="*/ 2147483646 w 308"/>
              <a:gd name="T69" fmla="*/ 2147483646 h 242"/>
              <a:gd name="T70" fmla="*/ 2147483646 w 308"/>
              <a:gd name="T71" fmla="*/ 2147483646 h 242"/>
              <a:gd name="T72" fmla="*/ 2147483646 w 308"/>
              <a:gd name="T73" fmla="*/ 2147483646 h 242"/>
              <a:gd name="T74" fmla="*/ 2147483646 w 308"/>
              <a:gd name="T75" fmla="*/ 2147483646 h 242"/>
              <a:gd name="T76" fmla="*/ 2147483646 w 308"/>
              <a:gd name="T77" fmla="*/ 2147483646 h 242"/>
              <a:gd name="T78" fmla="*/ 2147483646 w 308"/>
              <a:gd name="T79" fmla="*/ 2147483646 h 242"/>
              <a:gd name="T80" fmla="*/ 2147483646 w 308"/>
              <a:gd name="T81" fmla="*/ 2147483646 h 242"/>
              <a:gd name="T82" fmla="*/ 2147483646 w 308"/>
              <a:gd name="T83" fmla="*/ 2147483646 h 242"/>
              <a:gd name="T84" fmla="*/ 2147483646 w 308"/>
              <a:gd name="T85" fmla="*/ 2147483646 h 242"/>
              <a:gd name="T86" fmla="*/ 2147483646 w 308"/>
              <a:gd name="T87" fmla="*/ 2147483646 h 242"/>
              <a:gd name="T88" fmla="*/ 2147483646 w 308"/>
              <a:gd name="T89" fmla="*/ 2147483646 h 242"/>
              <a:gd name="T90" fmla="*/ 2147483646 w 308"/>
              <a:gd name="T91" fmla="*/ 2147483646 h 24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08"/>
              <a:gd name="T139" fmla="*/ 0 h 242"/>
              <a:gd name="T140" fmla="*/ 308 w 308"/>
              <a:gd name="T141" fmla="*/ 242 h 24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08" h="242">
                <a:moveTo>
                  <a:pt x="299" y="167"/>
                </a:moveTo>
                <a:lnTo>
                  <a:pt x="308" y="162"/>
                </a:lnTo>
                <a:lnTo>
                  <a:pt x="304" y="158"/>
                </a:lnTo>
                <a:lnTo>
                  <a:pt x="263" y="147"/>
                </a:lnTo>
                <a:lnTo>
                  <a:pt x="245" y="110"/>
                </a:lnTo>
                <a:lnTo>
                  <a:pt x="245" y="80"/>
                </a:lnTo>
                <a:lnTo>
                  <a:pt x="221" y="79"/>
                </a:lnTo>
                <a:lnTo>
                  <a:pt x="238" y="60"/>
                </a:lnTo>
                <a:lnTo>
                  <a:pt x="248" y="34"/>
                </a:lnTo>
                <a:lnTo>
                  <a:pt x="248" y="23"/>
                </a:lnTo>
                <a:lnTo>
                  <a:pt x="231" y="10"/>
                </a:lnTo>
                <a:lnTo>
                  <a:pt x="201" y="27"/>
                </a:lnTo>
                <a:lnTo>
                  <a:pt x="191" y="9"/>
                </a:lnTo>
                <a:lnTo>
                  <a:pt x="162" y="0"/>
                </a:lnTo>
                <a:lnTo>
                  <a:pt x="128" y="4"/>
                </a:lnTo>
                <a:lnTo>
                  <a:pt x="122" y="13"/>
                </a:lnTo>
                <a:lnTo>
                  <a:pt x="97" y="17"/>
                </a:lnTo>
                <a:lnTo>
                  <a:pt x="83" y="4"/>
                </a:lnTo>
                <a:lnTo>
                  <a:pt x="55" y="4"/>
                </a:lnTo>
                <a:lnTo>
                  <a:pt x="55" y="10"/>
                </a:lnTo>
                <a:lnTo>
                  <a:pt x="41" y="10"/>
                </a:lnTo>
                <a:lnTo>
                  <a:pt x="41" y="42"/>
                </a:lnTo>
                <a:lnTo>
                  <a:pt x="30" y="54"/>
                </a:lnTo>
                <a:lnTo>
                  <a:pt x="0" y="66"/>
                </a:lnTo>
                <a:lnTo>
                  <a:pt x="3" y="71"/>
                </a:lnTo>
                <a:lnTo>
                  <a:pt x="16" y="75"/>
                </a:lnTo>
                <a:lnTo>
                  <a:pt x="49" y="60"/>
                </a:lnTo>
                <a:lnTo>
                  <a:pt x="76" y="87"/>
                </a:lnTo>
                <a:lnTo>
                  <a:pt x="76" y="142"/>
                </a:lnTo>
                <a:lnTo>
                  <a:pt x="76" y="198"/>
                </a:lnTo>
                <a:lnTo>
                  <a:pt x="91" y="205"/>
                </a:lnTo>
                <a:lnTo>
                  <a:pt x="92" y="227"/>
                </a:lnTo>
                <a:lnTo>
                  <a:pt x="104" y="237"/>
                </a:lnTo>
                <a:lnTo>
                  <a:pt x="114" y="240"/>
                </a:lnTo>
                <a:lnTo>
                  <a:pt x="119" y="236"/>
                </a:lnTo>
                <a:lnTo>
                  <a:pt x="141" y="242"/>
                </a:lnTo>
                <a:lnTo>
                  <a:pt x="164" y="240"/>
                </a:lnTo>
                <a:lnTo>
                  <a:pt x="174" y="236"/>
                </a:lnTo>
                <a:lnTo>
                  <a:pt x="179" y="228"/>
                </a:lnTo>
                <a:lnTo>
                  <a:pt x="198" y="228"/>
                </a:lnTo>
                <a:lnTo>
                  <a:pt x="253" y="194"/>
                </a:lnTo>
                <a:lnTo>
                  <a:pt x="262" y="176"/>
                </a:lnTo>
                <a:lnTo>
                  <a:pt x="265" y="184"/>
                </a:lnTo>
                <a:lnTo>
                  <a:pt x="275" y="184"/>
                </a:lnTo>
                <a:lnTo>
                  <a:pt x="281" y="172"/>
                </a:lnTo>
                <a:lnTo>
                  <a:pt x="299" y="167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90" name="Freeform 387">
            <a:extLst>
              <a:ext uri="{FF2B5EF4-FFF2-40B4-BE49-F238E27FC236}">
                <a16:creationId xmlns:a16="http://schemas.microsoft.com/office/drawing/2014/main" id="{255B0DB7-A275-4A32-A00D-0FD7EB421F59}"/>
              </a:ext>
            </a:extLst>
          </p:cNvPr>
          <p:cNvSpPr>
            <a:spLocks noChangeAspect="1"/>
          </p:cNvSpPr>
          <p:nvPr/>
        </p:nvSpPr>
        <p:spPr bwMode="auto">
          <a:xfrm>
            <a:off x="6756400" y="3173413"/>
            <a:ext cx="1354139" cy="1195387"/>
          </a:xfrm>
          <a:custGeom>
            <a:avLst/>
            <a:gdLst>
              <a:gd name="T0" fmla="*/ 2147483646 w 1183"/>
              <a:gd name="T1" fmla="*/ 2147483646 h 1302"/>
              <a:gd name="T2" fmla="*/ 2147483646 w 1183"/>
              <a:gd name="T3" fmla="*/ 2147483646 h 1302"/>
              <a:gd name="T4" fmla="*/ 2147483646 w 1183"/>
              <a:gd name="T5" fmla="*/ 2147483646 h 1302"/>
              <a:gd name="T6" fmla="*/ 2147483646 w 1183"/>
              <a:gd name="T7" fmla="*/ 2147483646 h 1302"/>
              <a:gd name="T8" fmla="*/ 2147483646 w 1183"/>
              <a:gd name="T9" fmla="*/ 2147483646 h 1302"/>
              <a:gd name="T10" fmla="*/ 2147483646 w 1183"/>
              <a:gd name="T11" fmla="*/ 2147483646 h 1302"/>
              <a:gd name="T12" fmla="*/ 2147483646 w 1183"/>
              <a:gd name="T13" fmla="*/ 2147483646 h 1302"/>
              <a:gd name="T14" fmla="*/ 2147483646 w 1183"/>
              <a:gd name="T15" fmla="*/ 2147483646 h 1302"/>
              <a:gd name="T16" fmla="*/ 2147483646 w 1183"/>
              <a:gd name="T17" fmla="*/ 2147483646 h 1302"/>
              <a:gd name="T18" fmla="*/ 2147483646 w 1183"/>
              <a:gd name="T19" fmla="*/ 2147483646 h 1302"/>
              <a:gd name="T20" fmla="*/ 2147483646 w 1183"/>
              <a:gd name="T21" fmla="*/ 2147483646 h 1302"/>
              <a:gd name="T22" fmla="*/ 2147483646 w 1183"/>
              <a:gd name="T23" fmla="*/ 2147483646 h 1302"/>
              <a:gd name="T24" fmla="*/ 2147483646 w 1183"/>
              <a:gd name="T25" fmla="*/ 2147483646 h 1302"/>
              <a:gd name="T26" fmla="*/ 2147483646 w 1183"/>
              <a:gd name="T27" fmla="*/ 2147483646 h 1302"/>
              <a:gd name="T28" fmla="*/ 2147483646 w 1183"/>
              <a:gd name="T29" fmla="*/ 2147483646 h 1302"/>
              <a:gd name="T30" fmla="*/ 2147483646 w 1183"/>
              <a:gd name="T31" fmla="*/ 2147483646 h 1302"/>
              <a:gd name="T32" fmla="*/ 2147483646 w 1183"/>
              <a:gd name="T33" fmla="*/ 2147483646 h 1302"/>
              <a:gd name="T34" fmla="*/ 2147483646 w 1183"/>
              <a:gd name="T35" fmla="*/ 2147483646 h 1302"/>
              <a:gd name="T36" fmla="*/ 2147483646 w 1183"/>
              <a:gd name="T37" fmla="*/ 2147483646 h 1302"/>
              <a:gd name="T38" fmla="*/ 2147483646 w 1183"/>
              <a:gd name="T39" fmla="*/ 2147483646 h 1302"/>
              <a:gd name="T40" fmla="*/ 2147483646 w 1183"/>
              <a:gd name="T41" fmla="*/ 2147483646 h 1302"/>
              <a:gd name="T42" fmla="*/ 2147483646 w 1183"/>
              <a:gd name="T43" fmla="*/ 2147483646 h 1302"/>
              <a:gd name="T44" fmla="*/ 2147483646 w 1183"/>
              <a:gd name="T45" fmla="*/ 2147483646 h 1302"/>
              <a:gd name="T46" fmla="*/ 2147483646 w 1183"/>
              <a:gd name="T47" fmla="*/ 2147483646 h 1302"/>
              <a:gd name="T48" fmla="*/ 2147483646 w 1183"/>
              <a:gd name="T49" fmla="*/ 2147483646 h 1302"/>
              <a:gd name="T50" fmla="*/ 2147483646 w 1183"/>
              <a:gd name="T51" fmla="*/ 2147483646 h 1302"/>
              <a:gd name="T52" fmla="*/ 2147483646 w 1183"/>
              <a:gd name="T53" fmla="*/ 2147483646 h 1302"/>
              <a:gd name="T54" fmla="*/ 2147483646 w 1183"/>
              <a:gd name="T55" fmla="*/ 2147483646 h 1302"/>
              <a:gd name="T56" fmla="*/ 2147483646 w 1183"/>
              <a:gd name="T57" fmla="*/ 2147483646 h 1302"/>
              <a:gd name="T58" fmla="*/ 2147483646 w 1183"/>
              <a:gd name="T59" fmla="*/ 2147483646 h 1302"/>
              <a:gd name="T60" fmla="*/ 2147483646 w 1183"/>
              <a:gd name="T61" fmla="*/ 2147483646 h 1302"/>
              <a:gd name="T62" fmla="*/ 2147483646 w 1183"/>
              <a:gd name="T63" fmla="*/ 2147483646 h 1302"/>
              <a:gd name="T64" fmla="*/ 2147483646 w 1183"/>
              <a:gd name="T65" fmla="*/ 2147483646 h 1302"/>
              <a:gd name="T66" fmla="*/ 2147483646 w 1183"/>
              <a:gd name="T67" fmla="*/ 2147483646 h 1302"/>
              <a:gd name="T68" fmla="*/ 2147483646 w 1183"/>
              <a:gd name="T69" fmla="*/ 2147483646 h 1302"/>
              <a:gd name="T70" fmla="*/ 2147483646 w 1183"/>
              <a:gd name="T71" fmla="*/ 2147483646 h 1302"/>
              <a:gd name="T72" fmla="*/ 2147483646 w 1183"/>
              <a:gd name="T73" fmla="*/ 2147483646 h 1302"/>
              <a:gd name="T74" fmla="*/ 2147483646 w 1183"/>
              <a:gd name="T75" fmla="*/ 2147483646 h 1302"/>
              <a:gd name="T76" fmla="*/ 2147483646 w 1183"/>
              <a:gd name="T77" fmla="*/ 2147483646 h 1302"/>
              <a:gd name="T78" fmla="*/ 2147483646 w 1183"/>
              <a:gd name="T79" fmla="*/ 2147483646 h 1302"/>
              <a:gd name="T80" fmla="*/ 2147483646 w 1183"/>
              <a:gd name="T81" fmla="*/ 2147483646 h 1302"/>
              <a:gd name="T82" fmla="*/ 0 w 1183"/>
              <a:gd name="T83" fmla="*/ 2147483646 h 1302"/>
              <a:gd name="T84" fmla="*/ 2147483646 w 1183"/>
              <a:gd name="T85" fmla="*/ 2147483646 h 1302"/>
              <a:gd name="T86" fmla="*/ 2147483646 w 1183"/>
              <a:gd name="T87" fmla="*/ 2147483646 h 1302"/>
              <a:gd name="T88" fmla="*/ 2147483646 w 1183"/>
              <a:gd name="T89" fmla="*/ 2147483646 h 1302"/>
              <a:gd name="T90" fmla="*/ 2147483646 w 1183"/>
              <a:gd name="T91" fmla="*/ 2147483646 h 1302"/>
              <a:gd name="T92" fmla="*/ 2147483646 w 1183"/>
              <a:gd name="T93" fmla="*/ 2147483646 h 1302"/>
              <a:gd name="T94" fmla="*/ 2147483646 w 1183"/>
              <a:gd name="T95" fmla="*/ 2147483646 h 1302"/>
              <a:gd name="T96" fmla="*/ 2147483646 w 1183"/>
              <a:gd name="T97" fmla="*/ 2147483646 h 1302"/>
              <a:gd name="T98" fmla="*/ 2147483646 w 1183"/>
              <a:gd name="T99" fmla="*/ 2147483646 h 1302"/>
              <a:gd name="T100" fmla="*/ 2147483646 w 1183"/>
              <a:gd name="T101" fmla="*/ 2147483646 h 1302"/>
              <a:gd name="T102" fmla="*/ 2147483646 w 1183"/>
              <a:gd name="T103" fmla="*/ 2147483646 h 1302"/>
              <a:gd name="T104" fmla="*/ 2147483646 w 1183"/>
              <a:gd name="T105" fmla="*/ 2147483646 h 1302"/>
              <a:gd name="T106" fmla="*/ 2147483646 w 1183"/>
              <a:gd name="T107" fmla="*/ 2147483646 h 1302"/>
              <a:gd name="T108" fmla="*/ 2147483646 w 1183"/>
              <a:gd name="T109" fmla="*/ 2147483646 h 1302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183"/>
              <a:gd name="T166" fmla="*/ 0 h 1302"/>
              <a:gd name="T167" fmla="*/ 1183 w 1183"/>
              <a:gd name="T168" fmla="*/ 1302 h 1302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183" h="1302">
                <a:moveTo>
                  <a:pt x="884" y="526"/>
                </a:moveTo>
                <a:lnTo>
                  <a:pt x="884" y="567"/>
                </a:lnTo>
                <a:lnTo>
                  <a:pt x="884" y="648"/>
                </a:lnTo>
                <a:lnTo>
                  <a:pt x="884" y="733"/>
                </a:lnTo>
                <a:lnTo>
                  <a:pt x="884" y="809"/>
                </a:lnTo>
                <a:lnTo>
                  <a:pt x="884" y="864"/>
                </a:lnTo>
                <a:lnTo>
                  <a:pt x="892" y="879"/>
                </a:lnTo>
                <a:lnTo>
                  <a:pt x="892" y="892"/>
                </a:lnTo>
                <a:lnTo>
                  <a:pt x="907" y="915"/>
                </a:lnTo>
                <a:lnTo>
                  <a:pt x="919" y="942"/>
                </a:lnTo>
                <a:lnTo>
                  <a:pt x="934" y="956"/>
                </a:lnTo>
                <a:lnTo>
                  <a:pt x="998" y="970"/>
                </a:lnTo>
                <a:lnTo>
                  <a:pt x="1017" y="988"/>
                </a:lnTo>
                <a:lnTo>
                  <a:pt x="1041" y="993"/>
                </a:lnTo>
                <a:lnTo>
                  <a:pt x="1051" y="1018"/>
                </a:lnTo>
                <a:lnTo>
                  <a:pt x="1067" y="1026"/>
                </a:lnTo>
                <a:lnTo>
                  <a:pt x="1082" y="1022"/>
                </a:lnTo>
                <a:lnTo>
                  <a:pt x="1097" y="1032"/>
                </a:lnTo>
                <a:lnTo>
                  <a:pt x="1129" y="1017"/>
                </a:lnTo>
                <a:lnTo>
                  <a:pt x="1164" y="1011"/>
                </a:lnTo>
                <a:lnTo>
                  <a:pt x="1178" y="1020"/>
                </a:lnTo>
                <a:lnTo>
                  <a:pt x="1173" y="1039"/>
                </a:lnTo>
                <a:lnTo>
                  <a:pt x="1183" y="1048"/>
                </a:lnTo>
                <a:lnTo>
                  <a:pt x="1159" y="1066"/>
                </a:lnTo>
                <a:lnTo>
                  <a:pt x="1145" y="1066"/>
                </a:lnTo>
                <a:lnTo>
                  <a:pt x="1108" y="1092"/>
                </a:lnTo>
                <a:lnTo>
                  <a:pt x="1090" y="1115"/>
                </a:lnTo>
                <a:lnTo>
                  <a:pt x="1036" y="1137"/>
                </a:lnTo>
                <a:lnTo>
                  <a:pt x="1034" y="1131"/>
                </a:lnTo>
                <a:lnTo>
                  <a:pt x="1021" y="1132"/>
                </a:lnTo>
                <a:lnTo>
                  <a:pt x="1031" y="1151"/>
                </a:lnTo>
                <a:lnTo>
                  <a:pt x="1000" y="1146"/>
                </a:lnTo>
                <a:lnTo>
                  <a:pt x="968" y="1145"/>
                </a:lnTo>
                <a:lnTo>
                  <a:pt x="908" y="1163"/>
                </a:lnTo>
                <a:lnTo>
                  <a:pt x="873" y="1200"/>
                </a:lnTo>
                <a:lnTo>
                  <a:pt x="897" y="1207"/>
                </a:lnTo>
                <a:lnTo>
                  <a:pt x="907" y="1206"/>
                </a:lnTo>
                <a:lnTo>
                  <a:pt x="915" y="1203"/>
                </a:lnTo>
                <a:lnTo>
                  <a:pt x="926" y="1235"/>
                </a:lnTo>
                <a:lnTo>
                  <a:pt x="903" y="1232"/>
                </a:lnTo>
                <a:lnTo>
                  <a:pt x="879" y="1232"/>
                </a:lnTo>
                <a:lnTo>
                  <a:pt x="847" y="1240"/>
                </a:lnTo>
                <a:lnTo>
                  <a:pt x="831" y="1254"/>
                </a:lnTo>
                <a:lnTo>
                  <a:pt x="797" y="1247"/>
                </a:lnTo>
                <a:lnTo>
                  <a:pt x="773" y="1256"/>
                </a:lnTo>
                <a:lnTo>
                  <a:pt x="759" y="1276"/>
                </a:lnTo>
                <a:lnTo>
                  <a:pt x="745" y="1279"/>
                </a:lnTo>
                <a:lnTo>
                  <a:pt x="722" y="1302"/>
                </a:lnTo>
                <a:lnTo>
                  <a:pt x="684" y="1299"/>
                </a:lnTo>
                <a:lnTo>
                  <a:pt x="685" y="1288"/>
                </a:lnTo>
                <a:lnTo>
                  <a:pt x="695" y="1270"/>
                </a:lnTo>
                <a:lnTo>
                  <a:pt x="708" y="1276"/>
                </a:lnTo>
                <a:lnTo>
                  <a:pt x="721" y="1274"/>
                </a:lnTo>
                <a:lnTo>
                  <a:pt x="723" y="1265"/>
                </a:lnTo>
                <a:lnTo>
                  <a:pt x="716" y="1251"/>
                </a:lnTo>
                <a:lnTo>
                  <a:pt x="723" y="1215"/>
                </a:lnTo>
                <a:lnTo>
                  <a:pt x="734" y="1215"/>
                </a:lnTo>
                <a:lnTo>
                  <a:pt x="758" y="1195"/>
                </a:lnTo>
                <a:lnTo>
                  <a:pt x="762" y="1177"/>
                </a:lnTo>
                <a:lnTo>
                  <a:pt x="759" y="1132"/>
                </a:lnTo>
                <a:lnTo>
                  <a:pt x="783" y="1085"/>
                </a:lnTo>
                <a:lnTo>
                  <a:pt x="780" y="1064"/>
                </a:lnTo>
                <a:lnTo>
                  <a:pt x="768" y="1044"/>
                </a:lnTo>
                <a:lnTo>
                  <a:pt x="786" y="1045"/>
                </a:lnTo>
                <a:lnTo>
                  <a:pt x="794" y="1072"/>
                </a:lnTo>
                <a:lnTo>
                  <a:pt x="804" y="1066"/>
                </a:lnTo>
                <a:lnTo>
                  <a:pt x="801" y="1081"/>
                </a:lnTo>
                <a:lnTo>
                  <a:pt x="806" y="1081"/>
                </a:lnTo>
                <a:lnTo>
                  <a:pt x="808" y="1095"/>
                </a:lnTo>
                <a:lnTo>
                  <a:pt x="818" y="1085"/>
                </a:lnTo>
                <a:lnTo>
                  <a:pt x="828" y="1098"/>
                </a:lnTo>
                <a:lnTo>
                  <a:pt x="857" y="1103"/>
                </a:lnTo>
                <a:lnTo>
                  <a:pt x="861" y="1095"/>
                </a:lnTo>
                <a:lnTo>
                  <a:pt x="857" y="1076"/>
                </a:lnTo>
                <a:lnTo>
                  <a:pt x="879" y="1078"/>
                </a:lnTo>
                <a:lnTo>
                  <a:pt x="879" y="1073"/>
                </a:lnTo>
                <a:lnTo>
                  <a:pt x="859" y="1054"/>
                </a:lnTo>
                <a:lnTo>
                  <a:pt x="859" y="1035"/>
                </a:lnTo>
                <a:lnTo>
                  <a:pt x="845" y="1031"/>
                </a:lnTo>
                <a:lnTo>
                  <a:pt x="829" y="1016"/>
                </a:lnTo>
                <a:lnTo>
                  <a:pt x="824" y="995"/>
                </a:lnTo>
                <a:lnTo>
                  <a:pt x="814" y="990"/>
                </a:lnTo>
                <a:lnTo>
                  <a:pt x="772" y="986"/>
                </a:lnTo>
                <a:lnTo>
                  <a:pt x="771" y="976"/>
                </a:lnTo>
                <a:lnTo>
                  <a:pt x="703" y="966"/>
                </a:lnTo>
                <a:lnTo>
                  <a:pt x="688" y="971"/>
                </a:lnTo>
                <a:lnTo>
                  <a:pt x="646" y="957"/>
                </a:lnTo>
                <a:lnTo>
                  <a:pt x="628" y="960"/>
                </a:lnTo>
                <a:lnTo>
                  <a:pt x="615" y="934"/>
                </a:lnTo>
                <a:lnTo>
                  <a:pt x="614" y="944"/>
                </a:lnTo>
                <a:lnTo>
                  <a:pt x="605" y="944"/>
                </a:lnTo>
                <a:lnTo>
                  <a:pt x="607" y="924"/>
                </a:lnTo>
                <a:lnTo>
                  <a:pt x="602" y="919"/>
                </a:lnTo>
                <a:lnTo>
                  <a:pt x="609" y="911"/>
                </a:lnTo>
                <a:lnTo>
                  <a:pt x="594" y="905"/>
                </a:lnTo>
                <a:lnTo>
                  <a:pt x="591" y="891"/>
                </a:lnTo>
                <a:lnTo>
                  <a:pt x="596" y="874"/>
                </a:lnTo>
                <a:lnTo>
                  <a:pt x="577" y="847"/>
                </a:lnTo>
                <a:lnTo>
                  <a:pt x="582" y="818"/>
                </a:lnTo>
                <a:lnTo>
                  <a:pt x="536" y="823"/>
                </a:lnTo>
                <a:lnTo>
                  <a:pt x="523" y="814"/>
                </a:lnTo>
                <a:lnTo>
                  <a:pt x="496" y="756"/>
                </a:lnTo>
                <a:lnTo>
                  <a:pt x="459" y="750"/>
                </a:lnTo>
                <a:lnTo>
                  <a:pt x="459" y="791"/>
                </a:lnTo>
                <a:lnTo>
                  <a:pt x="439" y="744"/>
                </a:lnTo>
                <a:lnTo>
                  <a:pt x="402" y="733"/>
                </a:lnTo>
                <a:lnTo>
                  <a:pt x="397" y="739"/>
                </a:lnTo>
                <a:lnTo>
                  <a:pt x="398" y="758"/>
                </a:lnTo>
                <a:lnTo>
                  <a:pt x="381" y="778"/>
                </a:lnTo>
                <a:lnTo>
                  <a:pt x="376" y="773"/>
                </a:lnTo>
                <a:lnTo>
                  <a:pt x="383" y="748"/>
                </a:lnTo>
                <a:lnTo>
                  <a:pt x="365" y="786"/>
                </a:lnTo>
                <a:lnTo>
                  <a:pt x="360" y="789"/>
                </a:lnTo>
                <a:lnTo>
                  <a:pt x="357" y="767"/>
                </a:lnTo>
                <a:lnTo>
                  <a:pt x="329" y="809"/>
                </a:lnTo>
                <a:lnTo>
                  <a:pt x="307" y="819"/>
                </a:lnTo>
                <a:lnTo>
                  <a:pt x="243" y="805"/>
                </a:lnTo>
                <a:lnTo>
                  <a:pt x="214" y="813"/>
                </a:lnTo>
                <a:lnTo>
                  <a:pt x="134" y="763"/>
                </a:lnTo>
                <a:lnTo>
                  <a:pt x="86" y="767"/>
                </a:lnTo>
                <a:lnTo>
                  <a:pt x="60" y="754"/>
                </a:lnTo>
                <a:lnTo>
                  <a:pt x="35" y="756"/>
                </a:lnTo>
                <a:lnTo>
                  <a:pt x="11" y="699"/>
                </a:lnTo>
                <a:lnTo>
                  <a:pt x="0" y="697"/>
                </a:lnTo>
                <a:lnTo>
                  <a:pt x="0" y="639"/>
                </a:lnTo>
                <a:lnTo>
                  <a:pt x="0" y="560"/>
                </a:lnTo>
                <a:lnTo>
                  <a:pt x="0" y="472"/>
                </a:lnTo>
                <a:lnTo>
                  <a:pt x="0" y="388"/>
                </a:lnTo>
                <a:lnTo>
                  <a:pt x="32" y="354"/>
                </a:lnTo>
                <a:lnTo>
                  <a:pt x="72" y="308"/>
                </a:lnTo>
                <a:lnTo>
                  <a:pt x="120" y="257"/>
                </a:lnTo>
                <a:lnTo>
                  <a:pt x="163" y="209"/>
                </a:lnTo>
                <a:lnTo>
                  <a:pt x="195" y="174"/>
                </a:lnTo>
                <a:lnTo>
                  <a:pt x="236" y="126"/>
                </a:lnTo>
                <a:lnTo>
                  <a:pt x="283" y="73"/>
                </a:lnTo>
                <a:lnTo>
                  <a:pt x="326" y="20"/>
                </a:lnTo>
                <a:lnTo>
                  <a:pt x="343" y="0"/>
                </a:lnTo>
                <a:lnTo>
                  <a:pt x="398" y="33"/>
                </a:lnTo>
                <a:lnTo>
                  <a:pt x="425" y="79"/>
                </a:lnTo>
                <a:lnTo>
                  <a:pt x="429" y="83"/>
                </a:lnTo>
                <a:lnTo>
                  <a:pt x="468" y="89"/>
                </a:lnTo>
                <a:lnTo>
                  <a:pt x="523" y="114"/>
                </a:lnTo>
                <a:lnTo>
                  <a:pt x="555" y="140"/>
                </a:lnTo>
                <a:lnTo>
                  <a:pt x="537" y="195"/>
                </a:lnTo>
                <a:lnTo>
                  <a:pt x="560" y="152"/>
                </a:lnTo>
                <a:lnTo>
                  <a:pt x="680" y="153"/>
                </a:lnTo>
                <a:lnTo>
                  <a:pt x="720" y="170"/>
                </a:lnTo>
                <a:lnTo>
                  <a:pt x="727" y="166"/>
                </a:lnTo>
                <a:lnTo>
                  <a:pt x="732" y="191"/>
                </a:lnTo>
                <a:lnTo>
                  <a:pt x="723" y="264"/>
                </a:lnTo>
                <a:lnTo>
                  <a:pt x="732" y="288"/>
                </a:lnTo>
                <a:lnTo>
                  <a:pt x="735" y="345"/>
                </a:lnTo>
                <a:lnTo>
                  <a:pt x="730" y="354"/>
                </a:lnTo>
                <a:lnTo>
                  <a:pt x="729" y="375"/>
                </a:lnTo>
                <a:lnTo>
                  <a:pt x="780" y="438"/>
                </a:lnTo>
                <a:lnTo>
                  <a:pt x="739" y="459"/>
                </a:lnTo>
                <a:lnTo>
                  <a:pt x="785" y="453"/>
                </a:lnTo>
                <a:lnTo>
                  <a:pt x="822" y="486"/>
                </a:lnTo>
                <a:lnTo>
                  <a:pt x="831" y="516"/>
                </a:lnTo>
                <a:lnTo>
                  <a:pt x="803" y="553"/>
                </a:lnTo>
                <a:lnTo>
                  <a:pt x="838" y="527"/>
                </a:lnTo>
                <a:lnTo>
                  <a:pt x="875" y="551"/>
                </a:lnTo>
                <a:lnTo>
                  <a:pt x="879" y="549"/>
                </a:lnTo>
                <a:lnTo>
                  <a:pt x="875" y="519"/>
                </a:lnTo>
                <a:lnTo>
                  <a:pt x="884" y="513"/>
                </a:lnTo>
                <a:lnTo>
                  <a:pt x="884" y="526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91" name="Freeform 388">
            <a:extLst>
              <a:ext uri="{FF2B5EF4-FFF2-40B4-BE49-F238E27FC236}">
                <a16:creationId xmlns:a16="http://schemas.microsoft.com/office/drawing/2014/main" id="{69F8BE12-B58E-4A22-A539-2E48BFA97F3C}"/>
              </a:ext>
            </a:extLst>
          </p:cNvPr>
          <p:cNvSpPr>
            <a:spLocks noChangeAspect="1"/>
          </p:cNvSpPr>
          <p:nvPr/>
        </p:nvSpPr>
        <p:spPr bwMode="auto">
          <a:xfrm>
            <a:off x="8535988" y="2819400"/>
            <a:ext cx="796925" cy="827088"/>
          </a:xfrm>
          <a:custGeom>
            <a:avLst/>
            <a:gdLst>
              <a:gd name="T0" fmla="*/ 2147483646 w 696"/>
              <a:gd name="T1" fmla="*/ 2147483646 h 898"/>
              <a:gd name="T2" fmla="*/ 2147483646 w 696"/>
              <a:gd name="T3" fmla="*/ 2147483646 h 898"/>
              <a:gd name="T4" fmla="*/ 2147483646 w 696"/>
              <a:gd name="T5" fmla="*/ 2147483646 h 898"/>
              <a:gd name="T6" fmla="*/ 2147483646 w 696"/>
              <a:gd name="T7" fmla="*/ 2147483646 h 898"/>
              <a:gd name="T8" fmla="*/ 2147483646 w 696"/>
              <a:gd name="T9" fmla="*/ 2147483646 h 898"/>
              <a:gd name="T10" fmla="*/ 2147483646 w 696"/>
              <a:gd name="T11" fmla="*/ 2147483646 h 898"/>
              <a:gd name="T12" fmla="*/ 2147483646 w 696"/>
              <a:gd name="T13" fmla="*/ 2147483646 h 898"/>
              <a:gd name="T14" fmla="*/ 2147483646 w 696"/>
              <a:gd name="T15" fmla="*/ 2147483646 h 898"/>
              <a:gd name="T16" fmla="*/ 2147483646 w 696"/>
              <a:gd name="T17" fmla="*/ 2147483646 h 898"/>
              <a:gd name="T18" fmla="*/ 2147483646 w 696"/>
              <a:gd name="T19" fmla="*/ 2147483646 h 898"/>
              <a:gd name="T20" fmla="*/ 2147483646 w 696"/>
              <a:gd name="T21" fmla="*/ 2147483646 h 898"/>
              <a:gd name="T22" fmla="*/ 2147483646 w 696"/>
              <a:gd name="T23" fmla="*/ 2147483646 h 898"/>
              <a:gd name="T24" fmla="*/ 2147483646 w 696"/>
              <a:gd name="T25" fmla="*/ 2147483646 h 898"/>
              <a:gd name="T26" fmla="*/ 2147483646 w 696"/>
              <a:gd name="T27" fmla="*/ 2147483646 h 898"/>
              <a:gd name="T28" fmla="*/ 2147483646 w 696"/>
              <a:gd name="T29" fmla="*/ 2147483646 h 898"/>
              <a:gd name="T30" fmla="*/ 2147483646 w 696"/>
              <a:gd name="T31" fmla="*/ 2147483646 h 898"/>
              <a:gd name="T32" fmla="*/ 2147483646 w 696"/>
              <a:gd name="T33" fmla="*/ 2147483646 h 898"/>
              <a:gd name="T34" fmla="*/ 2147483646 w 696"/>
              <a:gd name="T35" fmla="*/ 2147483646 h 898"/>
              <a:gd name="T36" fmla="*/ 2147483646 w 696"/>
              <a:gd name="T37" fmla="*/ 2147483646 h 898"/>
              <a:gd name="T38" fmla="*/ 2147483646 w 696"/>
              <a:gd name="T39" fmla="*/ 2147483646 h 898"/>
              <a:gd name="T40" fmla="*/ 2147483646 w 696"/>
              <a:gd name="T41" fmla="*/ 2147483646 h 898"/>
              <a:gd name="T42" fmla="*/ 2147483646 w 696"/>
              <a:gd name="T43" fmla="*/ 2147483646 h 898"/>
              <a:gd name="T44" fmla="*/ 2147483646 w 696"/>
              <a:gd name="T45" fmla="*/ 2147483646 h 898"/>
              <a:gd name="T46" fmla="*/ 2147483646 w 696"/>
              <a:gd name="T47" fmla="*/ 2147483646 h 898"/>
              <a:gd name="T48" fmla="*/ 2147483646 w 696"/>
              <a:gd name="T49" fmla="*/ 2147483646 h 898"/>
              <a:gd name="T50" fmla="*/ 2147483646 w 696"/>
              <a:gd name="T51" fmla="*/ 2147483646 h 898"/>
              <a:gd name="T52" fmla="*/ 2147483646 w 696"/>
              <a:gd name="T53" fmla="*/ 2147483646 h 898"/>
              <a:gd name="T54" fmla="*/ 2147483646 w 696"/>
              <a:gd name="T55" fmla="*/ 2147483646 h 898"/>
              <a:gd name="T56" fmla="*/ 2147483646 w 696"/>
              <a:gd name="T57" fmla="*/ 2147483646 h 898"/>
              <a:gd name="T58" fmla="*/ 2147483646 w 696"/>
              <a:gd name="T59" fmla="*/ 2147483646 h 898"/>
              <a:gd name="T60" fmla="*/ 2147483646 w 696"/>
              <a:gd name="T61" fmla="*/ 2147483646 h 898"/>
              <a:gd name="T62" fmla="*/ 2147483646 w 696"/>
              <a:gd name="T63" fmla="*/ 2147483646 h 898"/>
              <a:gd name="T64" fmla="*/ 2147483646 w 696"/>
              <a:gd name="T65" fmla="*/ 2147483646 h 898"/>
              <a:gd name="T66" fmla="*/ 2147483646 w 696"/>
              <a:gd name="T67" fmla="*/ 2147483646 h 898"/>
              <a:gd name="T68" fmla="*/ 2147483646 w 696"/>
              <a:gd name="T69" fmla="*/ 2147483646 h 898"/>
              <a:gd name="T70" fmla="*/ 2147483646 w 696"/>
              <a:gd name="T71" fmla="*/ 2147483646 h 898"/>
              <a:gd name="T72" fmla="*/ 2147483646 w 696"/>
              <a:gd name="T73" fmla="*/ 2147483646 h 898"/>
              <a:gd name="T74" fmla="*/ 2147483646 w 696"/>
              <a:gd name="T75" fmla="*/ 2147483646 h 898"/>
              <a:gd name="T76" fmla="*/ 2147483646 w 696"/>
              <a:gd name="T77" fmla="*/ 2147483646 h 898"/>
              <a:gd name="T78" fmla="*/ 2147483646 w 696"/>
              <a:gd name="T79" fmla="*/ 2147483646 h 898"/>
              <a:gd name="T80" fmla="*/ 2147483646 w 696"/>
              <a:gd name="T81" fmla="*/ 2147483646 h 898"/>
              <a:gd name="T82" fmla="*/ 2147483646 w 696"/>
              <a:gd name="T83" fmla="*/ 2147483646 h 898"/>
              <a:gd name="T84" fmla="*/ 2147483646 w 696"/>
              <a:gd name="T85" fmla="*/ 2147483646 h 898"/>
              <a:gd name="T86" fmla="*/ 2147483646 w 696"/>
              <a:gd name="T87" fmla="*/ 2147483646 h 898"/>
              <a:gd name="T88" fmla="*/ 2147483646 w 696"/>
              <a:gd name="T89" fmla="*/ 2147483646 h 898"/>
              <a:gd name="T90" fmla="*/ 2147483646 w 696"/>
              <a:gd name="T91" fmla="*/ 2147483646 h 898"/>
              <a:gd name="T92" fmla="*/ 2147483646 w 696"/>
              <a:gd name="T93" fmla="*/ 2147483646 h 898"/>
              <a:gd name="T94" fmla="*/ 2147483646 w 696"/>
              <a:gd name="T95" fmla="*/ 2147483646 h 898"/>
              <a:gd name="T96" fmla="*/ 2147483646 w 696"/>
              <a:gd name="T97" fmla="*/ 2147483646 h 898"/>
              <a:gd name="T98" fmla="*/ 2147483646 w 696"/>
              <a:gd name="T99" fmla="*/ 2147483646 h 898"/>
              <a:gd name="T100" fmla="*/ 2147483646 w 696"/>
              <a:gd name="T101" fmla="*/ 2147483646 h 898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696"/>
              <a:gd name="T154" fmla="*/ 0 h 898"/>
              <a:gd name="T155" fmla="*/ 696 w 696"/>
              <a:gd name="T156" fmla="*/ 898 h 898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696" h="898">
                <a:moveTo>
                  <a:pt x="593" y="850"/>
                </a:moveTo>
                <a:lnTo>
                  <a:pt x="542" y="850"/>
                </a:lnTo>
                <a:lnTo>
                  <a:pt x="485" y="850"/>
                </a:lnTo>
                <a:lnTo>
                  <a:pt x="433" y="850"/>
                </a:lnTo>
                <a:lnTo>
                  <a:pt x="387" y="850"/>
                </a:lnTo>
                <a:lnTo>
                  <a:pt x="336" y="850"/>
                </a:lnTo>
                <a:lnTo>
                  <a:pt x="283" y="850"/>
                </a:lnTo>
                <a:lnTo>
                  <a:pt x="229" y="850"/>
                </a:lnTo>
                <a:lnTo>
                  <a:pt x="225" y="843"/>
                </a:lnTo>
                <a:lnTo>
                  <a:pt x="235" y="846"/>
                </a:lnTo>
                <a:lnTo>
                  <a:pt x="229" y="819"/>
                </a:lnTo>
                <a:lnTo>
                  <a:pt x="211" y="806"/>
                </a:lnTo>
                <a:lnTo>
                  <a:pt x="225" y="792"/>
                </a:lnTo>
                <a:lnTo>
                  <a:pt x="251" y="790"/>
                </a:lnTo>
                <a:lnTo>
                  <a:pt x="238" y="778"/>
                </a:lnTo>
                <a:lnTo>
                  <a:pt x="240" y="759"/>
                </a:lnTo>
                <a:lnTo>
                  <a:pt x="229" y="746"/>
                </a:lnTo>
                <a:lnTo>
                  <a:pt x="220" y="750"/>
                </a:lnTo>
                <a:lnTo>
                  <a:pt x="217" y="769"/>
                </a:lnTo>
                <a:lnTo>
                  <a:pt x="206" y="770"/>
                </a:lnTo>
                <a:lnTo>
                  <a:pt x="203" y="799"/>
                </a:lnTo>
                <a:lnTo>
                  <a:pt x="211" y="814"/>
                </a:lnTo>
                <a:lnTo>
                  <a:pt x="208" y="836"/>
                </a:lnTo>
                <a:lnTo>
                  <a:pt x="201" y="838"/>
                </a:lnTo>
                <a:lnTo>
                  <a:pt x="197" y="852"/>
                </a:lnTo>
                <a:lnTo>
                  <a:pt x="194" y="862"/>
                </a:lnTo>
                <a:lnTo>
                  <a:pt x="201" y="873"/>
                </a:lnTo>
                <a:lnTo>
                  <a:pt x="182" y="889"/>
                </a:lnTo>
                <a:lnTo>
                  <a:pt x="174" y="873"/>
                </a:lnTo>
                <a:lnTo>
                  <a:pt x="182" y="865"/>
                </a:lnTo>
                <a:lnTo>
                  <a:pt x="152" y="834"/>
                </a:lnTo>
                <a:lnTo>
                  <a:pt x="133" y="830"/>
                </a:lnTo>
                <a:lnTo>
                  <a:pt x="127" y="846"/>
                </a:lnTo>
                <a:lnTo>
                  <a:pt x="115" y="839"/>
                </a:lnTo>
                <a:lnTo>
                  <a:pt x="113" y="846"/>
                </a:lnTo>
                <a:lnTo>
                  <a:pt x="97" y="838"/>
                </a:lnTo>
                <a:lnTo>
                  <a:pt x="97" y="830"/>
                </a:lnTo>
                <a:lnTo>
                  <a:pt x="86" y="820"/>
                </a:lnTo>
                <a:lnTo>
                  <a:pt x="82" y="837"/>
                </a:lnTo>
                <a:lnTo>
                  <a:pt x="76" y="832"/>
                </a:lnTo>
                <a:lnTo>
                  <a:pt x="73" y="820"/>
                </a:lnTo>
                <a:lnTo>
                  <a:pt x="81" y="811"/>
                </a:lnTo>
                <a:lnTo>
                  <a:pt x="77" y="784"/>
                </a:lnTo>
                <a:lnTo>
                  <a:pt x="82" y="782"/>
                </a:lnTo>
                <a:lnTo>
                  <a:pt x="80" y="773"/>
                </a:lnTo>
                <a:lnTo>
                  <a:pt x="86" y="768"/>
                </a:lnTo>
                <a:lnTo>
                  <a:pt x="81" y="759"/>
                </a:lnTo>
                <a:lnTo>
                  <a:pt x="74" y="754"/>
                </a:lnTo>
                <a:lnTo>
                  <a:pt x="72" y="763"/>
                </a:lnTo>
                <a:lnTo>
                  <a:pt x="64" y="763"/>
                </a:lnTo>
                <a:lnTo>
                  <a:pt x="63" y="783"/>
                </a:lnTo>
                <a:lnTo>
                  <a:pt x="55" y="788"/>
                </a:lnTo>
                <a:lnTo>
                  <a:pt x="51" y="781"/>
                </a:lnTo>
                <a:lnTo>
                  <a:pt x="51" y="787"/>
                </a:lnTo>
                <a:lnTo>
                  <a:pt x="41" y="784"/>
                </a:lnTo>
                <a:lnTo>
                  <a:pt x="41" y="761"/>
                </a:lnTo>
                <a:lnTo>
                  <a:pt x="50" y="726"/>
                </a:lnTo>
                <a:lnTo>
                  <a:pt x="41" y="721"/>
                </a:lnTo>
                <a:lnTo>
                  <a:pt x="37" y="705"/>
                </a:lnTo>
                <a:lnTo>
                  <a:pt x="16" y="700"/>
                </a:lnTo>
                <a:lnTo>
                  <a:pt x="20" y="684"/>
                </a:lnTo>
                <a:lnTo>
                  <a:pt x="0" y="657"/>
                </a:lnTo>
                <a:lnTo>
                  <a:pt x="17" y="639"/>
                </a:lnTo>
                <a:lnTo>
                  <a:pt x="11" y="627"/>
                </a:lnTo>
                <a:lnTo>
                  <a:pt x="9" y="608"/>
                </a:lnTo>
                <a:lnTo>
                  <a:pt x="27" y="613"/>
                </a:lnTo>
                <a:lnTo>
                  <a:pt x="44" y="601"/>
                </a:lnTo>
                <a:lnTo>
                  <a:pt x="34" y="598"/>
                </a:lnTo>
                <a:lnTo>
                  <a:pt x="20" y="557"/>
                </a:lnTo>
                <a:lnTo>
                  <a:pt x="28" y="559"/>
                </a:lnTo>
                <a:lnTo>
                  <a:pt x="26" y="564"/>
                </a:lnTo>
                <a:lnTo>
                  <a:pt x="48" y="584"/>
                </a:lnTo>
                <a:lnTo>
                  <a:pt x="62" y="592"/>
                </a:lnTo>
                <a:lnTo>
                  <a:pt x="67" y="584"/>
                </a:lnTo>
                <a:lnTo>
                  <a:pt x="60" y="570"/>
                </a:lnTo>
                <a:lnTo>
                  <a:pt x="64" y="566"/>
                </a:lnTo>
                <a:lnTo>
                  <a:pt x="58" y="555"/>
                </a:lnTo>
                <a:lnTo>
                  <a:pt x="63" y="545"/>
                </a:lnTo>
                <a:lnTo>
                  <a:pt x="54" y="533"/>
                </a:lnTo>
                <a:lnTo>
                  <a:pt x="58" y="532"/>
                </a:lnTo>
                <a:lnTo>
                  <a:pt x="87" y="565"/>
                </a:lnTo>
                <a:lnTo>
                  <a:pt x="109" y="574"/>
                </a:lnTo>
                <a:lnTo>
                  <a:pt x="119" y="593"/>
                </a:lnTo>
                <a:lnTo>
                  <a:pt x="194" y="589"/>
                </a:lnTo>
                <a:lnTo>
                  <a:pt x="233" y="605"/>
                </a:lnTo>
                <a:lnTo>
                  <a:pt x="247" y="568"/>
                </a:lnTo>
                <a:lnTo>
                  <a:pt x="239" y="559"/>
                </a:lnTo>
                <a:lnTo>
                  <a:pt x="243" y="546"/>
                </a:lnTo>
                <a:lnTo>
                  <a:pt x="266" y="532"/>
                </a:lnTo>
                <a:lnTo>
                  <a:pt x="262" y="525"/>
                </a:lnTo>
                <a:lnTo>
                  <a:pt x="263" y="514"/>
                </a:lnTo>
                <a:lnTo>
                  <a:pt x="247" y="506"/>
                </a:lnTo>
                <a:lnTo>
                  <a:pt x="231" y="479"/>
                </a:lnTo>
                <a:lnTo>
                  <a:pt x="233" y="472"/>
                </a:lnTo>
                <a:lnTo>
                  <a:pt x="247" y="463"/>
                </a:lnTo>
                <a:lnTo>
                  <a:pt x="226" y="462"/>
                </a:lnTo>
                <a:lnTo>
                  <a:pt x="224" y="454"/>
                </a:lnTo>
                <a:lnTo>
                  <a:pt x="215" y="459"/>
                </a:lnTo>
                <a:lnTo>
                  <a:pt x="223" y="444"/>
                </a:lnTo>
                <a:lnTo>
                  <a:pt x="211" y="440"/>
                </a:lnTo>
                <a:lnTo>
                  <a:pt x="206" y="423"/>
                </a:lnTo>
                <a:lnTo>
                  <a:pt x="223" y="422"/>
                </a:lnTo>
                <a:lnTo>
                  <a:pt x="208" y="393"/>
                </a:lnTo>
                <a:lnTo>
                  <a:pt x="223" y="376"/>
                </a:lnTo>
                <a:lnTo>
                  <a:pt x="223" y="357"/>
                </a:lnTo>
                <a:lnTo>
                  <a:pt x="230" y="340"/>
                </a:lnTo>
                <a:lnTo>
                  <a:pt x="223" y="339"/>
                </a:lnTo>
                <a:lnTo>
                  <a:pt x="231" y="325"/>
                </a:lnTo>
                <a:lnTo>
                  <a:pt x="229" y="303"/>
                </a:lnTo>
                <a:lnTo>
                  <a:pt x="238" y="288"/>
                </a:lnTo>
                <a:lnTo>
                  <a:pt x="231" y="294"/>
                </a:lnTo>
                <a:lnTo>
                  <a:pt x="220" y="280"/>
                </a:lnTo>
                <a:lnTo>
                  <a:pt x="212" y="283"/>
                </a:lnTo>
                <a:lnTo>
                  <a:pt x="203" y="256"/>
                </a:lnTo>
                <a:lnTo>
                  <a:pt x="191" y="250"/>
                </a:lnTo>
                <a:lnTo>
                  <a:pt x="207" y="222"/>
                </a:lnTo>
                <a:lnTo>
                  <a:pt x="225" y="209"/>
                </a:lnTo>
                <a:lnTo>
                  <a:pt x="221" y="199"/>
                </a:lnTo>
                <a:lnTo>
                  <a:pt x="211" y="200"/>
                </a:lnTo>
                <a:lnTo>
                  <a:pt x="212" y="187"/>
                </a:lnTo>
                <a:lnTo>
                  <a:pt x="244" y="177"/>
                </a:lnTo>
                <a:lnTo>
                  <a:pt x="231" y="164"/>
                </a:lnTo>
                <a:lnTo>
                  <a:pt x="207" y="180"/>
                </a:lnTo>
                <a:lnTo>
                  <a:pt x="198" y="164"/>
                </a:lnTo>
                <a:lnTo>
                  <a:pt x="165" y="158"/>
                </a:lnTo>
                <a:lnTo>
                  <a:pt x="174" y="144"/>
                </a:lnTo>
                <a:lnTo>
                  <a:pt x="200" y="150"/>
                </a:lnTo>
                <a:lnTo>
                  <a:pt x="184" y="130"/>
                </a:lnTo>
                <a:lnTo>
                  <a:pt x="185" y="104"/>
                </a:lnTo>
                <a:lnTo>
                  <a:pt x="194" y="97"/>
                </a:lnTo>
                <a:lnTo>
                  <a:pt x="175" y="103"/>
                </a:lnTo>
                <a:lnTo>
                  <a:pt x="168" y="93"/>
                </a:lnTo>
                <a:lnTo>
                  <a:pt x="169" y="61"/>
                </a:lnTo>
                <a:lnTo>
                  <a:pt x="178" y="48"/>
                </a:lnTo>
                <a:lnTo>
                  <a:pt x="164" y="35"/>
                </a:lnTo>
                <a:lnTo>
                  <a:pt x="180" y="28"/>
                </a:lnTo>
                <a:lnTo>
                  <a:pt x="168" y="11"/>
                </a:lnTo>
                <a:lnTo>
                  <a:pt x="187" y="0"/>
                </a:lnTo>
                <a:lnTo>
                  <a:pt x="189" y="7"/>
                </a:lnTo>
                <a:lnTo>
                  <a:pt x="185" y="12"/>
                </a:lnTo>
                <a:lnTo>
                  <a:pt x="193" y="15"/>
                </a:lnTo>
                <a:lnTo>
                  <a:pt x="197" y="30"/>
                </a:lnTo>
                <a:lnTo>
                  <a:pt x="189" y="49"/>
                </a:lnTo>
                <a:lnTo>
                  <a:pt x="205" y="49"/>
                </a:lnTo>
                <a:lnTo>
                  <a:pt x="205" y="72"/>
                </a:lnTo>
                <a:lnTo>
                  <a:pt x="216" y="74"/>
                </a:lnTo>
                <a:lnTo>
                  <a:pt x="212" y="84"/>
                </a:lnTo>
                <a:lnTo>
                  <a:pt x="231" y="88"/>
                </a:lnTo>
                <a:lnTo>
                  <a:pt x="219" y="103"/>
                </a:lnTo>
                <a:lnTo>
                  <a:pt x="233" y="114"/>
                </a:lnTo>
                <a:lnTo>
                  <a:pt x="243" y="107"/>
                </a:lnTo>
                <a:lnTo>
                  <a:pt x="243" y="120"/>
                </a:lnTo>
                <a:lnTo>
                  <a:pt x="253" y="120"/>
                </a:lnTo>
                <a:lnTo>
                  <a:pt x="252" y="130"/>
                </a:lnTo>
                <a:lnTo>
                  <a:pt x="240" y="136"/>
                </a:lnTo>
                <a:lnTo>
                  <a:pt x="220" y="136"/>
                </a:lnTo>
                <a:lnTo>
                  <a:pt x="205" y="149"/>
                </a:lnTo>
                <a:lnTo>
                  <a:pt x="263" y="139"/>
                </a:lnTo>
                <a:lnTo>
                  <a:pt x="260" y="167"/>
                </a:lnTo>
                <a:lnTo>
                  <a:pt x="276" y="167"/>
                </a:lnTo>
                <a:lnTo>
                  <a:pt x="275" y="178"/>
                </a:lnTo>
                <a:lnTo>
                  <a:pt x="285" y="185"/>
                </a:lnTo>
                <a:lnTo>
                  <a:pt x="244" y="200"/>
                </a:lnTo>
                <a:lnTo>
                  <a:pt x="298" y="201"/>
                </a:lnTo>
                <a:lnTo>
                  <a:pt x="300" y="213"/>
                </a:lnTo>
                <a:lnTo>
                  <a:pt x="290" y="223"/>
                </a:lnTo>
                <a:lnTo>
                  <a:pt x="295" y="226"/>
                </a:lnTo>
                <a:lnTo>
                  <a:pt x="263" y="250"/>
                </a:lnTo>
                <a:lnTo>
                  <a:pt x="300" y="236"/>
                </a:lnTo>
                <a:lnTo>
                  <a:pt x="311" y="252"/>
                </a:lnTo>
                <a:lnTo>
                  <a:pt x="299" y="268"/>
                </a:lnTo>
                <a:lnTo>
                  <a:pt x="318" y="265"/>
                </a:lnTo>
                <a:lnTo>
                  <a:pt x="339" y="294"/>
                </a:lnTo>
                <a:lnTo>
                  <a:pt x="308" y="316"/>
                </a:lnTo>
                <a:lnTo>
                  <a:pt x="336" y="315"/>
                </a:lnTo>
                <a:lnTo>
                  <a:pt x="344" y="325"/>
                </a:lnTo>
                <a:lnTo>
                  <a:pt x="339" y="335"/>
                </a:lnTo>
                <a:lnTo>
                  <a:pt x="363" y="344"/>
                </a:lnTo>
                <a:lnTo>
                  <a:pt x="367" y="357"/>
                </a:lnTo>
                <a:lnTo>
                  <a:pt x="344" y="379"/>
                </a:lnTo>
                <a:lnTo>
                  <a:pt x="348" y="391"/>
                </a:lnTo>
                <a:lnTo>
                  <a:pt x="311" y="377"/>
                </a:lnTo>
                <a:lnTo>
                  <a:pt x="308" y="384"/>
                </a:lnTo>
                <a:lnTo>
                  <a:pt x="323" y="391"/>
                </a:lnTo>
                <a:lnTo>
                  <a:pt x="345" y="403"/>
                </a:lnTo>
                <a:lnTo>
                  <a:pt x="348" y="407"/>
                </a:lnTo>
                <a:lnTo>
                  <a:pt x="331" y="414"/>
                </a:lnTo>
                <a:lnTo>
                  <a:pt x="349" y="435"/>
                </a:lnTo>
                <a:lnTo>
                  <a:pt x="339" y="434"/>
                </a:lnTo>
                <a:lnTo>
                  <a:pt x="335" y="444"/>
                </a:lnTo>
                <a:lnTo>
                  <a:pt x="369" y="440"/>
                </a:lnTo>
                <a:lnTo>
                  <a:pt x="378" y="467"/>
                </a:lnTo>
                <a:lnTo>
                  <a:pt x="372" y="473"/>
                </a:lnTo>
                <a:lnTo>
                  <a:pt x="402" y="476"/>
                </a:lnTo>
                <a:lnTo>
                  <a:pt x="411" y="492"/>
                </a:lnTo>
                <a:lnTo>
                  <a:pt x="427" y="487"/>
                </a:lnTo>
                <a:lnTo>
                  <a:pt x="424" y="506"/>
                </a:lnTo>
                <a:lnTo>
                  <a:pt x="432" y="520"/>
                </a:lnTo>
                <a:lnTo>
                  <a:pt x="420" y="536"/>
                </a:lnTo>
                <a:lnTo>
                  <a:pt x="433" y="529"/>
                </a:lnTo>
                <a:lnTo>
                  <a:pt x="448" y="539"/>
                </a:lnTo>
                <a:lnTo>
                  <a:pt x="464" y="531"/>
                </a:lnTo>
                <a:lnTo>
                  <a:pt x="465" y="539"/>
                </a:lnTo>
                <a:lnTo>
                  <a:pt x="475" y="542"/>
                </a:lnTo>
                <a:lnTo>
                  <a:pt x="462" y="573"/>
                </a:lnTo>
                <a:lnTo>
                  <a:pt x="493" y="542"/>
                </a:lnTo>
                <a:lnTo>
                  <a:pt x="492" y="555"/>
                </a:lnTo>
                <a:lnTo>
                  <a:pt x="502" y="547"/>
                </a:lnTo>
                <a:lnTo>
                  <a:pt x="507" y="569"/>
                </a:lnTo>
                <a:lnTo>
                  <a:pt x="514" y="575"/>
                </a:lnTo>
                <a:lnTo>
                  <a:pt x="540" y="587"/>
                </a:lnTo>
                <a:lnTo>
                  <a:pt x="557" y="566"/>
                </a:lnTo>
                <a:lnTo>
                  <a:pt x="565" y="576"/>
                </a:lnTo>
                <a:lnTo>
                  <a:pt x="562" y="587"/>
                </a:lnTo>
                <a:lnTo>
                  <a:pt x="588" y="596"/>
                </a:lnTo>
                <a:lnTo>
                  <a:pt x="593" y="605"/>
                </a:lnTo>
                <a:lnTo>
                  <a:pt x="586" y="619"/>
                </a:lnTo>
                <a:lnTo>
                  <a:pt x="563" y="620"/>
                </a:lnTo>
                <a:lnTo>
                  <a:pt x="529" y="640"/>
                </a:lnTo>
                <a:lnTo>
                  <a:pt x="479" y="652"/>
                </a:lnTo>
                <a:lnTo>
                  <a:pt x="471" y="662"/>
                </a:lnTo>
                <a:lnTo>
                  <a:pt x="454" y="672"/>
                </a:lnTo>
                <a:lnTo>
                  <a:pt x="437" y="695"/>
                </a:lnTo>
                <a:lnTo>
                  <a:pt x="400" y="680"/>
                </a:lnTo>
                <a:lnTo>
                  <a:pt x="385" y="680"/>
                </a:lnTo>
                <a:lnTo>
                  <a:pt x="386" y="689"/>
                </a:lnTo>
                <a:lnTo>
                  <a:pt x="429" y="705"/>
                </a:lnTo>
                <a:lnTo>
                  <a:pt x="427" y="730"/>
                </a:lnTo>
                <a:lnTo>
                  <a:pt x="521" y="658"/>
                </a:lnTo>
                <a:lnTo>
                  <a:pt x="534" y="648"/>
                </a:lnTo>
                <a:lnTo>
                  <a:pt x="561" y="639"/>
                </a:lnTo>
                <a:lnTo>
                  <a:pt x="599" y="640"/>
                </a:lnTo>
                <a:lnTo>
                  <a:pt x="604" y="680"/>
                </a:lnTo>
                <a:lnTo>
                  <a:pt x="597" y="690"/>
                </a:lnTo>
                <a:lnTo>
                  <a:pt x="599" y="717"/>
                </a:lnTo>
                <a:lnTo>
                  <a:pt x="623" y="682"/>
                </a:lnTo>
                <a:lnTo>
                  <a:pt x="644" y="684"/>
                </a:lnTo>
                <a:lnTo>
                  <a:pt x="641" y="690"/>
                </a:lnTo>
                <a:lnTo>
                  <a:pt x="680" y="703"/>
                </a:lnTo>
                <a:lnTo>
                  <a:pt x="671" y="709"/>
                </a:lnTo>
                <a:lnTo>
                  <a:pt x="690" y="731"/>
                </a:lnTo>
                <a:lnTo>
                  <a:pt x="690" y="740"/>
                </a:lnTo>
                <a:lnTo>
                  <a:pt x="680" y="749"/>
                </a:lnTo>
                <a:lnTo>
                  <a:pt x="655" y="739"/>
                </a:lnTo>
                <a:lnTo>
                  <a:pt x="663" y="751"/>
                </a:lnTo>
                <a:lnTo>
                  <a:pt x="677" y="754"/>
                </a:lnTo>
                <a:lnTo>
                  <a:pt x="682" y="768"/>
                </a:lnTo>
                <a:lnTo>
                  <a:pt x="677" y="776"/>
                </a:lnTo>
                <a:lnTo>
                  <a:pt x="686" y="792"/>
                </a:lnTo>
                <a:lnTo>
                  <a:pt x="673" y="797"/>
                </a:lnTo>
                <a:lnTo>
                  <a:pt x="691" y="802"/>
                </a:lnTo>
                <a:lnTo>
                  <a:pt x="696" y="814"/>
                </a:lnTo>
                <a:lnTo>
                  <a:pt x="672" y="810"/>
                </a:lnTo>
                <a:lnTo>
                  <a:pt x="695" y="833"/>
                </a:lnTo>
                <a:lnTo>
                  <a:pt x="639" y="892"/>
                </a:lnTo>
                <a:lnTo>
                  <a:pt x="623" y="898"/>
                </a:lnTo>
                <a:lnTo>
                  <a:pt x="608" y="897"/>
                </a:lnTo>
                <a:lnTo>
                  <a:pt x="608" y="850"/>
                </a:lnTo>
                <a:lnTo>
                  <a:pt x="593" y="850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692" name="Freeform 389">
            <a:extLst>
              <a:ext uri="{FF2B5EF4-FFF2-40B4-BE49-F238E27FC236}">
                <a16:creationId xmlns:a16="http://schemas.microsoft.com/office/drawing/2014/main" id="{46C5B858-0EAA-486D-AB87-80356611E47D}"/>
              </a:ext>
            </a:extLst>
          </p:cNvPr>
          <p:cNvSpPr>
            <a:spLocks noChangeAspect="1"/>
          </p:cNvSpPr>
          <p:nvPr/>
        </p:nvSpPr>
        <p:spPr bwMode="auto">
          <a:xfrm>
            <a:off x="9086851" y="3630613"/>
            <a:ext cx="430213" cy="400051"/>
          </a:xfrm>
          <a:custGeom>
            <a:avLst/>
            <a:gdLst>
              <a:gd name="T0" fmla="*/ 2147483646 w 376"/>
              <a:gd name="T1" fmla="*/ 2147483646 h 436"/>
              <a:gd name="T2" fmla="*/ 2147483646 w 376"/>
              <a:gd name="T3" fmla="*/ 2147483646 h 436"/>
              <a:gd name="T4" fmla="*/ 2147483646 w 376"/>
              <a:gd name="T5" fmla="*/ 2147483646 h 436"/>
              <a:gd name="T6" fmla="*/ 2147483646 w 376"/>
              <a:gd name="T7" fmla="*/ 2147483646 h 436"/>
              <a:gd name="T8" fmla="*/ 2147483646 w 376"/>
              <a:gd name="T9" fmla="*/ 2147483646 h 436"/>
              <a:gd name="T10" fmla="*/ 2147483646 w 376"/>
              <a:gd name="T11" fmla="*/ 2147483646 h 436"/>
              <a:gd name="T12" fmla="*/ 2147483646 w 376"/>
              <a:gd name="T13" fmla="*/ 2147483646 h 436"/>
              <a:gd name="T14" fmla="*/ 2147483646 w 376"/>
              <a:gd name="T15" fmla="*/ 2147483646 h 436"/>
              <a:gd name="T16" fmla="*/ 2147483646 w 376"/>
              <a:gd name="T17" fmla="*/ 2147483646 h 436"/>
              <a:gd name="T18" fmla="*/ 2147483646 w 376"/>
              <a:gd name="T19" fmla="*/ 2147483646 h 436"/>
              <a:gd name="T20" fmla="*/ 2147483646 w 376"/>
              <a:gd name="T21" fmla="*/ 2147483646 h 436"/>
              <a:gd name="T22" fmla="*/ 2147483646 w 376"/>
              <a:gd name="T23" fmla="*/ 2147483646 h 436"/>
              <a:gd name="T24" fmla="*/ 2147483646 w 376"/>
              <a:gd name="T25" fmla="*/ 2147483646 h 436"/>
              <a:gd name="T26" fmla="*/ 2147483646 w 376"/>
              <a:gd name="T27" fmla="*/ 0 h 436"/>
              <a:gd name="T28" fmla="*/ 2147483646 w 376"/>
              <a:gd name="T29" fmla="*/ 2147483646 h 436"/>
              <a:gd name="T30" fmla="*/ 2147483646 w 376"/>
              <a:gd name="T31" fmla="*/ 2147483646 h 436"/>
              <a:gd name="T32" fmla="*/ 2147483646 w 376"/>
              <a:gd name="T33" fmla="*/ 2147483646 h 436"/>
              <a:gd name="T34" fmla="*/ 2147483646 w 376"/>
              <a:gd name="T35" fmla="*/ 2147483646 h 436"/>
              <a:gd name="T36" fmla="*/ 2147483646 w 376"/>
              <a:gd name="T37" fmla="*/ 2147483646 h 436"/>
              <a:gd name="T38" fmla="*/ 2147483646 w 376"/>
              <a:gd name="T39" fmla="*/ 2147483646 h 436"/>
              <a:gd name="T40" fmla="*/ 2147483646 w 376"/>
              <a:gd name="T41" fmla="*/ 2147483646 h 436"/>
              <a:gd name="T42" fmla="*/ 2147483646 w 376"/>
              <a:gd name="T43" fmla="*/ 2147483646 h 436"/>
              <a:gd name="T44" fmla="*/ 2147483646 w 376"/>
              <a:gd name="T45" fmla="*/ 2147483646 h 436"/>
              <a:gd name="T46" fmla="*/ 2147483646 w 376"/>
              <a:gd name="T47" fmla="*/ 2147483646 h 436"/>
              <a:gd name="T48" fmla="*/ 2147483646 w 376"/>
              <a:gd name="T49" fmla="*/ 2147483646 h 436"/>
              <a:gd name="T50" fmla="*/ 2147483646 w 376"/>
              <a:gd name="T51" fmla="*/ 2147483646 h 436"/>
              <a:gd name="T52" fmla="*/ 2147483646 w 376"/>
              <a:gd name="T53" fmla="*/ 2147483646 h 436"/>
              <a:gd name="T54" fmla="*/ 2147483646 w 376"/>
              <a:gd name="T55" fmla="*/ 2147483646 h 436"/>
              <a:gd name="T56" fmla="*/ 2147483646 w 376"/>
              <a:gd name="T57" fmla="*/ 2147483646 h 436"/>
              <a:gd name="T58" fmla="*/ 2147483646 w 376"/>
              <a:gd name="T59" fmla="*/ 2147483646 h 436"/>
              <a:gd name="T60" fmla="*/ 2147483646 w 376"/>
              <a:gd name="T61" fmla="*/ 2147483646 h 436"/>
              <a:gd name="T62" fmla="*/ 2147483646 w 376"/>
              <a:gd name="T63" fmla="*/ 2147483646 h 436"/>
              <a:gd name="T64" fmla="*/ 2147483646 w 376"/>
              <a:gd name="T65" fmla="*/ 2147483646 h 436"/>
              <a:gd name="T66" fmla="*/ 2147483646 w 376"/>
              <a:gd name="T67" fmla="*/ 2147483646 h 436"/>
              <a:gd name="T68" fmla="*/ 2147483646 w 376"/>
              <a:gd name="T69" fmla="*/ 2147483646 h 436"/>
              <a:gd name="T70" fmla="*/ 2147483646 w 376"/>
              <a:gd name="T71" fmla="*/ 2147483646 h 436"/>
              <a:gd name="T72" fmla="*/ 2147483646 w 376"/>
              <a:gd name="T73" fmla="*/ 2147483646 h 436"/>
              <a:gd name="T74" fmla="*/ 2147483646 w 376"/>
              <a:gd name="T75" fmla="*/ 2147483646 h 436"/>
              <a:gd name="T76" fmla="*/ 2147483646 w 376"/>
              <a:gd name="T77" fmla="*/ 2147483646 h 436"/>
              <a:gd name="T78" fmla="*/ 2147483646 w 376"/>
              <a:gd name="T79" fmla="*/ 2147483646 h 436"/>
              <a:gd name="T80" fmla="*/ 2147483646 w 376"/>
              <a:gd name="T81" fmla="*/ 2147483646 h 436"/>
              <a:gd name="T82" fmla="*/ 2147483646 w 376"/>
              <a:gd name="T83" fmla="*/ 2147483646 h 436"/>
              <a:gd name="T84" fmla="*/ 2147483646 w 376"/>
              <a:gd name="T85" fmla="*/ 2147483646 h 436"/>
              <a:gd name="T86" fmla="*/ 2147483646 w 376"/>
              <a:gd name="T87" fmla="*/ 2147483646 h 436"/>
              <a:gd name="T88" fmla="*/ 2147483646 w 376"/>
              <a:gd name="T89" fmla="*/ 2147483646 h 436"/>
              <a:gd name="T90" fmla="*/ 2147483646 w 376"/>
              <a:gd name="T91" fmla="*/ 2147483646 h 436"/>
              <a:gd name="T92" fmla="*/ 2147483646 w 376"/>
              <a:gd name="T93" fmla="*/ 2147483646 h 436"/>
              <a:gd name="T94" fmla="*/ 2147483646 w 376"/>
              <a:gd name="T95" fmla="*/ 2147483646 h 436"/>
              <a:gd name="T96" fmla="*/ 2147483646 w 376"/>
              <a:gd name="T97" fmla="*/ 2147483646 h 436"/>
              <a:gd name="T98" fmla="*/ 2147483646 w 376"/>
              <a:gd name="T99" fmla="*/ 2147483646 h 436"/>
              <a:gd name="T100" fmla="*/ 2147483646 w 376"/>
              <a:gd name="T101" fmla="*/ 2147483646 h 4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76"/>
              <a:gd name="T154" fmla="*/ 0 h 436"/>
              <a:gd name="T155" fmla="*/ 376 w 376"/>
              <a:gd name="T156" fmla="*/ 436 h 4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76" h="436">
                <a:moveTo>
                  <a:pt x="334" y="210"/>
                </a:moveTo>
                <a:lnTo>
                  <a:pt x="329" y="203"/>
                </a:lnTo>
                <a:lnTo>
                  <a:pt x="305" y="196"/>
                </a:lnTo>
                <a:lnTo>
                  <a:pt x="285" y="199"/>
                </a:lnTo>
                <a:lnTo>
                  <a:pt x="277" y="190"/>
                </a:lnTo>
                <a:lnTo>
                  <a:pt x="227" y="210"/>
                </a:lnTo>
                <a:lnTo>
                  <a:pt x="237" y="183"/>
                </a:lnTo>
                <a:lnTo>
                  <a:pt x="225" y="196"/>
                </a:lnTo>
                <a:lnTo>
                  <a:pt x="197" y="191"/>
                </a:lnTo>
                <a:lnTo>
                  <a:pt x="197" y="177"/>
                </a:lnTo>
                <a:lnTo>
                  <a:pt x="186" y="173"/>
                </a:lnTo>
                <a:lnTo>
                  <a:pt x="218" y="153"/>
                </a:lnTo>
                <a:lnTo>
                  <a:pt x="184" y="148"/>
                </a:lnTo>
                <a:lnTo>
                  <a:pt x="186" y="136"/>
                </a:lnTo>
                <a:lnTo>
                  <a:pt x="179" y="135"/>
                </a:lnTo>
                <a:lnTo>
                  <a:pt x="148" y="178"/>
                </a:lnTo>
                <a:lnTo>
                  <a:pt x="143" y="166"/>
                </a:lnTo>
                <a:lnTo>
                  <a:pt x="148" y="141"/>
                </a:lnTo>
                <a:lnTo>
                  <a:pt x="177" y="93"/>
                </a:lnTo>
                <a:lnTo>
                  <a:pt x="179" y="66"/>
                </a:lnTo>
                <a:lnTo>
                  <a:pt x="182" y="72"/>
                </a:lnTo>
                <a:lnTo>
                  <a:pt x="194" y="66"/>
                </a:lnTo>
                <a:lnTo>
                  <a:pt x="202" y="43"/>
                </a:lnTo>
                <a:lnTo>
                  <a:pt x="193" y="34"/>
                </a:lnTo>
                <a:lnTo>
                  <a:pt x="194" y="27"/>
                </a:lnTo>
                <a:lnTo>
                  <a:pt x="208" y="25"/>
                </a:lnTo>
                <a:lnTo>
                  <a:pt x="216" y="7"/>
                </a:lnTo>
                <a:lnTo>
                  <a:pt x="216" y="0"/>
                </a:lnTo>
                <a:lnTo>
                  <a:pt x="177" y="11"/>
                </a:lnTo>
                <a:lnTo>
                  <a:pt x="153" y="25"/>
                </a:lnTo>
                <a:lnTo>
                  <a:pt x="144" y="44"/>
                </a:lnTo>
                <a:lnTo>
                  <a:pt x="134" y="53"/>
                </a:lnTo>
                <a:lnTo>
                  <a:pt x="131" y="70"/>
                </a:lnTo>
                <a:lnTo>
                  <a:pt x="111" y="84"/>
                </a:lnTo>
                <a:lnTo>
                  <a:pt x="120" y="90"/>
                </a:lnTo>
                <a:lnTo>
                  <a:pt x="106" y="122"/>
                </a:lnTo>
                <a:lnTo>
                  <a:pt x="115" y="131"/>
                </a:lnTo>
                <a:lnTo>
                  <a:pt x="97" y="138"/>
                </a:lnTo>
                <a:lnTo>
                  <a:pt x="84" y="168"/>
                </a:lnTo>
                <a:lnTo>
                  <a:pt x="85" y="187"/>
                </a:lnTo>
                <a:lnTo>
                  <a:pt x="68" y="200"/>
                </a:lnTo>
                <a:lnTo>
                  <a:pt x="64" y="209"/>
                </a:lnTo>
                <a:lnTo>
                  <a:pt x="74" y="214"/>
                </a:lnTo>
                <a:lnTo>
                  <a:pt x="74" y="228"/>
                </a:lnTo>
                <a:lnTo>
                  <a:pt x="55" y="226"/>
                </a:lnTo>
                <a:lnTo>
                  <a:pt x="39" y="263"/>
                </a:lnTo>
                <a:lnTo>
                  <a:pt x="33" y="268"/>
                </a:lnTo>
                <a:lnTo>
                  <a:pt x="28" y="260"/>
                </a:lnTo>
                <a:lnTo>
                  <a:pt x="11" y="273"/>
                </a:lnTo>
                <a:lnTo>
                  <a:pt x="46" y="275"/>
                </a:lnTo>
                <a:lnTo>
                  <a:pt x="51" y="283"/>
                </a:lnTo>
                <a:lnTo>
                  <a:pt x="1" y="329"/>
                </a:lnTo>
                <a:lnTo>
                  <a:pt x="0" y="343"/>
                </a:lnTo>
                <a:lnTo>
                  <a:pt x="5" y="355"/>
                </a:lnTo>
                <a:lnTo>
                  <a:pt x="19" y="357"/>
                </a:lnTo>
                <a:lnTo>
                  <a:pt x="71" y="346"/>
                </a:lnTo>
                <a:lnTo>
                  <a:pt x="147" y="356"/>
                </a:lnTo>
                <a:lnTo>
                  <a:pt x="180" y="348"/>
                </a:lnTo>
                <a:lnTo>
                  <a:pt x="203" y="332"/>
                </a:lnTo>
                <a:lnTo>
                  <a:pt x="200" y="349"/>
                </a:lnTo>
                <a:lnTo>
                  <a:pt x="182" y="363"/>
                </a:lnTo>
                <a:lnTo>
                  <a:pt x="219" y="363"/>
                </a:lnTo>
                <a:lnTo>
                  <a:pt x="230" y="347"/>
                </a:lnTo>
                <a:lnTo>
                  <a:pt x="258" y="355"/>
                </a:lnTo>
                <a:lnTo>
                  <a:pt x="234" y="374"/>
                </a:lnTo>
                <a:lnTo>
                  <a:pt x="221" y="393"/>
                </a:lnTo>
                <a:lnTo>
                  <a:pt x="198" y="400"/>
                </a:lnTo>
                <a:lnTo>
                  <a:pt x="197" y="409"/>
                </a:lnTo>
                <a:lnTo>
                  <a:pt x="208" y="413"/>
                </a:lnTo>
                <a:lnTo>
                  <a:pt x="234" y="406"/>
                </a:lnTo>
                <a:lnTo>
                  <a:pt x="258" y="372"/>
                </a:lnTo>
                <a:lnTo>
                  <a:pt x="277" y="369"/>
                </a:lnTo>
                <a:lnTo>
                  <a:pt x="292" y="325"/>
                </a:lnTo>
                <a:lnTo>
                  <a:pt x="301" y="325"/>
                </a:lnTo>
                <a:lnTo>
                  <a:pt x="309" y="374"/>
                </a:lnTo>
                <a:lnTo>
                  <a:pt x="297" y="413"/>
                </a:lnTo>
                <a:lnTo>
                  <a:pt x="306" y="417"/>
                </a:lnTo>
                <a:lnTo>
                  <a:pt x="325" y="389"/>
                </a:lnTo>
                <a:lnTo>
                  <a:pt x="331" y="393"/>
                </a:lnTo>
                <a:lnTo>
                  <a:pt x="327" y="425"/>
                </a:lnTo>
                <a:lnTo>
                  <a:pt x="332" y="436"/>
                </a:lnTo>
                <a:lnTo>
                  <a:pt x="343" y="425"/>
                </a:lnTo>
                <a:lnTo>
                  <a:pt x="356" y="429"/>
                </a:lnTo>
                <a:lnTo>
                  <a:pt x="376" y="366"/>
                </a:lnTo>
                <a:lnTo>
                  <a:pt x="376" y="343"/>
                </a:lnTo>
                <a:lnTo>
                  <a:pt x="371" y="340"/>
                </a:lnTo>
                <a:lnTo>
                  <a:pt x="356" y="366"/>
                </a:lnTo>
                <a:lnTo>
                  <a:pt x="351" y="360"/>
                </a:lnTo>
                <a:lnTo>
                  <a:pt x="351" y="343"/>
                </a:lnTo>
                <a:lnTo>
                  <a:pt x="366" y="303"/>
                </a:lnTo>
                <a:lnTo>
                  <a:pt x="345" y="317"/>
                </a:lnTo>
                <a:lnTo>
                  <a:pt x="331" y="347"/>
                </a:lnTo>
                <a:lnTo>
                  <a:pt x="324" y="348"/>
                </a:lnTo>
                <a:lnTo>
                  <a:pt x="315" y="337"/>
                </a:lnTo>
                <a:lnTo>
                  <a:pt x="322" y="316"/>
                </a:lnTo>
                <a:lnTo>
                  <a:pt x="310" y="301"/>
                </a:lnTo>
                <a:lnTo>
                  <a:pt x="348" y="280"/>
                </a:lnTo>
                <a:lnTo>
                  <a:pt x="352" y="261"/>
                </a:lnTo>
                <a:lnTo>
                  <a:pt x="325" y="275"/>
                </a:lnTo>
                <a:lnTo>
                  <a:pt x="302" y="277"/>
                </a:lnTo>
                <a:lnTo>
                  <a:pt x="316" y="255"/>
                </a:lnTo>
                <a:lnTo>
                  <a:pt x="306" y="249"/>
                </a:lnTo>
                <a:lnTo>
                  <a:pt x="334" y="210"/>
                </a:lnTo>
              </a:path>
            </a:pathLst>
          </a:custGeom>
          <a:solidFill>
            <a:srgbClr val="FFFF0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Freeform 390">
            <a:extLst>
              <a:ext uri="{FF2B5EF4-FFF2-40B4-BE49-F238E27FC236}">
                <a16:creationId xmlns:a16="http://schemas.microsoft.com/office/drawing/2014/main" id="{FF9123B2-E09F-4849-A1F7-4D7FCDDCAE80}"/>
              </a:ext>
            </a:extLst>
          </p:cNvPr>
          <p:cNvSpPr>
            <a:spLocks noChangeAspect="1"/>
          </p:cNvSpPr>
          <p:nvPr/>
        </p:nvSpPr>
        <p:spPr bwMode="auto">
          <a:xfrm>
            <a:off x="7758114" y="4146552"/>
            <a:ext cx="420687" cy="301625"/>
          </a:xfrm>
          <a:custGeom>
            <a:avLst/>
            <a:gdLst>
              <a:gd name="T0" fmla="*/ 2147483647 w 369"/>
              <a:gd name="T1" fmla="*/ 2147483647 h 330"/>
              <a:gd name="T2" fmla="*/ 2147483647 w 369"/>
              <a:gd name="T3" fmla="*/ 2147483647 h 330"/>
              <a:gd name="T4" fmla="*/ 2147483647 w 369"/>
              <a:gd name="T5" fmla="*/ 2147483647 h 330"/>
              <a:gd name="T6" fmla="*/ 0 w 369"/>
              <a:gd name="T7" fmla="*/ 2147483647 h 330"/>
              <a:gd name="T8" fmla="*/ 0 w 369"/>
              <a:gd name="T9" fmla="*/ 2147483647 h 330"/>
              <a:gd name="T10" fmla="*/ 2147483647 w 369"/>
              <a:gd name="T11" fmla="*/ 2147483647 h 330"/>
              <a:gd name="T12" fmla="*/ 2147483647 w 369"/>
              <a:gd name="T13" fmla="*/ 2147483647 h 330"/>
              <a:gd name="T14" fmla="*/ 2147483647 w 369"/>
              <a:gd name="T15" fmla="*/ 2147483647 h 330"/>
              <a:gd name="T16" fmla="*/ 2147483647 w 369"/>
              <a:gd name="T17" fmla="*/ 2147483647 h 330"/>
              <a:gd name="T18" fmla="*/ 2147483647 w 369"/>
              <a:gd name="T19" fmla="*/ 2147483647 h 330"/>
              <a:gd name="T20" fmla="*/ 2147483647 w 369"/>
              <a:gd name="T21" fmla="*/ 2147483647 h 330"/>
              <a:gd name="T22" fmla="*/ 2147483647 w 369"/>
              <a:gd name="T23" fmla="*/ 2147483647 h 330"/>
              <a:gd name="T24" fmla="*/ 2147483647 w 369"/>
              <a:gd name="T25" fmla="*/ 2147483647 h 330"/>
              <a:gd name="T26" fmla="*/ 2147483647 w 369"/>
              <a:gd name="T27" fmla="*/ 2147483647 h 330"/>
              <a:gd name="T28" fmla="*/ 2147483647 w 369"/>
              <a:gd name="T29" fmla="*/ 2147483647 h 330"/>
              <a:gd name="T30" fmla="*/ 2147483647 w 369"/>
              <a:gd name="T31" fmla="*/ 2147483647 h 330"/>
              <a:gd name="T32" fmla="*/ 2147483647 w 369"/>
              <a:gd name="T33" fmla="*/ 2147483647 h 330"/>
              <a:gd name="T34" fmla="*/ 2147483647 w 369"/>
              <a:gd name="T35" fmla="*/ 0 h 330"/>
              <a:gd name="T36" fmla="*/ 2147483647 w 369"/>
              <a:gd name="T37" fmla="*/ 0 h 330"/>
              <a:gd name="T38" fmla="*/ 2147483647 w 369"/>
              <a:gd name="T39" fmla="*/ 2147483647 h 330"/>
              <a:gd name="T40" fmla="*/ 2147483647 w 369"/>
              <a:gd name="T41" fmla="*/ 2147483647 h 330"/>
              <a:gd name="T42" fmla="*/ 2147483647 w 369"/>
              <a:gd name="T43" fmla="*/ 2147483647 h 330"/>
              <a:gd name="T44" fmla="*/ 2147483647 w 369"/>
              <a:gd name="T45" fmla="*/ 2147483647 h 330"/>
              <a:gd name="T46" fmla="*/ 2147483647 w 369"/>
              <a:gd name="T47" fmla="*/ 2147483647 h 330"/>
              <a:gd name="T48" fmla="*/ 2147483647 w 369"/>
              <a:gd name="T49" fmla="*/ 2147483647 h 330"/>
              <a:gd name="T50" fmla="*/ 2147483647 w 369"/>
              <a:gd name="T51" fmla="*/ 2147483647 h 330"/>
              <a:gd name="T52" fmla="*/ 2147483647 w 369"/>
              <a:gd name="T53" fmla="*/ 2147483647 h 330"/>
              <a:gd name="T54" fmla="*/ 2147483647 w 369"/>
              <a:gd name="T55" fmla="*/ 2147483647 h 330"/>
              <a:gd name="T56" fmla="*/ 2147483647 w 369"/>
              <a:gd name="T57" fmla="*/ 2147483647 h 330"/>
              <a:gd name="T58" fmla="*/ 2147483647 w 369"/>
              <a:gd name="T59" fmla="*/ 2147483647 h 330"/>
              <a:gd name="T60" fmla="*/ 2147483647 w 369"/>
              <a:gd name="T61" fmla="*/ 2147483647 h 330"/>
              <a:gd name="T62" fmla="*/ 2147483647 w 369"/>
              <a:gd name="T63" fmla="*/ 2147483647 h 330"/>
              <a:gd name="T64" fmla="*/ 2147483647 w 369"/>
              <a:gd name="T65" fmla="*/ 2147483647 h 330"/>
              <a:gd name="T66" fmla="*/ 2147483647 w 369"/>
              <a:gd name="T67" fmla="*/ 2147483647 h 330"/>
              <a:gd name="T68" fmla="*/ 2147483647 w 369"/>
              <a:gd name="T69" fmla="*/ 2147483647 h 330"/>
              <a:gd name="T70" fmla="*/ 2147483647 w 369"/>
              <a:gd name="T71" fmla="*/ 2147483647 h 330"/>
              <a:gd name="T72" fmla="*/ 2147483647 w 369"/>
              <a:gd name="T73" fmla="*/ 2147483647 h 33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69"/>
              <a:gd name="T112" fmla="*/ 0 h 330"/>
              <a:gd name="T113" fmla="*/ 369 w 369"/>
              <a:gd name="T114" fmla="*/ 330 h 33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69" h="330">
                <a:moveTo>
                  <a:pt x="248" y="232"/>
                </a:moveTo>
                <a:lnTo>
                  <a:pt x="176" y="232"/>
                </a:lnTo>
                <a:lnTo>
                  <a:pt x="89" y="232"/>
                </a:lnTo>
                <a:lnTo>
                  <a:pt x="0" y="232"/>
                </a:lnTo>
                <a:lnTo>
                  <a:pt x="0" y="213"/>
                </a:lnTo>
                <a:lnTo>
                  <a:pt x="52" y="169"/>
                </a:lnTo>
                <a:lnTo>
                  <a:pt x="41" y="137"/>
                </a:lnTo>
                <a:lnTo>
                  <a:pt x="96" y="125"/>
                </a:lnTo>
                <a:lnTo>
                  <a:pt x="125" y="136"/>
                </a:lnTo>
                <a:lnTo>
                  <a:pt x="162" y="132"/>
                </a:lnTo>
                <a:lnTo>
                  <a:pt x="204" y="112"/>
                </a:lnTo>
                <a:lnTo>
                  <a:pt x="204" y="95"/>
                </a:lnTo>
                <a:lnTo>
                  <a:pt x="199" y="86"/>
                </a:lnTo>
                <a:lnTo>
                  <a:pt x="208" y="77"/>
                </a:lnTo>
                <a:lnTo>
                  <a:pt x="197" y="69"/>
                </a:lnTo>
                <a:lnTo>
                  <a:pt x="223" y="51"/>
                </a:lnTo>
                <a:lnTo>
                  <a:pt x="234" y="26"/>
                </a:lnTo>
                <a:lnTo>
                  <a:pt x="271" y="0"/>
                </a:lnTo>
                <a:lnTo>
                  <a:pt x="363" y="0"/>
                </a:lnTo>
                <a:lnTo>
                  <a:pt x="361" y="29"/>
                </a:lnTo>
                <a:lnTo>
                  <a:pt x="366" y="42"/>
                </a:lnTo>
                <a:lnTo>
                  <a:pt x="359" y="74"/>
                </a:lnTo>
                <a:lnTo>
                  <a:pt x="363" y="97"/>
                </a:lnTo>
                <a:lnTo>
                  <a:pt x="359" y="106"/>
                </a:lnTo>
                <a:lnTo>
                  <a:pt x="369" y="114"/>
                </a:lnTo>
                <a:lnTo>
                  <a:pt x="369" y="176"/>
                </a:lnTo>
                <a:lnTo>
                  <a:pt x="356" y="229"/>
                </a:lnTo>
                <a:lnTo>
                  <a:pt x="352" y="285"/>
                </a:lnTo>
                <a:lnTo>
                  <a:pt x="356" y="292"/>
                </a:lnTo>
                <a:lnTo>
                  <a:pt x="342" y="301"/>
                </a:lnTo>
                <a:lnTo>
                  <a:pt x="347" y="307"/>
                </a:lnTo>
                <a:lnTo>
                  <a:pt x="326" y="330"/>
                </a:lnTo>
                <a:lnTo>
                  <a:pt x="333" y="310"/>
                </a:lnTo>
                <a:lnTo>
                  <a:pt x="287" y="280"/>
                </a:lnTo>
                <a:lnTo>
                  <a:pt x="271" y="270"/>
                </a:lnTo>
                <a:lnTo>
                  <a:pt x="266" y="245"/>
                </a:lnTo>
                <a:lnTo>
                  <a:pt x="248" y="232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76" name="Freeform 391">
            <a:extLst>
              <a:ext uri="{FF2B5EF4-FFF2-40B4-BE49-F238E27FC236}">
                <a16:creationId xmlns:a16="http://schemas.microsoft.com/office/drawing/2014/main" id="{C5B77B72-8219-4778-8D0A-6E7934FAB736}"/>
              </a:ext>
            </a:extLst>
          </p:cNvPr>
          <p:cNvSpPr>
            <a:spLocks noChangeAspect="1"/>
          </p:cNvSpPr>
          <p:nvPr/>
        </p:nvSpPr>
        <p:spPr bwMode="auto">
          <a:xfrm>
            <a:off x="8172451" y="4152900"/>
            <a:ext cx="130175" cy="160339"/>
          </a:xfrm>
          <a:custGeom>
            <a:avLst/>
            <a:gdLst>
              <a:gd name="T0" fmla="*/ 2147483647 w 110"/>
              <a:gd name="T1" fmla="*/ 2147483647 h 176"/>
              <a:gd name="T2" fmla="*/ 2147483647 w 110"/>
              <a:gd name="T3" fmla="*/ 2147483647 h 176"/>
              <a:gd name="T4" fmla="*/ 2147483647 w 110"/>
              <a:gd name="T5" fmla="*/ 2147483647 h 176"/>
              <a:gd name="T6" fmla="*/ 2147483647 w 110"/>
              <a:gd name="T7" fmla="*/ 2147483647 h 176"/>
              <a:gd name="T8" fmla="*/ 2147483647 w 110"/>
              <a:gd name="T9" fmla="*/ 2147483647 h 176"/>
              <a:gd name="T10" fmla="*/ 2147483647 w 110"/>
              <a:gd name="T11" fmla="*/ 2147483647 h 176"/>
              <a:gd name="T12" fmla="*/ 2147483647 w 110"/>
              <a:gd name="T13" fmla="*/ 2147483647 h 176"/>
              <a:gd name="T14" fmla="*/ 2147483647 w 110"/>
              <a:gd name="T15" fmla="*/ 2147483647 h 176"/>
              <a:gd name="T16" fmla="*/ 2147483647 w 110"/>
              <a:gd name="T17" fmla="*/ 0 h 176"/>
              <a:gd name="T18" fmla="*/ 2147483647 w 110"/>
              <a:gd name="T19" fmla="*/ 0 h 176"/>
              <a:gd name="T20" fmla="*/ 2147483647 w 110"/>
              <a:gd name="T21" fmla="*/ 0 h 176"/>
              <a:gd name="T22" fmla="*/ 2147483647 w 110"/>
              <a:gd name="T23" fmla="*/ 2147483647 h 176"/>
              <a:gd name="T24" fmla="*/ 2147483647 w 110"/>
              <a:gd name="T25" fmla="*/ 2147483647 h 176"/>
              <a:gd name="T26" fmla="*/ 0 w 110"/>
              <a:gd name="T27" fmla="*/ 2147483647 h 176"/>
              <a:gd name="T28" fmla="*/ 2147483647 w 110"/>
              <a:gd name="T29" fmla="*/ 2147483647 h 176"/>
              <a:gd name="T30" fmla="*/ 0 w 110"/>
              <a:gd name="T31" fmla="*/ 2147483647 h 176"/>
              <a:gd name="T32" fmla="*/ 2147483647 w 110"/>
              <a:gd name="T33" fmla="*/ 2147483647 h 176"/>
              <a:gd name="T34" fmla="*/ 2147483647 w 110"/>
              <a:gd name="T35" fmla="*/ 2147483647 h 176"/>
              <a:gd name="T36" fmla="*/ 2147483647 w 110"/>
              <a:gd name="T37" fmla="*/ 2147483647 h 17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10"/>
              <a:gd name="T58" fmla="*/ 0 h 176"/>
              <a:gd name="T59" fmla="*/ 110 w 110"/>
              <a:gd name="T60" fmla="*/ 176 h 17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10" h="176">
                <a:moveTo>
                  <a:pt x="55" y="176"/>
                </a:moveTo>
                <a:lnTo>
                  <a:pt x="50" y="166"/>
                </a:lnTo>
                <a:lnTo>
                  <a:pt x="58" y="114"/>
                </a:lnTo>
                <a:lnTo>
                  <a:pt x="75" y="80"/>
                </a:lnTo>
                <a:lnTo>
                  <a:pt x="79" y="53"/>
                </a:lnTo>
                <a:lnTo>
                  <a:pt x="104" y="37"/>
                </a:lnTo>
                <a:lnTo>
                  <a:pt x="102" y="17"/>
                </a:lnTo>
                <a:lnTo>
                  <a:pt x="110" y="6"/>
                </a:lnTo>
                <a:lnTo>
                  <a:pt x="108" y="0"/>
                </a:lnTo>
                <a:lnTo>
                  <a:pt x="52" y="0"/>
                </a:lnTo>
                <a:lnTo>
                  <a:pt x="4" y="0"/>
                </a:lnTo>
                <a:lnTo>
                  <a:pt x="2" y="29"/>
                </a:lnTo>
                <a:lnTo>
                  <a:pt x="7" y="42"/>
                </a:lnTo>
                <a:lnTo>
                  <a:pt x="0" y="74"/>
                </a:lnTo>
                <a:lnTo>
                  <a:pt x="4" y="97"/>
                </a:lnTo>
                <a:lnTo>
                  <a:pt x="0" y="106"/>
                </a:lnTo>
                <a:lnTo>
                  <a:pt x="10" y="114"/>
                </a:lnTo>
                <a:lnTo>
                  <a:pt x="10" y="176"/>
                </a:lnTo>
                <a:lnTo>
                  <a:pt x="55" y="176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77" name="Freeform 392">
            <a:extLst>
              <a:ext uri="{FF2B5EF4-FFF2-40B4-BE49-F238E27FC236}">
                <a16:creationId xmlns:a16="http://schemas.microsoft.com/office/drawing/2014/main" id="{A6F7B340-045B-44A3-AB48-CFB1170742EA}"/>
              </a:ext>
            </a:extLst>
          </p:cNvPr>
          <p:cNvSpPr>
            <a:spLocks noChangeAspect="1"/>
          </p:cNvSpPr>
          <p:nvPr/>
        </p:nvSpPr>
        <p:spPr bwMode="auto">
          <a:xfrm>
            <a:off x="8172452" y="4302126"/>
            <a:ext cx="239713" cy="96839"/>
          </a:xfrm>
          <a:custGeom>
            <a:avLst/>
            <a:gdLst>
              <a:gd name="T0" fmla="*/ 0 w 208"/>
              <a:gd name="T1" fmla="*/ 2147483647 h 104"/>
              <a:gd name="T2" fmla="*/ 2147483647 w 208"/>
              <a:gd name="T3" fmla="*/ 2147483647 h 104"/>
              <a:gd name="T4" fmla="*/ 2147483647 w 208"/>
              <a:gd name="T5" fmla="*/ 2147483647 h 104"/>
              <a:gd name="T6" fmla="*/ 2147483647 w 208"/>
              <a:gd name="T7" fmla="*/ 0 h 104"/>
              <a:gd name="T8" fmla="*/ 2147483647 w 208"/>
              <a:gd name="T9" fmla="*/ 0 h 104"/>
              <a:gd name="T10" fmla="*/ 2147483647 w 208"/>
              <a:gd name="T11" fmla="*/ 2147483647 h 104"/>
              <a:gd name="T12" fmla="*/ 2147483647 w 208"/>
              <a:gd name="T13" fmla="*/ 2147483647 h 104"/>
              <a:gd name="T14" fmla="*/ 2147483647 w 208"/>
              <a:gd name="T15" fmla="*/ 2147483647 h 104"/>
              <a:gd name="T16" fmla="*/ 2147483647 w 208"/>
              <a:gd name="T17" fmla="*/ 2147483647 h 104"/>
              <a:gd name="T18" fmla="*/ 2147483647 w 208"/>
              <a:gd name="T19" fmla="*/ 2147483647 h 104"/>
              <a:gd name="T20" fmla="*/ 2147483647 w 208"/>
              <a:gd name="T21" fmla="*/ 2147483647 h 104"/>
              <a:gd name="T22" fmla="*/ 2147483647 w 208"/>
              <a:gd name="T23" fmla="*/ 2147483647 h 104"/>
              <a:gd name="T24" fmla="*/ 2147483647 w 208"/>
              <a:gd name="T25" fmla="*/ 2147483647 h 104"/>
              <a:gd name="T26" fmla="*/ 2147483647 w 208"/>
              <a:gd name="T27" fmla="*/ 2147483647 h 104"/>
              <a:gd name="T28" fmla="*/ 2147483647 w 208"/>
              <a:gd name="T29" fmla="*/ 2147483647 h 104"/>
              <a:gd name="T30" fmla="*/ 2147483647 w 208"/>
              <a:gd name="T31" fmla="*/ 2147483647 h 104"/>
              <a:gd name="T32" fmla="*/ 2147483647 w 208"/>
              <a:gd name="T33" fmla="*/ 2147483647 h 104"/>
              <a:gd name="T34" fmla="*/ 2147483647 w 208"/>
              <a:gd name="T35" fmla="*/ 2147483647 h 104"/>
              <a:gd name="T36" fmla="*/ 2147483647 w 208"/>
              <a:gd name="T37" fmla="*/ 2147483647 h 104"/>
              <a:gd name="T38" fmla="*/ 2147483647 w 208"/>
              <a:gd name="T39" fmla="*/ 2147483647 h 104"/>
              <a:gd name="T40" fmla="*/ 2147483647 w 208"/>
              <a:gd name="T41" fmla="*/ 2147483647 h 104"/>
              <a:gd name="T42" fmla="*/ 2147483647 w 208"/>
              <a:gd name="T43" fmla="*/ 2147483647 h 104"/>
              <a:gd name="T44" fmla="*/ 0 w 208"/>
              <a:gd name="T45" fmla="*/ 2147483647 h 10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08"/>
              <a:gd name="T70" fmla="*/ 0 h 104"/>
              <a:gd name="T71" fmla="*/ 208 w 208"/>
              <a:gd name="T72" fmla="*/ 104 h 10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08" h="104">
                <a:moveTo>
                  <a:pt x="0" y="65"/>
                </a:moveTo>
                <a:lnTo>
                  <a:pt x="13" y="12"/>
                </a:lnTo>
                <a:lnTo>
                  <a:pt x="125" y="12"/>
                </a:lnTo>
                <a:lnTo>
                  <a:pt x="147" y="0"/>
                </a:lnTo>
                <a:lnTo>
                  <a:pt x="152" y="0"/>
                </a:lnTo>
                <a:lnTo>
                  <a:pt x="162" y="22"/>
                </a:lnTo>
                <a:lnTo>
                  <a:pt x="147" y="45"/>
                </a:lnTo>
                <a:lnTo>
                  <a:pt x="162" y="56"/>
                </a:lnTo>
                <a:lnTo>
                  <a:pt x="172" y="82"/>
                </a:lnTo>
                <a:lnTo>
                  <a:pt x="180" y="88"/>
                </a:lnTo>
                <a:lnTo>
                  <a:pt x="201" y="88"/>
                </a:lnTo>
                <a:lnTo>
                  <a:pt x="203" y="78"/>
                </a:lnTo>
                <a:lnTo>
                  <a:pt x="201" y="73"/>
                </a:lnTo>
                <a:lnTo>
                  <a:pt x="206" y="72"/>
                </a:lnTo>
                <a:lnTo>
                  <a:pt x="208" y="88"/>
                </a:lnTo>
                <a:lnTo>
                  <a:pt x="194" y="99"/>
                </a:lnTo>
                <a:lnTo>
                  <a:pt x="175" y="101"/>
                </a:lnTo>
                <a:lnTo>
                  <a:pt x="164" y="93"/>
                </a:lnTo>
                <a:lnTo>
                  <a:pt x="141" y="104"/>
                </a:lnTo>
                <a:lnTo>
                  <a:pt x="132" y="91"/>
                </a:lnTo>
                <a:lnTo>
                  <a:pt x="123" y="84"/>
                </a:lnTo>
                <a:lnTo>
                  <a:pt x="120" y="65"/>
                </a:lnTo>
                <a:lnTo>
                  <a:pt x="0" y="65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78" name="Freeform 393">
            <a:extLst>
              <a:ext uri="{FF2B5EF4-FFF2-40B4-BE49-F238E27FC236}">
                <a16:creationId xmlns:a16="http://schemas.microsoft.com/office/drawing/2014/main" id="{89035D07-783C-46C4-BA44-2B774663D288}"/>
              </a:ext>
            </a:extLst>
          </p:cNvPr>
          <p:cNvSpPr>
            <a:spLocks noChangeAspect="1"/>
          </p:cNvSpPr>
          <p:nvPr/>
        </p:nvSpPr>
        <p:spPr bwMode="auto">
          <a:xfrm>
            <a:off x="8153400" y="4359275"/>
            <a:ext cx="125413" cy="76200"/>
          </a:xfrm>
          <a:custGeom>
            <a:avLst/>
            <a:gdLst>
              <a:gd name="T0" fmla="*/ 2147483647 w 110"/>
              <a:gd name="T1" fmla="*/ 2147483647 h 78"/>
              <a:gd name="T2" fmla="*/ 2147483647 w 110"/>
              <a:gd name="T3" fmla="*/ 2147483647 h 78"/>
              <a:gd name="T4" fmla="*/ 2147483647 w 110"/>
              <a:gd name="T5" fmla="*/ 2147483647 h 78"/>
              <a:gd name="T6" fmla="*/ 2147483647 w 110"/>
              <a:gd name="T7" fmla="*/ 2147483647 h 78"/>
              <a:gd name="T8" fmla="*/ 2147483647 w 110"/>
              <a:gd name="T9" fmla="*/ 2147483647 h 78"/>
              <a:gd name="T10" fmla="*/ 2147483647 w 110"/>
              <a:gd name="T11" fmla="*/ 0 h 78"/>
              <a:gd name="T12" fmla="*/ 2147483647 w 110"/>
              <a:gd name="T13" fmla="*/ 0 h 78"/>
              <a:gd name="T14" fmla="*/ 2147483647 w 110"/>
              <a:gd name="T15" fmla="*/ 2147483647 h 78"/>
              <a:gd name="T16" fmla="*/ 2147483647 w 110"/>
              <a:gd name="T17" fmla="*/ 2147483647 h 78"/>
              <a:gd name="T18" fmla="*/ 0 w 110"/>
              <a:gd name="T19" fmla="*/ 2147483647 h 78"/>
              <a:gd name="T20" fmla="*/ 2147483647 w 110"/>
              <a:gd name="T21" fmla="*/ 2147483647 h 7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10"/>
              <a:gd name="T34" fmla="*/ 0 h 78"/>
              <a:gd name="T35" fmla="*/ 110 w 110"/>
              <a:gd name="T36" fmla="*/ 78 h 7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10" h="78">
                <a:moveTo>
                  <a:pt x="5" y="78"/>
                </a:moveTo>
                <a:lnTo>
                  <a:pt x="40" y="67"/>
                </a:lnTo>
                <a:lnTo>
                  <a:pt x="54" y="56"/>
                </a:lnTo>
                <a:lnTo>
                  <a:pt x="81" y="56"/>
                </a:lnTo>
                <a:lnTo>
                  <a:pt x="107" y="55"/>
                </a:lnTo>
                <a:lnTo>
                  <a:pt x="110" y="0"/>
                </a:lnTo>
                <a:lnTo>
                  <a:pt x="14" y="0"/>
                </a:lnTo>
                <a:lnTo>
                  <a:pt x="10" y="56"/>
                </a:lnTo>
                <a:lnTo>
                  <a:pt x="14" y="63"/>
                </a:lnTo>
                <a:lnTo>
                  <a:pt x="0" y="72"/>
                </a:lnTo>
                <a:lnTo>
                  <a:pt x="5" y="78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sp>
        <p:nvSpPr>
          <p:cNvPr id="279" name="Freeform 394">
            <a:extLst>
              <a:ext uri="{FF2B5EF4-FFF2-40B4-BE49-F238E27FC236}">
                <a16:creationId xmlns:a16="http://schemas.microsoft.com/office/drawing/2014/main" id="{6CA9EB2D-D6D6-4FF5-9520-C0618C1226F6}"/>
              </a:ext>
            </a:extLst>
          </p:cNvPr>
          <p:cNvSpPr>
            <a:spLocks noChangeAspect="1"/>
          </p:cNvSpPr>
          <p:nvPr/>
        </p:nvSpPr>
        <p:spPr bwMode="auto">
          <a:xfrm>
            <a:off x="8320089" y="3970339"/>
            <a:ext cx="271463" cy="317500"/>
          </a:xfrm>
          <a:custGeom>
            <a:avLst/>
            <a:gdLst>
              <a:gd name="T0" fmla="*/ 2147483647 w 237"/>
              <a:gd name="T1" fmla="*/ 2147483647 h 348"/>
              <a:gd name="T2" fmla="*/ 0 w 237"/>
              <a:gd name="T3" fmla="*/ 2147483647 h 348"/>
              <a:gd name="T4" fmla="*/ 2147483647 w 237"/>
              <a:gd name="T5" fmla="*/ 2147483647 h 348"/>
              <a:gd name="T6" fmla="*/ 2147483647 w 237"/>
              <a:gd name="T7" fmla="*/ 2147483647 h 348"/>
              <a:gd name="T8" fmla="*/ 2147483647 w 237"/>
              <a:gd name="T9" fmla="*/ 2147483647 h 348"/>
              <a:gd name="T10" fmla="*/ 2147483647 w 237"/>
              <a:gd name="T11" fmla="*/ 2147483647 h 348"/>
              <a:gd name="T12" fmla="*/ 2147483647 w 237"/>
              <a:gd name="T13" fmla="*/ 2147483647 h 348"/>
              <a:gd name="T14" fmla="*/ 2147483647 w 237"/>
              <a:gd name="T15" fmla="*/ 2147483647 h 348"/>
              <a:gd name="T16" fmla="*/ 2147483647 w 237"/>
              <a:gd name="T17" fmla="*/ 2147483647 h 348"/>
              <a:gd name="T18" fmla="*/ 2147483647 w 237"/>
              <a:gd name="T19" fmla="*/ 0 h 348"/>
              <a:gd name="T20" fmla="*/ 2147483647 w 237"/>
              <a:gd name="T21" fmla="*/ 2147483647 h 348"/>
              <a:gd name="T22" fmla="*/ 2147483647 w 237"/>
              <a:gd name="T23" fmla="*/ 2147483647 h 348"/>
              <a:gd name="T24" fmla="*/ 2147483647 w 237"/>
              <a:gd name="T25" fmla="*/ 2147483647 h 348"/>
              <a:gd name="T26" fmla="*/ 2147483647 w 237"/>
              <a:gd name="T27" fmla="*/ 2147483647 h 348"/>
              <a:gd name="T28" fmla="*/ 2147483647 w 237"/>
              <a:gd name="T29" fmla="*/ 2147483647 h 348"/>
              <a:gd name="T30" fmla="*/ 2147483647 w 237"/>
              <a:gd name="T31" fmla="*/ 2147483647 h 348"/>
              <a:gd name="T32" fmla="*/ 2147483647 w 237"/>
              <a:gd name="T33" fmla="*/ 2147483647 h 348"/>
              <a:gd name="T34" fmla="*/ 2147483647 w 237"/>
              <a:gd name="T35" fmla="*/ 2147483647 h 348"/>
              <a:gd name="T36" fmla="*/ 2147483647 w 237"/>
              <a:gd name="T37" fmla="*/ 2147483647 h 348"/>
              <a:gd name="T38" fmla="*/ 2147483647 w 237"/>
              <a:gd name="T39" fmla="*/ 2147483647 h 348"/>
              <a:gd name="T40" fmla="*/ 2147483647 w 237"/>
              <a:gd name="T41" fmla="*/ 2147483647 h 348"/>
              <a:gd name="T42" fmla="*/ 2147483647 w 237"/>
              <a:gd name="T43" fmla="*/ 2147483647 h 348"/>
              <a:gd name="T44" fmla="*/ 2147483647 w 237"/>
              <a:gd name="T45" fmla="*/ 2147483647 h 348"/>
              <a:gd name="T46" fmla="*/ 2147483647 w 237"/>
              <a:gd name="T47" fmla="*/ 2147483647 h 348"/>
              <a:gd name="T48" fmla="*/ 2147483647 w 237"/>
              <a:gd name="T49" fmla="*/ 2147483647 h 348"/>
              <a:gd name="T50" fmla="*/ 2147483647 w 237"/>
              <a:gd name="T51" fmla="*/ 2147483647 h 348"/>
              <a:gd name="T52" fmla="*/ 2147483647 w 237"/>
              <a:gd name="T53" fmla="*/ 2147483647 h 348"/>
              <a:gd name="T54" fmla="*/ 2147483647 w 237"/>
              <a:gd name="T55" fmla="*/ 2147483647 h 348"/>
              <a:gd name="T56" fmla="*/ 2147483647 w 237"/>
              <a:gd name="T57" fmla="*/ 2147483647 h 348"/>
              <a:gd name="T58" fmla="*/ 2147483647 w 237"/>
              <a:gd name="T59" fmla="*/ 2147483647 h 348"/>
              <a:gd name="T60" fmla="*/ 2147483647 w 237"/>
              <a:gd name="T61" fmla="*/ 2147483647 h 348"/>
              <a:gd name="T62" fmla="*/ 2147483647 w 237"/>
              <a:gd name="T63" fmla="*/ 2147483647 h 348"/>
              <a:gd name="T64" fmla="*/ 2147483647 w 237"/>
              <a:gd name="T65" fmla="*/ 2147483647 h 348"/>
              <a:gd name="T66" fmla="*/ 2147483647 w 237"/>
              <a:gd name="T67" fmla="*/ 2147483647 h 348"/>
              <a:gd name="T68" fmla="*/ 2147483647 w 237"/>
              <a:gd name="T69" fmla="*/ 2147483647 h 348"/>
              <a:gd name="T70" fmla="*/ 2147483647 w 237"/>
              <a:gd name="T71" fmla="*/ 2147483647 h 348"/>
              <a:gd name="T72" fmla="*/ 2147483647 w 237"/>
              <a:gd name="T73" fmla="*/ 2147483647 h 348"/>
              <a:gd name="T74" fmla="*/ 2147483647 w 237"/>
              <a:gd name="T75" fmla="*/ 2147483647 h 348"/>
              <a:gd name="T76" fmla="*/ 2147483647 w 237"/>
              <a:gd name="T77" fmla="*/ 2147483647 h 348"/>
              <a:gd name="T78" fmla="*/ 2147483647 w 237"/>
              <a:gd name="T79" fmla="*/ 2147483647 h 348"/>
              <a:gd name="T80" fmla="*/ 2147483647 w 237"/>
              <a:gd name="T81" fmla="*/ 2147483647 h 348"/>
              <a:gd name="T82" fmla="*/ 2147483647 w 237"/>
              <a:gd name="T83" fmla="*/ 2147483647 h 348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37"/>
              <a:gd name="T127" fmla="*/ 0 h 348"/>
              <a:gd name="T128" fmla="*/ 237 w 237"/>
              <a:gd name="T129" fmla="*/ 348 h 348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37" h="348">
                <a:moveTo>
                  <a:pt x="2" y="252"/>
                </a:moveTo>
                <a:lnTo>
                  <a:pt x="0" y="176"/>
                </a:lnTo>
                <a:lnTo>
                  <a:pt x="28" y="172"/>
                </a:lnTo>
                <a:lnTo>
                  <a:pt x="28" y="159"/>
                </a:lnTo>
                <a:lnTo>
                  <a:pt x="39" y="145"/>
                </a:lnTo>
                <a:lnTo>
                  <a:pt x="43" y="109"/>
                </a:lnTo>
                <a:lnTo>
                  <a:pt x="58" y="74"/>
                </a:lnTo>
                <a:lnTo>
                  <a:pt x="64" y="48"/>
                </a:lnTo>
                <a:lnTo>
                  <a:pt x="90" y="2"/>
                </a:lnTo>
                <a:lnTo>
                  <a:pt x="103" y="0"/>
                </a:lnTo>
                <a:lnTo>
                  <a:pt x="113" y="12"/>
                </a:lnTo>
                <a:lnTo>
                  <a:pt x="116" y="17"/>
                </a:lnTo>
                <a:lnTo>
                  <a:pt x="129" y="21"/>
                </a:lnTo>
                <a:lnTo>
                  <a:pt x="162" y="6"/>
                </a:lnTo>
                <a:lnTo>
                  <a:pt x="189" y="33"/>
                </a:lnTo>
                <a:lnTo>
                  <a:pt x="189" y="88"/>
                </a:lnTo>
                <a:lnTo>
                  <a:pt x="189" y="144"/>
                </a:lnTo>
                <a:lnTo>
                  <a:pt x="204" y="151"/>
                </a:lnTo>
                <a:lnTo>
                  <a:pt x="205" y="173"/>
                </a:lnTo>
                <a:lnTo>
                  <a:pt x="217" y="183"/>
                </a:lnTo>
                <a:lnTo>
                  <a:pt x="227" y="186"/>
                </a:lnTo>
                <a:lnTo>
                  <a:pt x="232" y="182"/>
                </a:lnTo>
                <a:lnTo>
                  <a:pt x="235" y="199"/>
                </a:lnTo>
                <a:lnTo>
                  <a:pt x="231" y="206"/>
                </a:lnTo>
                <a:lnTo>
                  <a:pt x="237" y="208"/>
                </a:lnTo>
                <a:lnTo>
                  <a:pt x="237" y="218"/>
                </a:lnTo>
                <a:lnTo>
                  <a:pt x="190" y="234"/>
                </a:lnTo>
                <a:lnTo>
                  <a:pt x="161" y="257"/>
                </a:lnTo>
                <a:lnTo>
                  <a:pt x="141" y="251"/>
                </a:lnTo>
                <a:lnTo>
                  <a:pt x="139" y="238"/>
                </a:lnTo>
                <a:lnTo>
                  <a:pt x="131" y="238"/>
                </a:lnTo>
                <a:lnTo>
                  <a:pt x="115" y="276"/>
                </a:lnTo>
                <a:lnTo>
                  <a:pt x="106" y="274"/>
                </a:lnTo>
                <a:lnTo>
                  <a:pt x="94" y="287"/>
                </a:lnTo>
                <a:lnTo>
                  <a:pt x="85" y="283"/>
                </a:lnTo>
                <a:lnTo>
                  <a:pt x="80" y="297"/>
                </a:lnTo>
                <a:lnTo>
                  <a:pt x="74" y="289"/>
                </a:lnTo>
                <a:lnTo>
                  <a:pt x="62" y="292"/>
                </a:lnTo>
                <a:lnTo>
                  <a:pt x="34" y="335"/>
                </a:lnTo>
                <a:lnTo>
                  <a:pt x="19" y="348"/>
                </a:lnTo>
                <a:lnTo>
                  <a:pt x="6" y="324"/>
                </a:lnTo>
                <a:lnTo>
                  <a:pt x="2" y="252"/>
                </a:lnTo>
              </a:path>
            </a:pathLst>
          </a:custGeom>
          <a:solidFill>
            <a:schemeClr val="tx2">
              <a:lumMod val="75000"/>
            </a:schemeClr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54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grpSp>
        <p:nvGrpSpPr>
          <p:cNvPr id="280" name="Group 421">
            <a:extLst>
              <a:ext uri="{FF2B5EF4-FFF2-40B4-BE49-F238E27FC236}">
                <a16:creationId xmlns:a16="http://schemas.microsoft.com/office/drawing/2014/main" id="{916A8589-90B5-4777-961F-92BEFF5CE281}"/>
              </a:ext>
            </a:extLst>
          </p:cNvPr>
          <p:cNvGrpSpPr>
            <a:grpSpLocks/>
          </p:cNvGrpSpPr>
          <p:nvPr/>
        </p:nvGrpSpPr>
        <p:grpSpPr bwMode="auto">
          <a:xfrm>
            <a:off x="1712172" y="4190191"/>
            <a:ext cx="491389" cy="183600"/>
            <a:chOff x="1451" y="3464"/>
            <a:chExt cx="298" cy="208"/>
          </a:xfrm>
          <a:solidFill>
            <a:srgbClr val="FFFF99"/>
          </a:solidFill>
        </p:grpSpPr>
        <p:sp>
          <p:nvSpPr>
            <p:cNvPr id="281" name="Freeform 422">
              <a:extLst>
                <a:ext uri="{FF2B5EF4-FFF2-40B4-BE49-F238E27FC236}">
                  <a16:creationId xmlns:a16="http://schemas.microsoft.com/office/drawing/2014/main" id="{C5175E08-85F7-4A3F-A014-7557C3A0D2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1" y="3464"/>
              <a:ext cx="30" cy="22"/>
            </a:xfrm>
            <a:custGeom>
              <a:avLst/>
              <a:gdLst>
                <a:gd name="T0" fmla="*/ 0 w 30"/>
                <a:gd name="T1" fmla="*/ 12 h 22"/>
                <a:gd name="T2" fmla="*/ 2 w 30"/>
                <a:gd name="T3" fmla="*/ 10 h 22"/>
                <a:gd name="T4" fmla="*/ 6 w 30"/>
                <a:gd name="T5" fmla="*/ 6 h 22"/>
                <a:gd name="T6" fmla="*/ 14 w 30"/>
                <a:gd name="T7" fmla="*/ 2 h 22"/>
                <a:gd name="T8" fmla="*/ 26 w 30"/>
                <a:gd name="T9" fmla="*/ 0 h 22"/>
                <a:gd name="T10" fmla="*/ 28 w 30"/>
                <a:gd name="T11" fmla="*/ 4 h 22"/>
                <a:gd name="T12" fmla="*/ 30 w 30"/>
                <a:gd name="T13" fmla="*/ 10 h 22"/>
                <a:gd name="T14" fmla="*/ 24 w 30"/>
                <a:gd name="T15" fmla="*/ 22 h 22"/>
                <a:gd name="T16" fmla="*/ 20 w 30"/>
                <a:gd name="T17" fmla="*/ 22 h 22"/>
                <a:gd name="T18" fmla="*/ 14 w 30"/>
                <a:gd name="T19" fmla="*/ 20 h 22"/>
                <a:gd name="T20" fmla="*/ 4 w 30"/>
                <a:gd name="T21" fmla="*/ 16 h 22"/>
                <a:gd name="T22" fmla="*/ 2 w 30"/>
                <a:gd name="T23" fmla="*/ 14 h 22"/>
                <a:gd name="T24" fmla="*/ 0 w 30"/>
                <a:gd name="T25" fmla="*/ 12 h 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"/>
                <a:gd name="T40" fmla="*/ 0 h 22"/>
                <a:gd name="T41" fmla="*/ 30 w 30"/>
                <a:gd name="T42" fmla="*/ 22 h 2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" h="22">
                  <a:moveTo>
                    <a:pt x="0" y="12"/>
                  </a:moveTo>
                  <a:lnTo>
                    <a:pt x="2" y="10"/>
                  </a:lnTo>
                  <a:lnTo>
                    <a:pt x="6" y="6"/>
                  </a:lnTo>
                  <a:lnTo>
                    <a:pt x="14" y="2"/>
                  </a:lnTo>
                  <a:lnTo>
                    <a:pt x="26" y="0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24" y="22"/>
                  </a:lnTo>
                  <a:lnTo>
                    <a:pt x="20" y="22"/>
                  </a:lnTo>
                  <a:lnTo>
                    <a:pt x="14" y="20"/>
                  </a:lnTo>
                  <a:lnTo>
                    <a:pt x="4" y="16"/>
                  </a:lnTo>
                  <a:lnTo>
                    <a:pt x="2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91435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1200" i="1" dirty="0">
                <a:solidFill>
                  <a:srgbClr val="FFFFFF"/>
                </a:solidFill>
                <a:latin typeface="RR Pioneer"/>
                <a:cs typeface="Arial" charset="0"/>
              </a:endParaRPr>
            </a:p>
          </p:txBody>
        </p:sp>
        <p:sp>
          <p:nvSpPr>
            <p:cNvPr id="282" name="Freeform 423">
              <a:extLst>
                <a:ext uri="{FF2B5EF4-FFF2-40B4-BE49-F238E27FC236}">
                  <a16:creationId xmlns:a16="http://schemas.microsoft.com/office/drawing/2014/main" id="{6683F0E7-AB86-48D1-AC6F-849C231824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5" y="3525"/>
              <a:ext cx="28" cy="15"/>
            </a:xfrm>
            <a:custGeom>
              <a:avLst/>
              <a:gdLst>
                <a:gd name="T0" fmla="*/ 4 w 32"/>
                <a:gd name="T1" fmla="*/ 0 h 14"/>
                <a:gd name="T2" fmla="*/ 0 w 32"/>
                <a:gd name="T3" fmla="*/ 123 h 14"/>
                <a:gd name="T4" fmla="*/ 4 w 32"/>
                <a:gd name="T5" fmla="*/ 186 h 14"/>
                <a:gd name="T6" fmla="*/ 4 w 32"/>
                <a:gd name="T7" fmla="*/ 123 h 14"/>
                <a:gd name="T8" fmla="*/ 4 w 32"/>
                <a:gd name="T9" fmla="*/ 6 h 14"/>
                <a:gd name="T10" fmla="*/ 4 w 32"/>
                <a:gd name="T11" fmla="*/ 4 h 14"/>
                <a:gd name="T12" fmla="*/ 4 w 32"/>
                <a:gd name="T13" fmla="*/ 2 h 14"/>
                <a:gd name="T14" fmla="*/ 4 w 32"/>
                <a:gd name="T15" fmla="*/ 2 h 14"/>
                <a:gd name="T16" fmla="*/ 4 w 32"/>
                <a:gd name="T17" fmla="*/ 0 h 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2"/>
                <a:gd name="T28" fmla="*/ 0 h 14"/>
                <a:gd name="T29" fmla="*/ 32 w 32"/>
                <a:gd name="T30" fmla="*/ 14 h 1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2" h="14">
                  <a:moveTo>
                    <a:pt x="4" y="0"/>
                  </a:moveTo>
                  <a:lnTo>
                    <a:pt x="0" y="8"/>
                  </a:lnTo>
                  <a:lnTo>
                    <a:pt x="22" y="14"/>
                  </a:lnTo>
                  <a:lnTo>
                    <a:pt x="30" y="8"/>
                  </a:lnTo>
                  <a:lnTo>
                    <a:pt x="32" y="6"/>
                  </a:lnTo>
                  <a:lnTo>
                    <a:pt x="32" y="4"/>
                  </a:lnTo>
                  <a:lnTo>
                    <a:pt x="28" y="2"/>
                  </a:lnTo>
                  <a:lnTo>
                    <a:pt x="22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91435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1200" i="1" dirty="0">
                <a:solidFill>
                  <a:srgbClr val="FFFFFF"/>
                </a:solidFill>
                <a:latin typeface="RR Pioneer"/>
                <a:cs typeface="Arial" charset="0"/>
              </a:endParaRPr>
            </a:p>
          </p:txBody>
        </p:sp>
        <p:sp>
          <p:nvSpPr>
            <p:cNvPr id="283" name="Freeform 424">
              <a:extLst>
                <a:ext uri="{FF2B5EF4-FFF2-40B4-BE49-F238E27FC236}">
                  <a16:creationId xmlns:a16="http://schemas.microsoft.com/office/drawing/2014/main" id="{238468F7-41D2-44F0-9533-29C4041B44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2" y="3542"/>
              <a:ext cx="37" cy="28"/>
            </a:xfrm>
            <a:custGeom>
              <a:avLst/>
              <a:gdLst>
                <a:gd name="T0" fmla="*/ 4 w 42"/>
                <a:gd name="T1" fmla="*/ 10 h 28"/>
                <a:gd name="T2" fmla="*/ 2 w 42"/>
                <a:gd name="T3" fmla="*/ 6 h 28"/>
                <a:gd name="T4" fmla="*/ 0 w 42"/>
                <a:gd name="T5" fmla="*/ 2 h 28"/>
                <a:gd name="T6" fmla="*/ 2 w 42"/>
                <a:gd name="T7" fmla="*/ 0 h 28"/>
                <a:gd name="T8" fmla="*/ 4 w 42"/>
                <a:gd name="T9" fmla="*/ 0 h 28"/>
                <a:gd name="T10" fmla="*/ 6 w 42"/>
                <a:gd name="T11" fmla="*/ 0 h 28"/>
                <a:gd name="T12" fmla="*/ 12 w 42"/>
                <a:gd name="T13" fmla="*/ 2 h 28"/>
                <a:gd name="T14" fmla="*/ 18 w 42"/>
                <a:gd name="T15" fmla="*/ 4 h 28"/>
                <a:gd name="T16" fmla="*/ 28 w 42"/>
                <a:gd name="T17" fmla="*/ 4 h 28"/>
                <a:gd name="T18" fmla="*/ 36 w 42"/>
                <a:gd name="T19" fmla="*/ 10 h 28"/>
                <a:gd name="T20" fmla="*/ 38 w 42"/>
                <a:gd name="T21" fmla="*/ 12 h 28"/>
                <a:gd name="T22" fmla="*/ 42 w 42"/>
                <a:gd name="T23" fmla="*/ 16 h 28"/>
                <a:gd name="T24" fmla="*/ 42 w 42"/>
                <a:gd name="T25" fmla="*/ 20 h 28"/>
                <a:gd name="T26" fmla="*/ 40 w 42"/>
                <a:gd name="T27" fmla="*/ 22 h 28"/>
                <a:gd name="T28" fmla="*/ 38 w 42"/>
                <a:gd name="T29" fmla="*/ 22 h 28"/>
                <a:gd name="T30" fmla="*/ 30 w 42"/>
                <a:gd name="T31" fmla="*/ 24 h 28"/>
                <a:gd name="T32" fmla="*/ 24 w 42"/>
                <a:gd name="T33" fmla="*/ 28 h 28"/>
                <a:gd name="T34" fmla="*/ 22 w 42"/>
                <a:gd name="T35" fmla="*/ 28 h 28"/>
                <a:gd name="T36" fmla="*/ 20 w 42"/>
                <a:gd name="T37" fmla="*/ 26 h 28"/>
                <a:gd name="T38" fmla="*/ 18 w 42"/>
                <a:gd name="T39" fmla="*/ 22 h 28"/>
                <a:gd name="T40" fmla="*/ 16 w 42"/>
                <a:gd name="T41" fmla="*/ 18 h 28"/>
                <a:gd name="T42" fmla="*/ 8 w 42"/>
                <a:gd name="T43" fmla="*/ 12 h 28"/>
                <a:gd name="T44" fmla="*/ 4 w 42"/>
                <a:gd name="T45" fmla="*/ 10 h 2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2"/>
                <a:gd name="T70" fmla="*/ 0 h 28"/>
                <a:gd name="T71" fmla="*/ 42 w 42"/>
                <a:gd name="T72" fmla="*/ 28 h 2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2" h="28">
                  <a:moveTo>
                    <a:pt x="4" y="10"/>
                  </a:moveTo>
                  <a:lnTo>
                    <a:pt x="2" y="6"/>
                  </a:lnTo>
                  <a:lnTo>
                    <a:pt x="0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12" y="2"/>
                  </a:lnTo>
                  <a:lnTo>
                    <a:pt x="18" y="4"/>
                  </a:lnTo>
                  <a:lnTo>
                    <a:pt x="28" y="4"/>
                  </a:lnTo>
                  <a:lnTo>
                    <a:pt x="36" y="10"/>
                  </a:lnTo>
                  <a:lnTo>
                    <a:pt x="38" y="12"/>
                  </a:lnTo>
                  <a:lnTo>
                    <a:pt x="42" y="16"/>
                  </a:lnTo>
                  <a:lnTo>
                    <a:pt x="42" y="20"/>
                  </a:lnTo>
                  <a:lnTo>
                    <a:pt x="40" y="22"/>
                  </a:lnTo>
                  <a:lnTo>
                    <a:pt x="38" y="22"/>
                  </a:lnTo>
                  <a:lnTo>
                    <a:pt x="30" y="24"/>
                  </a:lnTo>
                  <a:lnTo>
                    <a:pt x="24" y="28"/>
                  </a:lnTo>
                  <a:lnTo>
                    <a:pt x="22" y="28"/>
                  </a:lnTo>
                  <a:lnTo>
                    <a:pt x="20" y="26"/>
                  </a:lnTo>
                  <a:lnTo>
                    <a:pt x="18" y="22"/>
                  </a:lnTo>
                  <a:lnTo>
                    <a:pt x="16" y="18"/>
                  </a:lnTo>
                  <a:lnTo>
                    <a:pt x="8" y="12"/>
                  </a:lnTo>
                  <a:lnTo>
                    <a:pt x="4" y="10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91435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i="1" dirty="0">
                <a:solidFill>
                  <a:srgbClr val="FFFFFF"/>
                </a:solidFill>
                <a:latin typeface="RR Pioneer"/>
                <a:cs typeface="Arial" charset="0"/>
              </a:endParaRPr>
            </a:p>
          </p:txBody>
        </p:sp>
        <p:sp>
          <p:nvSpPr>
            <p:cNvPr id="284" name="Freeform 425">
              <a:extLst>
                <a:ext uri="{FF2B5EF4-FFF2-40B4-BE49-F238E27FC236}">
                  <a16:creationId xmlns:a16="http://schemas.microsoft.com/office/drawing/2014/main" id="{3B6AAB2E-E5F4-4A0C-BE6F-370236593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5" y="3586"/>
              <a:ext cx="74" cy="78"/>
            </a:xfrm>
            <a:custGeom>
              <a:avLst/>
              <a:gdLst>
                <a:gd name="T0" fmla="*/ 10 w 74"/>
                <a:gd name="T1" fmla="*/ 5 h 86"/>
                <a:gd name="T2" fmla="*/ 14 w 74"/>
                <a:gd name="T3" fmla="*/ 0 h 86"/>
                <a:gd name="T4" fmla="*/ 22 w 74"/>
                <a:gd name="T5" fmla="*/ 5 h 86"/>
                <a:gd name="T6" fmla="*/ 52 w 74"/>
                <a:gd name="T7" fmla="*/ 5 h 86"/>
                <a:gd name="T8" fmla="*/ 60 w 74"/>
                <a:gd name="T9" fmla="*/ 5 h 86"/>
                <a:gd name="T10" fmla="*/ 60 w 74"/>
                <a:gd name="T11" fmla="*/ 5 h 86"/>
                <a:gd name="T12" fmla="*/ 68 w 74"/>
                <a:gd name="T13" fmla="*/ 5 h 86"/>
                <a:gd name="T14" fmla="*/ 70 w 74"/>
                <a:gd name="T15" fmla="*/ 5 h 86"/>
                <a:gd name="T16" fmla="*/ 74 w 74"/>
                <a:gd name="T17" fmla="*/ 5 h 86"/>
                <a:gd name="T18" fmla="*/ 74 w 74"/>
                <a:gd name="T19" fmla="*/ 5 h 86"/>
                <a:gd name="T20" fmla="*/ 74 w 74"/>
                <a:gd name="T21" fmla="*/ 5 h 86"/>
                <a:gd name="T22" fmla="*/ 70 w 74"/>
                <a:gd name="T23" fmla="*/ 5 h 86"/>
                <a:gd name="T24" fmla="*/ 64 w 74"/>
                <a:gd name="T25" fmla="*/ 5 h 86"/>
                <a:gd name="T26" fmla="*/ 60 w 74"/>
                <a:gd name="T27" fmla="*/ 5 h 86"/>
                <a:gd name="T28" fmla="*/ 48 w 74"/>
                <a:gd name="T29" fmla="*/ 5 h 86"/>
                <a:gd name="T30" fmla="*/ 42 w 74"/>
                <a:gd name="T31" fmla="*/ 5 h 86"/>
                <a:gd name="T32" fmla="*/ 36 w 74"/>
                <a:gd name="T33" fmla="*/ 5 h 86"/>
                <a:gd name="T34" fmla="*/ 30 w 74"/>
                <a:gd name="T35" fmla="*/ 5 h 86"/>
                <a:gd name="T36" fmla="*/ 26 w 74"/>
                <a:gd name="T37" fmla="*/ 5 h 86"/>
                <a:gd name="T38" fmla="*/ 22 w 74"/>
                <a:gd name="T39" fmla="*/ 5 h 86"/>
                <a:gd name="T40" fmla="*/ 16 w 74"/>
                <a:gd name="T41" fmla="*/ 5 h 86"/>
                <a:gd name="T42" fmla="*/ 10 w 74"/>
                <a:gd name="T43" fmla="*/ 5 h 86"/>
                <a:gd name="T44" fmla="*/ 8 w 74"/>
                <a:gd name="T45" fmla="*/ 5 h 86"/>
                <a:gd name="T46" fmla="*/ 8 w 74"/>
                <a:gd name="T47" fmla="*/ 5 h 86"/>
                <a:gd name="T48" fmla="*/ 10 w 74"/>
                <a:gd name="T49" fmla="*/ 5 h 86"/>
                <a:gd name="T50" fmla="*/ 8 w 74"/>
                <a:gd name="T51" fmla="*/ 5 h 86"/>
                <a:gd name="T52" fmla="*/ 2 w 74"/>
                <a:gd name="T53" fmla="*/ 5 h 86"/>
                <a:gd name="T54" fmla="*/ 0 w 74"/>
                <a:gd name="T55" fmla="*/ 5 h 86"/>
                <a:gd name="T56" fmla="*/ 0 w 74"/>
                <a:gd name="T57" fmla="*/ 5 h 86"/>
                <a:gd name="T58" fmla="*/ 0 w 74"/>
                <a:gd name="T59" fmla="*/ 5 h 86"/>
                <a:gd name="T60" fmla="*/ 0 w 74"/>
                <a:gd name="T61" fmla="*/ 5 h 86"/>
                <a:gd name="T62" fmla="*/ 2 w 74"/>
                <a:gd name="T63" fmla="*/ 5 h 86"/>
                <a:gd name="T64" fmla="*/ 8 w 74"/>
                <a:gd name="T65" fmla="*/ 5 h 86"/>
                <a:gd name="T66" fmla="*/ 10 w 74"/>
                <a:gd name="T67" fmla="*/ 5 h 86"/>
                <a:gd name="T68" fmla="*/ 12 w 74"/>
                <a:gd name="T69" fmla="*/ 5 h 86"/>
                <a:gd name="T70" fmla="*/ 12 w 74"/>
                <a:gd name="T71" fmla="*/ 5 h 86"/>
                <a:gd name="T72" fmla="*/ 10 w 74"/>
                <a:gd name="T73" fmla="*/ 5 h 86"/>
                <a:gd name="T74" fmla="*/ 10 w 74"/>
                <a:gd name="T75" fmla="*/ 5 h 8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4"/>
                <a:gd name="T115" fmla="*/ 0 h 86"/>
                <a:gd name="T116" fmla="*/ 74 w 74"/>
                <a:gd name="T117" fmla="*/ 86 h 8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4" h="86">
                  <a:moveTo>
                    <a:pt x="10" y="6"/>
                  </a:moveTo>
                  <a:lnTo>
                    <a:pt x="14" y="0"/>
                  </a:lnTo>
                  <a:lnTo>
                    <a:pt x="22" y="8"/>
                  </a:lnTo>
                  <a:lnTo>
                    <a:pt x="52" y="20"/>
                  </a:lnTo>
                  <a:lnTo>
                    <a:pt x="60" y="26"/>
                  </a:lnTo>
                  <a:lnTo>
                    <a:pt x="60" y="32"/>
                  </a:lnTo>
                  <a:lnTo>
                    <a:pt x="68" y="44"/>
                  </a:lnTo>
                  <a:lnTo>
                    <a:pt x="70" y="46"/>
                  </a:lnTo>
                  <a:lnTo>
                    <a:pt x="74" y="48"/>
                  </a:lnTo>
                  <a:lnTo>
                    <a:pt x="74" y="50"/>
                  </a:lnTo>
                  <a:lnTo>
                    <a:pt x="74" y="52"/>
                  </a:lnTo>
                  <a:lnTo>
                    <a:pt x="70" y="56"/>
                  </a:lnTo>
                  <a:lnTo>
                    <a:pt x="64" y="60"/>
                  </a:lnTo>
                  <a:lnTo>
                    <a:pt x="60" y="60"/>
                  </a:lnTo>
                  <a:lnTo>
                    <a:pt x="48" y="64"/>
                  </a:lnTo>
                  <a:lnTo>
                    <a:pt x="42" y="66"/>
                  </a:lnTo>
                  <a:lnTo>
                    <a:pt x="36" y="72"/>
                  </a:lnTo>
                  <a:lnTo>
                    <a:pt x="30" y="78"/>
                  </a:lnTo>
                  <a:lnTo>
                    <a:pt x="26" y="86"/>
                  </a:lnTo>
                  <a:lnTo>
                    <a:pt x="22" y="86"/>
                  </a:lnTo>
                  <a:lnTo>
                    <a:pt x="16" y="82"/>
                  </a:lnTo>
                  <a:lnTo>
                    <a:pt x="10" y="74"/>
                  </a:lnTo>
                  <a:lnTo>
                    <a:pt x="8" y="70"/>
                  </a:lnTo>
                  <a:lnTo>
                    <a:pt x="8" y="62"/>
                  </a:lnTo>
                  <a:lnTo>
                    <a:pt x="10" y="56"/>
                  </a:lnTo>
                  <a:lnTo>
                    <a:pt x="8" y="50"/>
                  </a:lnTo>
                  <a:lnTo>
                    <a:pt x="2" y="42"/>
                  </a:lnTo>
                  <a:lnTo>
                    <a:pt x="0" y="40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2" y="28"/>
                  </a:lnTo>
                  <a:lnTo>
                    <a:pt x="8" y="28"/>
                  </a:lnTo>
                  <a:lnTo>
                    <a:pt x="10" y="28"/>
                  </a:lnTo>
                  <a:lnTo>
                    <a:pt x="12" y="24"/>
                  </a:lnTo>
                  <a:lnTo>
                    <a:pt x="12" y="12"/>
                  </a:lnTo>
                  <a:lnTo>
                    <a:pt x="10" y="8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91435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1200" i="1" dirty="0">
                <a:solidFill>
                  <a:srgbClr val="FFFFFF"/>
                </a:solidFill>
                <a:latin typeface="RR Pioneer"/>
                <a:cs typeface="Arial" charset="0"/>
              </a:endParaRPr>
            </a:p>
          </p:txBody>
        </p:sp>
        <p:sp>
          <p:nvSpPr>
            <p:cNvPr id="285" name="Freeform 426">
              <a:extLst>
                <a:ext uri="{FF2B5EF4-FFF2-40B4-BE49-F238E27FC236}">
                  <a16:creationId xmlns:a16="http://schemas.microsoft.com/office/drawing/2014/main" id="{F8043719-B23F-4C85-AF33-4ABB452270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9" y="3498"/>
              <a:ext cx="30" cy="27"/>
            </a:xfrm>
            <a:custGeom>
              <a:avLst/>
              <a:gdLst>
                <a:gd name="T0" fmla="*/ 0 w 32"/>
                <a:gd name="T1" fmla="*/ 6 h 28"/>
                <a:gd name="T2" fmla="*/ 8 w 32"/>
                <a:gd name="T3" fmla="*/ 6 h 28"/>
                <a:gd name="T4" fmla="*/ 8 w 32"/>
                <a:gd name="T5" fmla="*/ 0 h 28"/>
                <a:gd name="T6" fmla="*/ 8 w 32"/>
                <a:gd name="T7" fmla="*/ 0 h 28"/>
                <a:gd name="T8" fmla="*/ 8 w 32"/>
                <a:gd name="T9" fmla="*/ 6 h 28"/>
                <a:gd name="T10" fmla="*/ 8 w 32"/>
                <a:gd name="T11" fmla="*/ 10 h 28"/>
                <a:gd name="T12" fmla="*/ 8 w 32"/>
                <a:gd name="T13" fmla="*/ 14 h 28"/>
                <a:gd name="T14" fmla="*/ 8 w 32"/>
                <a:gd name="T15" fmla="*/ 14 h 28"/>
                <a:gd name="T16" fmla="*/ 8 w 32"/>
                <a:gd name="T17" fmla="*/ 14 h 28"/>
                <a:gd name="T18" fmla="*/ 8 w 32"/>
                <a:gd name="T19" fmla="*/ 14 h 28"/>
                <a:gd name="T20" fmla="*/ 8 w 32"/>
                <a:gd name="T21" fmla="*/ 14 h 28"/>
                <a:gd name="T22" fmla="*/ 8 w 32"/>
                <a:gd name="T23" fmla="*/ 14 h 28"/>
                <a:gd name="T24" fmla="*/ 8 w 32"/>
                <a:gd name="T25" fmla="*/ 14 h 28"/>
                <a:gd name="T26" fmla="*/ 8 w 32"/>
                <a:gd name="T27" fmla="*/ 14 h 28"/>
                <a:gd name="T28" fmla="*/ 8 w 32"/>
                <a:gd name="T29" fmla="*/ 14 h 28"/>
                <a:gd name="T30" fmla="*/ 0 w 32"/>
                <a:gd name="T31" fmla="*/ 14 h 28"/>
                <a:gd name="T32" fmla="*/ 0 w 32"/>
                <a:gd name="T33" fmla="*/ 6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28"/>
                <a:gd name="T53" fmla="*/ 32 w 32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28">
                  <a:moveTo>
                    <a:pt x="0" y="6"/>
                  </a:moveTo>
                  <a:lnTo>
                    <a:pt x="8" y="6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20" y="10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32" y="26"/>
                  </a:lnTo>
                  <a:lnTo>
                    <a:pt x="32" y="28"/>
                  </a:lnTo>
                  <a:lnTo>
                    <a:pt x="30" y="28"/>
                  </a:lnTo>
                  <a:lnTo>
                    <a:pt x="24" y="26"/>
                  </a:lnTo>
                  <a:lnTo>
                    <a:pt x="16" y="24"/>
                  </a:lnTo>
                  <a:lnTo>
                    <a:pt x="10" y="24"/>
                  </a:lnTo>
                  <a:lnTo>
                    <a:pt x="8" y="26"/>
                  </a:lnTo>
                  <a:lnTo>
                    <a:pt x="0" y="1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030A0"/>
            </a:solidFill>
            <a:ln w="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defTabSz="91435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1200" i="1" dirty="0">
                <a:solidFill>
                  <a:srgbClr val="FFFFFF"/>
                </a:solidFill>
                <a:latin typeface="RR Pioneer"/>
                <a:cs typeface="Arial" charset="0"/>
              </a:endParaRPr>
            </a:p>
          </p:txBody>
        </p:sp>
      </p:grpSp>
      <p:sp>
        <p:nvSpPr>
          <p:cNvPr id="308" name="Title 1">
            <a:extLst>
              <a:ext uri="{FF2B5EF4-FFF2-40B4-BE49-F238E27FC236}">
                <a16:creationId xmlns:a16="http://schemas.microsoft.com/office/drawing/2014/main" id="{8474DA4C-808E-4F3A-91BA-349F93B06DF8}"/>
              </a:ext>
            </a:extLst>
          </p:cNvPr>
          <p:cNvSpPr txBox="1">
            <a:spLocks/>
          </p:cNvSpPr>
          <p:nvPr/>
        </p:nvSpPr>
        <p:spPr>
          <a:xfrm>
            <a:off x="1030289" y="406400"/>
            <a:ext cx="6459537" cy="531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Font typeface="+mj-lt"/>
              <a:buNone/>
              <a:defRPr sz="15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914354">
              <a:defRPr/>
            </a:pPr>
            <a:r>
              <a:rPr lang="en-US" sz="2667" dirty="0">
                <a:solidFill>
                  <a:prstClr val="white"/>
                </a:solidFill>
                <a:latin typeface="RR Pioneer Bold"/>
              </a:rPr>
              <a:t>US &amp; Canada Regional Manager Team</a:t>
            </a:r>
            <a:endParaRPr lang="en-GB" sz="2000" dirty="0">
              <a:solidFill>
                <a:prstClr val="white"/>
              </a:solidFill>
              <a:latin typeface="RR Pioneer Bold"/>
            </a:endParaRPr>
          </a:p>
        </p:txBody>
      </p:sp>
      <p:pic>
        <p:nvPicPr>
          <p:cNvPr id="147700" name="Graphic 308">
            <a:extLst>
              <a:ext uri="{FF2B5EF4-FFF2-40B4-BE49-F238E27FC236}">
                <a16:creationId xmlns:a16="http://schemas.microsoft.com/office/drawing/2014/main" id="{5BD8342B-6A4F-43EB-8605-2FB328D18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165" y="3684589"/>
            <a:ext cx="409575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701" name="Graphic 309">
            <a:extLst>
              <a:ext uri="{FF2B5EF4-FFF2-40B4-BE49-F238E27FC236}">
                <a16:creationId xmlns:a16="http://schemas.microsoft.com/office/drawing/2014/main" id="{5250DAB8-B9FF-4DAF-8DB2-940EBB1BA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8914" y="2365375"/>
            <a:ext cx="409575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702" name="Graphic 310">
            <a:extLst>
              <a:ext uri="{FF2B5EF4-FFF2-40B4-BE49-F238E27FC236}">
                <a16:creationId xmlns:a16="http://schemas.microsoft.com/office/drawing/2014/main" id="{B6AD7259-B4B2-43E2-B243-2BB7ABC58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114" y="5267326"/>
            <a:ext cx="409575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703" name="Graphic 311">
            <a:extLst>
              <a:ext uri="{FF2B5EF4-FFF2-40B4-BE49-F238E27FC236}">
                <a16:creationId xmlns:a16="http://schemas.microsoft.com/office/drawing/2014/main" id="{FBEF5C57-131B-4E81-8355-458544CD9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2665" y="4592639"/>
            <a:ext cx="409575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704" name="Graphic 312">
            <a:extLst>
              <a:ext uri="{FF2B5EF4-FFF2-40B4-BE49-F238E27FC236}">
                <a16:creationId xmlns:a16="http://schemas.microsoft.com/office/drawing/2014/main" id="{9B974F4A-5FE3-4319-B6CC-FEA41ED3D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2" y="3330575"/>
            <a:ext cx="409575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705" name="Graphic 313">
            <a:extLst>
              <a:ext uri="{FF2B5EF4-FFF2-40B4-BE49-F238E27FC236}">
                <a16:creationId xmlns:a16="http://schemas.microsoft.com/office/drawing/2014/main" id="{F01B1678-7FD4-4C90-8AEB-01A454E5B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665" y="4541839"/>
            <a:ext cx="40957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706" name="TextBox 727">
            <a:extLst>
              <a:ext uri="{FF2B5EF4-FFF2-40B4-BE49-F238E27FC236}">
                <a16:creationId xmlns:a16="http://schemas.microsoft.com/office/drawing/2014/main" id="{35AA813B-F174-4972-A85A-EE6178F90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5463" y="2416176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Gordon Ferguson</a:t>
            </a:r>
          </a:p>
        </p:txBody>
      </p:sp>
      <p:sp>
        <p:nvSpPr>
          <p:cNvPr id="147707" name="TextBox 727">
            <a:extLst>
              <a:ext uri="{FF2B5EF4-FFF2-40B4-BE49-F238E27FC236}">
                <a16:creationId xmlns:a16="http://schemas.microsoft.com/office/drawing/2014/main" id="{25530B5F-493C-4D4E-AFC0-8375CAFDB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1563" y="3398839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Greg Lewis</a:t>
            </a:r>
          </a:p>
        </p:txBody>
      </p:sp>
      <p:sp>
        <p:nvSpPr>
          <p:cNvPr id="147708" name="TextBox 727">
            <a:extLst>
              <a:ext uri="{FF2B5EF4-FFF2-40B4-BE49-F238E27FC236}">
                <a16:creationId xmlns:a16="http://schemas.microsoft.com/office/drawing/2014/main" id="{3FCB03C3-809F-400F-9437-6BB4E75B6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6363" y="4552952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Robert Gordon</a:t>
            </a:r>
          </a:p>
        </p:txBody>
      </p:sp>
      <p:sp>
        <p:nvSpPr>
          <p:cNvPr id="147709" name="TextBox 727">
            <a:extLst>
              <a:ext uri="{FF2B5EF4-FFF2-40B4-BE49-F238E27FC236}">
                <a16:creationId xmlns:a16="http://schemas.microsoft.com/office/drawing/2014/main" id="{888F2591-40B7-4C40-8A38-B3942634C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7063" y="5318126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Randy LeClair</a:t>
            </a:r>
          </a:p>
        </p:txBody>
      </p:sp>
      <p:sp>
        <p:nvSpPr>
          <p:cNvPr id="147710" name="TextBox 727">
            <a:extLst>
              <a:ext uri="{FF2B5EF4-FFF2-40B4-BE49-F238E27FC236}">
                <a16:creationId xmlns:a16="http://schemas.microsoft.com/office/drawing/2014/main" id="{93542BE7-377E-4D6C-9654-05A94A8E2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088" y="4616451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Jon Holien</a:t>
            </a:r>
          </a:p>
        </p:txBody>
      </p:sp>
      <p:sp>
        <p:nvSpPr>
          <p:cNvPr id="147711" name="TextBox 727">
            <a:extLst>
              <a:ext uri="{FF2B5EF4-FFF2-40B4-BE49-F238E27FC236}">
                <a16:creationId xmlns:a16="http://schemas.microsoft.com/office/drawing/2014/main" id="{6C4EDFF7-206D-4D59-AFD7-BE96A2CD4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3738563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Greg Houston</a:t>
            </a:r>
          </a:p>
        </p:txBody>
      </p:sp>
      <p:pic>
        <p:nvPicPr>
          <p:cNvPr id="147712" name="Graphic 287">
            <a:extLst>
              <a:ext uri="{FF2B5EF4-FFF2-40B4-BE49-F238E27FC236}">
                <a16:creationId xmlns:a16="http://schemas.microsoft.com/office/drawing/2014/main" id="{B57D9834-FCCC-49C5-B436-8944384C1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975" y="5545139"/>
            <a:ext cx="407988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713" name="TextBox 727">
            <a:extLst>
              <a:ext uri="{FF2B5EF4-FFF2-40B4-BE49-F238E27FC236}">
                <a16:creationId xmlns:a16="http://schemas.microsoft.com/office/drawing/2014/main" id="{265EE968-F969-40D9-849F-C38D0B1F0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0" y="5581651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b="1" i="0" dirty="0">
                <a:solidFill>
                  <a:srgbClr val="FFFFFF"/>
                </a:solidFill>
                <a:latin typeface="RR Pioneer Bold" panose="020B0803050201040103" pitchFamily="34" charset="0"/>
              </a:rPr>
              <a:t>Marcos Matos</a:t>
            </a:r>
          </a:p>
        </p:txBody>
      </p:sp>
      <p:pic>
        <p:nvPicPr>
          <p:cNvPr id="64770" name="Graphic 311">
            <a:extLst>
              <a:ext uri="{FF2B5EF4-FFF2-40B4-BE49-F238E27FC236}">
                <a16:creationId xmlns:a16="http://schemas.microsoft.com/office/drawing/2014/main" id="{5D14F63E-C068-4E33-A498-0A548FA6E5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070851" y="5113339"/>
            <a:ext cx="409575" cy="407987"/>
          </a:xfrm>
          <a:prstGeom prst="rect">
            <a:avLst/>
          </a:prstGeom>
          <a:noFill/>
          <a:ln>
            <a:noFill/>
          </a:ln>
        </p:spPr>
      </p:pic>
      <p:sp>
        <p:nvSpPr>
          <p:cNvPr id="147715" name="TextBox 727">
            <a:extLst>
              <a:ext uri="{FF2B5EF4-FFF2-40B4-BE49-F238E27FC236}">
                <a16:creationId xmlns:a16="http://schemas.microsoft.com/office/drawing/2014/main" id="{D2C3C645-D252-4811-8DD8-404B4AD11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063" y="5111751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Tim Hild</a:t>
            </a:r>
          </a:p>
        </p:txBody>
      </p:sp>
      <p:sp>
        <p:nvSpPr>
          <p:cNvPr id="147716" name="Slide Number Placeholder 3">
            <a:extLst>
              <a:ext uri="{FF2B5EF4-FFF2-40B4-BE49-F238E27FC236}">
                <a16:creationId xmlns:a16="http://schemas.microsoft.com/office/drawing/2014/main" id="{B153E646-E939-4BEE-8D91-E15A2589DFE9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 bwMode="auto">
          <a:xfrm>
            <a:off x="106363" y="6437313"/>
            <a:ext cx="265112" cy="207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9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defRPr sz="2000">
                <a:solidFill>
                  <a:schemeClr val="bg1"/>
                </a:solidFill>
                <a:latin typeface="RR Pioneer" panose="020B0503050201040103" pitchFamily="34" charset="0"/>
              </a:defRPr>
            </a:lvl1pPr>
            <a:lvl2pPr marL="742932" indent="-285744" defTabSz="91279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bg1"/>
                </a:solidFill>
                <a:latin typeface="RR Pioneer" panose="020B0503050201040103" pitchFamily="34" charset="0"/>
              </a:defRPr>
            </a:lvl2pPr>
            <a:lvl3pPr marL="1142971" indent="-228594" defTabSz="91279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RR Pioneer" panose="020B0503050201040103" pitchFamily="34" charset="0"/>
              </a:defRPr>
            </a:lvl3pPr>
            <a:lvl4pPr marL="1600160" indent="-228594" defTabSz="91279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4pPr>
            <a:lvl5pPr marL="2057349" indent="-228594" defTabSz="91279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5pPr>
            <a:lvl6pPr marL="2514537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6pPr>
            <a:lvl7pPr marL="2971726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7pPr>
            <a:lvl8pPr marL="3428914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8pPr>
            <a:lvl9pPr marL="3886103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fld id="{ABCF3432-97AA-4EE0-9255-2B2FB3DA120F}" type="slidenum">
              <a:rPr lang="en-GB" altLang="en-US" sz="1000">
                <a:solidFill>
                  <a:srgbClr val="FFFFFF"/>
                </a:solidFill>
                <a:latin typeface="RR Pioneer Bold" panose="020B0803050201040103" pitchFamily="34" charset="0"/>
                <a:cs typeface="Arial" panose="020B0604020202020204" pitchFamily="34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1</a:t>
            </a:fld>
            <a:endParaRPr lang="en-GB" altLang="en-US" sz="1000" dirty="0">
              <a:solidFill>
                <a:srgbClr val="FFFFFF"/>
              </a:solidFill>
              <a:latin typeface="RR Pioneer Bold" panose="020B0803050201040103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Number Placeholder 3">
            <a:extLst>
              <a:ext uri="{FF2B5EF4-FFF2-40B4-BE49-F238E27FC236}">
                <a16:creationId xmlns:a16="http://schemas.microsoft.com/office/drawing/2014/main" id="{67BDC8D0-AE19-434A-98C5-18DC4CA76F65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9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defRPr sz="2000">
                <a:solidFill>
                  <a:schemeClr val="bg1"/>
                </a:solidFill>
                <a:latin typeface="RR Pioneer" panose="020B0503050201040103" pitchFamily="34" charset="0"/>
              </a:defRPr>
            </a:lvl1pPr>
            <a:lvl2pPr marL="742932" indent="-285744" defTabSz="91279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bg1"/>
                </a:solidFill>
                <a:latin typeface="RR Pioneer" panose="020B0503050201040103" pitchFamily="34" charset="0"/>
              </a:defRPr>
            </a:lvl2pPr>
            <a:lvl3pPr marL="1142971" indent="-228594" defTabSz="91279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RR Pioneer" panose="020B0503050201040103" pitchFamily="34" charset="0"/>
              </a:defRPr>
            </a:lvl3pPr>
            <a:lvl4pPr marL="1600160" indent="-228594" defTabSz="91279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4pPr>
            <a:lvl5pPr marL="2057349" indent="-228594" defTabSz="91279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5pPr>
            <a:lvl6pPr marL="2514537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6pPr>
            <a:lvl7pPr marL="2971726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7pPr>
            <a:lvl8pPr marL="3428914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8pPr>
            <a:lvl9pPr marL="3886103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fld id="{E4671A42-09BB-45A2-914C-F1556B9AE8E0}" type="slidenum">
              <a:rPr lang="en-GB" altLang="en-US" sz="1000">
                <a:solidFill>
                  <a:srgbClr val="FFFFFF"/>
                </a:solidFill>
                <a:latin typeface="RR Pioneer Bold" panose="020B0803050201040103" pitchFamily="34" charset="0"/>
                <a:cs typeface="Arial" panose="020B0604020202020204" pitchFamily="34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2</a:t>
            </a:fld>
            <a:endParaRPr lang="en-GB" altLang="en-US" sz="1000" dirty="0">
              <a:solidFill>
                <a:srgbClr val="FFFFFF"/>
              </a:solidFill>
              <a:latin typeface="RR Pioneer Bold" panose="020B0803050201040103" pitchFamily="34" charset="0"/>
              <a:cs typeface="Arial" panose="020B0604020202020204" pitchFamily="34" charset="0"/>
            </a:endParaRPr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69FC03E8-F746-4CE0-A532-7D2213CFA40D}"/>
              </a:ext>
            </a:extLst>
          </p:cNvPr>
          <p:cNvSpPr>
            <a:spLocks/>
          </p:cNvSpPr>
          <p:nvPr/>
        </p:nvSpPr>
        <p:spPr bwMode="auto">
          <a:xfrm>
            <a:off x="7907337" y="2613025"/>
            <a:ext cx="1731963" cy="1125539"/>
          </a:xfrm>
          <a:custGeom>
            <a:avLst/>
            <a:gdLst>
              <a:gd name="T0" fmla="*/ 642 w 678"/>
              <a:gd name="T1" fmla="*/ 87 h 441"/>
              <a:gd name="T2" fmla="*/ 609 w 678"/>
              <a:gd name="T3" fmla="*/ 63 h 441"/>
              <a:gd name="T4" fmla="*/ 582 w 678"/>
              <a:gd name="T5" fmla="*/ 24 h 441"/>
              <a:gd name="T6" fmla="*/ 543 w 678"/>
              <a:gd name="T7" fmla="*/ 0 h 441"/>
              <a:gd name="T8" fmla="*/ 516 w 678"/>
              <a:gd name="T9" fmla="*/ 21 h 441"/>
              <a:gd name="T10" fmla="*/ 495 w 678"/>
              <a:gd name="T11" fmla="*/ 54 h 441"/>
              <a:gd name="T12" fmla="*/ 462 w 678"/>
              <a:gd name="T13" fmla="*/ 72 h 441"/>
              <a:gd name="T14" fmla="*/ 483 w 678"/>
              <a:gd name="T15" fmla="*/ 84 h 441"/>
              <a:gd name="T16" fmla="*/ 480 w 678"/>
              <a:gd name="T17" fmla="*/ 105 h 441"/>
              <a:gd name="T18" fmla="*/ 423 w 678"/>
              <a:gd name="T19" fmla="*/ 126 h 441"/>
              <a:gd name="T20" fmla="*/ 381 w 678"/>
              <a:gd name="T21" fmla="*/ 162 h 441"/>
              <a:gd name="T22" fmla="*/ 315 w 678"/>
              <a:gd name="T23" fmla="*/ 165 h 441"/>
              <a:gd name="T24" fmla="*/ 240 w 678"/>
              <a:gd name="T25" fmla="*/ 156 h 441"/>
              <a:gd name="T26" fmla="*/ 210 w 678"/>
              <a:gd name="T27" fmla="*/ 123 h 441"/>
              <a:gd name="T28" fmla="*/ 183 w 678"/>
              <a:gd name="T29" fmla="*/ 90 h 441"/>
              <a:gd name="T30" fmla="*/ 153 w 678"/>
              <a:gd name="T31" fmla="*/ 63 h 441"/>
              <a:gd name="T32" fmla="*/ 138 w 678"/>
              <a:gd name="T33" fmla="*/ 75 h 441"/>
              <a:gd name="T34" fmla="*/ 111 w 678"/>
              <a:gd name="T35" fmla="*/ 96 h 441"/>
              <a:gd name="T36" fmla="*/ 87 w 678"/>
              <a:gd name="T37" fmla="*/ 120 h 441"/>
              <a:gd name="T38" fmla="*/ 78 w 678"/>
              <a:gd name="T39" fmla="*/ 150 h 441"/>
              <a:gd name="T40" fmla="*/ 51 w 678"/>
              <a:gd name="T41" fmla="*/ 174 h 441"/>
              <a:gd name="T42" fmla="*/ 18 w 678"/>
              <a:gd name="T43" fmla="*/ 186 h 441"/>
              <a:gd name="T44" fmla="*/ 0 w 678"/>
              <a:gd name="T45" fmla="*/ 198 h 441"/>
              <a:gd name="T46" fmla="*/ 18 w 678"/>
              <a:gd name="T47" fmla="*/ 228 h 441"/>
              <a:gd name="T48" fmla="*/ 59 w 678"/>
              <a:gd name="T49" fmla="*/ 247 h 441"/>
              <a:gd name="T50" fmla="*/ 63 w 678"/>
              <a:gd name="T51" fmla="*/ 286 h 441"/>
              <a:gd name="T52" fmla="*/ 61 w 678"/>
              <a:gd name="T53" fmla="*/ 288 h 441"/>
              <a:gd name="T54" fmla="*/ 60 w 678"/>
              <a:gd name="T55" fmla="*/ 289 h 441"/>
              <a:gd name="T56" fmla="*/ 57 w 678"/>
              <a:gd name="T57" fmla="*/ 290 h 441"/>
              <a:gd name="T58" fmla="*/ 57 w 678"/>
              <a:gd name="T59" fmla="*/ 303 h 441"/>
              <a:gd name="T60" fmla="*/ 84 w 678"/>
              <a:gd name="T61" fmla="*/ 318 h 441"/>
              <a:gd name="T62" fmla="*/ 153 w 678"/>
              <a:gd name="T63" fmla="*/ 348 h 441"/>
              <a:gd name="T64" fmla="*/ 162 w 678"/>
              <a:gd name="T65" fmla="*/ 354 h 441"/>
              <a:gd name="T66" fmla="*/ 165 w 678"/>
              <a:gd name="T67" fmla="*/ 351 h 441"/>
              <a:gd name="T68" fmla="*/ 201 w 678"/>
              <a:gd name="T69" fmla="*/ 348 h 441"/>
              <a:gd name="T70" fmla="*/ 234 w 678"/>
              <a:gd name="T71" fmla="*/ 333 h 441"/>
              <a:gd name="T72" fmla="*/ 252 w 678"/>
              <a:gd name="T73" fmla="*/ 342 h 441"/>
              <a:gd name="T74" fmla="*/ 264 w 678"/>
              <a:gd name="T75" fmla="*/ 372 h 441"/>
              <a:gd name="T76" fmla="*/ 270 w 678"/>
              <a:gd name="T77" fmla="*/ 405 h 441"/>
              <a:gd name="T78" fmla="*/ 288 w 678"/>
              <a:gd name="T79" fmla="*/ 426 h 441"/>
              <a:gd name="T80" fmla="*/ 300 w 678"/>
              <a:gd name="T81" fmla="*/ 414 h 441"/>
              <a:gd name="T82" fmla="*/ 333 w 678"/>
              <a:gd name="T83" fmla="*/ 408 h 441"/>
              <a:gd name="T84" fmla="*/ 366 w 678"/>
              <a:gd name="T85" fmla="*/ 423 h 441"/>
              <a:gd name="T86" fmla="*/ 387 w 678"/>
              <a:gd name="T87" fmla="*/ 423 h 441"/>
              <a:gd name="T88" fmla="*/ 411 w 678"/>
              <a:gd name="T89" fmla="*/ 423 h 441"/>
              <a:gd name="T90" fmla="*/ 471 w 678"/>
              <a:gd name="T91" fmla="*/ 402 h 441"/>
              <a:gd name="T92" fmla="*/ 498 w 678"/>
              <a:gd name="T93" fmla="*/ 381 h 441"/>
              <a:gd name="T94" fmla="*/ 510 w 678"/>
              <a:gd name="T95" fmla="*/ 357 h 441"/>
              <a:gd name="T96" fmla="*/ 528 w 678"/>
              <a:gd name="T97" fmla="*/ 330 h 441"/>
              <a:gd name="T98" fmla="*/ 516 w 678"/>
              <a:gd name="T99" fmla="*/ 318 h 441"/>
              <a:gd name="T100" fmla="*/ 519 w 678"/>
              <a:gd name="T101" fmla="*/ 297 h 441"/>
              <a:gd name="T102" fmla="*/ 510 w 678"/>
              <a:gd name="T103" fmla="*/ 267 h 441"/>
              <a:gd name="T104" fmla="*/ 516 w 678"/>
              <a:gd name="T105" fmla="*/ 240 h 441"/>
              <a:gd name="T106" fmla="*/ 519 w 678"/>
              <a:gd name="T107" fmla="*/ 222 h 441"/>
              <a:gd name="T108" fmla="*/ 486 w 678"/>
              <a:gd name="T109" fmla="*/ 204 h 441"/>
              <a:gd name="T110" fmla="*/ 522 w 678"/>
              <a:gd name="T111" fmla="*/ 198 h 441"/>
              <a:gd name="T112" fmla="*/ 555 w 678"/>
              <a:gd name="T113" fmla="*/ 195 h 441"/>
              <a:gd name="T114" fmla="*/ 594 w 678"/>
              <a:gd name="T115" fmla="*/ 174 h 441"/>
              <a:gd name="T116" fmla="*/ 621 w 678"/>
              <a:gd name="T117" fmla="*/ 153 h 441"/>
              <a:gd name="T118" fmla="*/ 636 w 678"/>
              <a:gd name="T119" fmla="*/ 144 h 441"/>
              <a:gd name="T120" fmla="*/ 654 w 678"/>
              <a:gd name="T121" fmla="*/ 123 h 441"/>
              <a:gd name="T122" fmla="*/ 672 w 678"/>
              <a:gd name="T123" fmla="*/ 81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78" h="441">
                <a:moveTo>
                  <a:pt x="672" y="81"/>
                </a:moveTo>
                <a:cubicBezTo>
                  <a:pt x="672" y="75"/>
                  <a:pt x="666" y="78"/>
                  <a:pt x="663" y="81"/>
                </a:cubicBezTo>
                <a:cubicBezTo>
                  <a:pt x="663" y="81"/>
                  <a:pt x="654" y="81"/>
                  <a:pt x="654" y="84"/>
                </a:cubicBezTo>
                <a:cubicBezTo>
                  <a:pt x="651" y="87"/>
                  <a:pt x="648" y="87"/>
                  <a:pt x="642" y="87"/>
                </a:cubicBezTo>
                <a:cubicBezTo>
                  <a:pt x="639" y="87"/>
                  <a:pt x="633" y="84"/>
                  <a:pt x="633" y="81"/>
                </a:cubicBezTo>
                <a:cubicBezTo>
                  <a:pt x="633" y="78"/>
                  <a:pt x="630" y="75"/>
                  <a:pt x="630" y="72"/>
                </a:cubicBezTo>
                <a:cubicBezTo>
                  <a:pt x="630" y="69"/>
                  <a:pt x="624" y="69"/>
                  <a:pt x="621" y="66"/>
                </a:cubicBezTo>
                <a:cubicBezTo>
                  <a:pt x="618" y="63"/>
                  <a:pt x="612" y="60"/>
                  <a:pt x="609" y="63"/>
                </a:cubicBezTo>
                <a:cubicBezTo>
                  <a:pt x="609" y="63"/>
                  <a:pt x="606" y="57"/>
                  <a:pt x="600" y="57"/>
                </a:cubicBezTo>
                <a:cubicBezTo>
                  <a:pt x="594" y="57"/>
                  <a:pt x="594" y="54"/>
                  <a:pt x="594" y="51"/>
                </a:cubicBezTo>
                <a:cubicBezTo>
                  <a:pt x="597" y="48"/>
                  <a:pt x="591" y="42"/>
                  <a:pt x="588" y="39"/>
                </a:cubicBezTo>
                <a:cubicBezTo>
                  <a:pt x="588" y="33"/>
                  <a:pt x="585" y="33"/>
                  <a:pt x="582" y="24"/>
                </a:cubicBezTo>
                <a:cubicBezTo>
                  <a:pt x="582" y="15"/>
                  <a:pt x="576" y="18"/>
                  <a:pt x="576" y="15"/>
                </a:cubicBezTo>
                <a:cubicBezTo>
                  <a:pt x="579" y="9"/>
                  <a:pt x="573" y="9"/>
                  <a:pt x="570" y="6"/>
                </a:cubicBezTo>
                <a:cubicBezTo>
                  <a:pt x="567" y="3"/>
                  <a:pt x="561" y="6"/>
                  <a:pt x="555" y="3"/>
                </a:cubicBezTo>
                <a:cubicBezTo>
                  <a:pt x="552" y="0"/>
                  <a:pt x="549" y="0"/>
                  <a:pt x="543" y="0"/>
                </a:cubicBezTo>
                <a:cubicBezTo>
                  <a:pt x="540" y="0"/>
                  <a:pt x="528" y="0"/>
                  <a:pt x="528" y="0"/>
                </a:cubicBezTo>
                <a:cubicBezTo>
                  <a:pt x="525" y="0"/>
                  <a:pt x="516" y="0"/>
                  <a:pt x="513" y="6"/>
                </a:cubicBezTo>
                <a:cubicBezTo>
                  <a:pt x="507" y="12"/>
                  <a:pt x="513" y="12"/>
                  <a:pt x="513" y="12"/>
                </a:cubicBezTo>
                <a:cubicBezTo>
                  <a:pt x="516" y="12"/>
                  <a:pt x="516" y="18"/>
                  <a:pt x="516" y="21"/>
                </a:cubicBezTo>
                <a:cubicBezTo>
                  <a:pt x="516" y="21"/>
                  <a:pt x="513" y="24"/>
                  <a:pt x="513" y="27"/>
                </a:cubicBezTo>
                <a:cubicBezTo>
                  <a:pt x="510" y="27"/>
                  <a:pt x="507" y="33"/>
                  <a:pt x="504" y="36"/>
                </a:cubicBezTo>
                <a:cubicBezTo>
                  <a:pt x="504" y="39"/>
                  <a:pt x="498" y="45"/>
                  <a:pt x="501" y="48"/>
                </a:cubicBezTo>
                <a:cubicBezTo>
                  <a:pt x="501" y="51"/>
                  <a:pt x="498" y="54"/>
                  <a:pt x="495" y="54"/>
                </a:cubicBezTo>
                <a:cubicBezTo>
                  <a:pt x="492" y="54"/>
                  <a:pt x="486" y="57"/>
                  <a:pt x="483" y="60"/>
                </a:cubicBezTo>
                <a:cubicBezTo>
                  <a:pt x="474" y="57"/>
                  <a:pt x="474" y="57"/>
                  <a:pt x="474" y="57"/>
                </a:cubicBezTo>
                <a:cubicBezTo>
                  <a:pt x="474" y="54"/>
                  <a:pt x="471" y="54"/>
                  <a:pt x="471" y="54"/>
                </a:cubicBezTo>
                <a:cubicBezTo>
                  <a:pt x="462" y="72"/>
                  <a:pt x="462" y="72"/>
                  <a:pt x="462" y="72"/>
                </a:cubicBezTo>
                <a:cubicBezTo>
                  <a:pt x="462" y="78"/>
                  <a:pt x="462" y="78"/>
                  <a:pt x="462" y="78"/>
                </a:cubicBezTo>
                <a:cubicBezTo>
                  <a:pt x="462" y="78"/>
                  <a:pt x="456" y="78"/>
                  <a:pt x="459" y="84"/>
                </a:cubicBezTo>
                <a:cubicBezTo>
                  <a:pt x="465" y="87"/>
                  <a:pt x="465" y="84"/>
                  <a:pt x="471" y="84"/>
                </a:cubicBezTo>
                <a:cubicBezTo>
                  <a:pt x="477" y="84"/>
                  <a:pt x="480" y="90"/>
                  <a:pt x="483" y="84"/>
                </a:cubicBezTo>
                <a:cubicBezTo>
                  <a:pt x="483" y="81"/>
                  <a:pt x="489" y="81"/>
                  <a:pt x="492" y="84"/>
                </a:cubicBezTo>
                <a:cubicBezTo>
                  <a:pt x="495" y="87"/>
                  <a:pt x="507" y="96"/>
                  <a:pt x="507" y="99"/>
                </a:cubicBezTo>
                <a:cubicBezTo>
                  <a:pt x="507" y="102"/>
                  <a:pt x="501" y="102"/>
                  <a:pt x="495" y="102"/>
                </a:cubicBezTo>
                <a:cubicBezTo>
                  <a:pt x="492" y="99"/>
                  <a:pt x="486" y="105"/>
                  <a:pt x="480" y="105"/>
                </a:cubicBezTo>
                <a:cubicBezTo>
                  <a:pt x="477" y="105"/>
                  <a:pt x="471" y="105"/>
                  <a:pt x="468" y="108"/>
                </a:cubicBezTo>
                <a:cubicBezTo>
                  <a:pt x="462" y="114"/>
                  <a:pt x="465" y="117"/>
                  <a:pt x="456" y="120"/>
                </a:cubicBezTo>
                <a:cubicBezTo>
                  <a:pt x="450" y="120"/>
                  <a:pt x="447" y="120"/>
                  <a:pt x="441" y="123"/>
                </a:cubicBezTo>
                <a:cubicBezTo>
                  <a:pt x="432" y="129"/>
                  <a:pt x="426" y="126"/>
                  <a:pt x="423" y="126"/>
                </a:cubicBezTo>
                <a:cubicBezTo>
                  <a:pt x="420" y="123"/>
                  <a:pt x="414" y="123"/>
                  <a:pt x="411" y="129"/>
                </a:cubicBezTo>
                <a:cubicBezTo>
                  <a:pt x="408" y="132"/>
                  <a:pt x="414" y="135"/>
                  <a:pt x="414" y="141"/>
                </a:cubicBezTo>
                <a:cubicBezTo>
                  <a:pt x="414" y="147"/>
                  <a:pt x="405" y="147"/>
                  <a:pt x="402" y="153"/>
                </a:cubicBezTo>
                <a:cubicBezTo>
                  <a:pt x="396" y="159"/>
                  <a:pt x="384" y="162"/>
                  <a:pt x="381" y="162"/>
                </a:cubicBezTo>
                <a:cubicBezTo>
                  <a:pt x="375" y="159"/>
                  <a:pt x="363" y="156"/>
                  <a:pt x="354" y="162"/>
                </a:cubicBezTo>
                <a:cubicBezTo>
                  <a:pt x="345" y="165"/>
                  <a:pt x="339" y="174"/>
                  <a:pt x="336" y="171"/>
                </a:cubicBezTo>
                <a:cubicBezTo>
                  <a:pt x="333" y="171"/>
                  <a:pt x="333" y="168"/>
                  <a:pt x="327" y="168"/>
                </a:cubicBezTo>
                <a:cubicBezTo>
                  <a:pt x="321" y="168"/>
                  <a:pt x="318" y="168"/>
                  <a:pt x="315" y="165"/>
                </a:cubicBezTo>
                <a:cubicBezTo>
                  <a:pt x="312" y="162"/>
                  <a:pt x="309" y="165"/>
                  <a:pt x="303" y="162"/>
                </a:cubicBezTo>
                <a:cubicBezTo>
                  <a:pt x="297" y="156"/>
                  <a:pt x="288" y="159"/>
                  <a:pt x="282" y="156"/>
                </a:cubicBezTo>
                <a:cubicBezTo>
                  <a:pt x="279" y="156"/>
                  <a:pt x="261" y="156"/>
                  <a:pt x="255" y="156"/>
                </a:cubicBezTo>
                <a:cubicBezTo>
                  <a:pt x="249" y="156"/>
                  <a:pt x="240" y="159"/>
                  <a:pt x="240" y="156"/>
                </a:cubicBezTo>
                <a:cubicBezTo>
                  <a:pt x="240" y="153"/>
                  <a:pt x="237" y="150"/>
                  <a:pt x="234" y="144"/>
                </a:cubicBezTo>
                <a:cubicBezTo>
                  <a:pt x="234" y="138"/>
                  <a:pt x="228" y="135"/>
                  <a:pt x="225" y="135"/>
                </a:cubicBezTo>
                <a:cubicBezTo>
                  <a:pt x="222" y="132"/>
                  <a:pt x="222" y="129"/>
                  <a:pt x="219" y="129"/>
                </a:cubicBezTo>
                <a:cubicBezTo>
                  <a:pt x="216" y="129"/>
                  <a:pt x="216" y="123"/>
                  <a:pt x="210" y="123"/>
                </a:cubicBezTo>
                <a:cubicBezTo>
                  <a:pt x="204" y="123"/>
                  <a:pt x="186" y="123"/>
                  <a:pt x="183" y="117"/>
                </a:cubicBezTo>
                <a:cubicBezTo>
                  <a:pt x="183" y="114"/>
                  <a:pt x="186" y="114"/>
                  <a:pt x="186" y="108"/>
                </a:cubicBezTo>
                <a:cubicBezTo>
                  <a:pt x="186" y="105"/>
                  <a:pt x="189" y="99"/>
                  <a:pt x="189" y="96"/>
                </a:cubicBezTo>
                <a:cubicBezTo>
                  <a:pt x="186" y="96"/>
                  <a:pt x="183" y="93"/>
                  <a:pt x="183" y="90"/>
                </a:cubicBezTo>
                <a:cubicBezTo>
                  <a:pt x="180" y="84"/>
                  <a:pt x="177" y="81"/>
                  <a:pt x="171" y="81"/>
                </a:cubicBezTo>
                <a:cubicBezTo>
                  <a:pt x="168" y="81"/>
                  <a:pt x="165" y="78"/>
                  <a:pt x="162" y="75"/>
                </a:cubicBezTo>
                <a:cubicBezTo>
                  <a:pt x="159" y="72"/>
                  <a:pt x="156" y="72"/>
                  <a:pt x="153" y="66"/>
                </a:cubicBezTo>
                <a:cubicBezTo>
                  <a:pt x="153" y="63"/>
                  <a:pt x="153" y="63"/>
                  <a:pt x="153" y="63"/>
                </a:cubicBezTo>
                <a:cubicBezTo>
                  <a:pt x="150" y="63"/>
                  <a:pt x="150" y="63"/>
                  <a:pt x="150" y="63"/>
                </a:cubicBezTo>
                <a:cubicBezTo>
                  <a:pt x="147" y="63"/>
                  <a:pt x="147" y="63"/>
                  <a:pt x="147" y="60"/>
                </a:cubicBezTo>
                <a:cubicBezTo>
                  <a:pt x="144" y="63"/>
                  <a:pt x="141" y="66"/>
                  <a:pt x="141" y="69"/>
                </a:cubicBezTo>
                <a:cubicBezTo>
                  <a:pt x="141" y="72"/>
                  <a:pt x="141" y="75"/>
                  <a:pt x="138" y="75"/>
                </a:cubicBezTo>
                <a:cubicBezTo>
                  <a:pt x="135" y="75"/>
                  <a:pt x="129" y="78"/>
                  <a:pt x="129" y="84"/>
                </a:cubicBezTo>
                <a:cubicBezTo>
                  <a:pt x="129" y="90"/>
                  <a:pt x="132" y="90"/>
                  <a:pt x="132" y="93"/>
                </a:cubicBezTo>
                <a:cubicBezTo>
                  <a:pt x="129" y="96"/>
                  <a:pt x="123" y="96"/>
                  <a:pt x="120" y="96"/>
                </a:cubicBezTo>
                <a:cubicBezTo>
                  <a:pt x="120" y="96"/>
                  <a:pt x="114" y="96"/>
                  <a:pt x="111" y="96"/>
                </a:cubicBezTo>
                <a:cubicBezTo>
                  <a:pt x="108" y="96"/>
                  <a:pt x="105" y="90"/>
                  <a:pt x="102" y="96"/>
                </a:cubicBezTo>
                <a:cubicBezTo>
                  <a:pt x="102" y="99"/>
                  <a:pt x="93" y="114"/>
                  <a:pt x="96" y="117"/>
                </a:cubicBezTo>
                <a:cubicBezTo>
                  <a:pt x="99" y="117"/>
                  <a:pt x="99" y="123"/>
                  <a:pt x="96" y="123"/>
                </a:cubicBezTo>
                <a:cubicBezTo>
                  <a:pt x="93" y="123"/>
                  <a:pt x="90" y="123"/>
                  <a:pt x="87" y="120"/>
                </a:cubicBezTo>
                <a:cubicBezTo>
                  <a:pt x="87" y="117"/>
                  <a:pt x="81" y="123"/>
                  <a:pt x="78" y="123"/>
                </a:cubicBezTo>
                <a:cubicBezTo>
                  <a:pt x="75" y="123"/>
                  <a:pt x="69" y="126"/>
                  <a:pt x="72" y="126"/>
                </a:cubicBezTo>
                <a:cubicBezTo>
                  <a:pt x="72" y="129"/>
                  <a:pt x="72" y="135"/>
                  <a:pt x="72" y="135"/>
                </a:cubicBezTo>
                <a:cubicBezTo>
                  <a:pt x="72" y="138"/>
                  <a:pt x="78" y="147"/>
                  <a:pt x="78" y="150"/>
                </a:cubicBezTo>
                <a:cubicBezTo>
                  <a:pt x="78" y="150"/>
                  <a:pt x="72" y="153"/>
                  <a:pt x="72" y="156"/>
                </a:cubicBezTo>
                <a:cubicBezTo>
                  <a:pt x="72" y="162"/>
                  <a:pt x="72" y="165"/>
                  <a:pt x="72" y="165"/>
                </a:cubicBezTo>
                <a:cubicBezTo>
                  <a:pt x="69" y="165"/>
                  <a:pt x="63" y="168"/>
                  <a:pt x="60" y="168"/>
                </a:cubicBezTo>
                <a:cubicBezTo>
                  <a:pt x="57" y="171"/>
                  <a:pt x="54" y="171"/>
                  <a:pt x="51" y="174"/>
                </a:cubicBezTo>
                <a:cubicBezTo>
                  <a:pt x="51" y="177"/>
                  <a:pt x="48" y="180"/>
                  <a:pt x="42" y="180"/>
                </a:cubicBezTo>
                <a:cubicBezTo>
                  <a:pt x="39" y="180"/>
                  <a:pt x="36" y="177"/>
                  <a:pt x="33" y="183"/>
                </a:cubicBezTo>
                <a:cubicBezTo>
                  <a:pt x="30" y="186"/>
                  <a:pt x="30" y="186"/>
                  <a:pt x="27" y="186"/>
                </a:cubicBezTo>
                <a:cubicBezTo>
                  <a:pt x="24" y="189"/>
                  <a:pt x="21" y="186"/>
                  <a:pt x="18" y="186"/>
                </a:cubicBezTo>
                <a:cubicBezTo>
                  <a:pt x="18" y="183"/>
                  <a:pt x="15" y="186"/>
                  <a:pt x="12" y="186"/>
                </a:cubicBezTo>
                <a:cubicBezTo>
                  <a:pt x="12" y="186"/>
                  <a:pt x="9" y="189"/>
                  <a:pt x="6" y="192"/>
                </a:cubicBezTo>
                <a:cubicBezTo>
                  <a:pt x="3" y="192"/>
                  <a:pt x="0" y="192"/>
                  <a:pt x="0" y="195"/>
                </a:cubicBezTo>
                <a:cubicBezTo>
                  <a:pt x="0" y="198"/>
                  <a:pt x="0" y="198"/>
                  <a:pt x="0" y="198"/>
                </a:cubicBezTo>
                <a:cubicBezTo>
                  <a:pt x="0" y="210"/>
                  <a:pt x="0" y="210"/>
                  <a:pt x="0" y="210"/>
                </a:cubicBezTo>
                <a:cubicBezTo>
                  <a:pt x="0" y="210"/>
                  <a:pt x="12" y="213"/>
                  <a:pt x="12" y="216"/>
                </a:cubicBezTo>
                <a:cubicBezTo>
                  <a:pt x="12" y="219"/>
                  <a:pt x="13" y="225"/>
                  <a:pt x="14" y="229"/>
                </a:cubicBezTo>
                <a:cubicBezTo>
                  <a:pt x="15" y="228"/>
                  <a:pt x="17" y="228"/>
                  <a:pt x="18" y="228"/>
                </a:cubicBezTo>
                <a:cubicBezTo>
                  <a:pt x="18" y="228"/>
                  <a:pt x="22" y="230"/>
                  <a:pt x="25" y="236"/>
                </a:cubicBezTo>
                <a:cubicBezTo>
                  <a:pt x="27" y="240"/>
                  <a:pt x="31" y="244"/>
                  <a:pt x="35" y="246"/>
                </a:cubicBezTo>
                <a:cubicBezTo>
                  <a:pt x="41" y="249"/>
                  <a:pt x="43" y="253"/>
                  <a:pt x="45" y="252"/>
                </a:cubicBezTo>
                <a:cubicBezTo>
                  <a:pt x="48" y="252"/>
                  <a:pt x="56" y="247"/>
                  <a:pt x="59" y="247"/>
                </a:cubicBezTo>
                <a:cubicBezTo>
                  <a:pt x="61" y="249"/>
                  <a:pt x="71" y="251"/>
                  <a:pt x="70" y="259"/>
                </a:cubicBezTo>
                <a:cubicBezTo>
                  <a:pt x="69" y="264"/>
                  <a:pt x="57" y="275"/>
                  <a:pt x="57" y="276"/>
                </a:cubicBezTo>
                <a:cubicBezTo>
                  <a:pt x="57" y="276"/>
                  <a:pt x="60" y="282"/>
                  <a:pt x="63" y="285"/>
                </a:cubicBezTo>
                <a:cubicBezTo>
                  <a:pt x="63" y="286"/>
                  <a:pt x="63" y="286"/>
                  <a:pt x="63" y="286"/>
                </a:cubicBezTo>
                <a:cubicBezTo>
                  <a:pt x="63" y="287"/>
                  <a:pt x="63" y="287"/>
                  <a:pt x="62" y="287"/>
                </a:cubicBezTo>
                <a:cubicBezTo>
                  <a:pt x="62" y="287"/>
                  <a:pt x="62" y="287"/>
                  <a:pt x="62" y="287"/>
                </a:cubicBezTo>
                <a:cubicBezTo>
                  <a:pt x="62" y="287"/>
                  <a:pt x="62" y="287"/>
                  <a:pt x="62" y="287"/>
                </a:cubicBezTo>
                <a:cubicBezTo>
                  <a:pt x="62" y="287"/>
                  <a:pt x="62" y="288"/>
                  <a:pt x="61" y="288"/>
                </a:cubicBezTo>
                <a:cubicBezTo>
                  <a:pt x="61" y="288"/>
                  <a:pt x="61" y="288"/>
                  <a:pt x="61" y="288"/>
                </a:cubicBezTo>
                <a:cubicBezTo>
                  <a:pt x="61" y="288"/>
                  <a:pt x="60" y="289"/>
                  <a:pt x="60" y="289"/>
                </a:cubicBezTo>
                <a:cubicBezTo>
                  <a:pt x="60" y="289"/>
                  <a:pt x="60" y="289"/>
                  <a:pt x="60" y="289"/>
                </a:cubicBezTo>
                <a:cubicBezTo>
                  <a:pt x="60" y="289"/>
                  <a:pt x="60" y="289"/>
                  <a:pt x="60" y="289"/>
                </a:cubicBezTo>
                <a:cubicBezTo>
                  <a:pt x="60" y="289"/>
                  <a:pt x="60" y="289"/>
                  <a:pt x="60" y="289"/>
                </a:cubicBezTo>
                <a:cubicBezTo>
                  <a:pt x="59" y="289"/>
                  <a:pt x="58" y="290"/>
                  <a:pt x="58" y="290"/>
                </a:cubicBezTo>
                <a:cubicBezTo>
                  <a:pt x="58" y="290"/>
                  <a:pt x="58" y="290"/>
                  <a:pt x="58" y="290"/>
                </a:cubicBezTo>
                <a:cubicBezTo>
                  <a:pt x="57" y="290"/>
                  <a:pt x="57" y="290"/>
                  <a:pt x="57" y="290"/>
                </a:cubicBezTo>
                <a:cubicBezTo>
                  <a:pt x="57" y="290"/>
                  <a:pt x="57" y="290"/>
                  <a:pt x="57" y="290"/>
                </a:cubicBezTo>
                <a:cubicBezTo>
                  <a:pt x="56" y="290"/>
                  <a:pt x="55" y="289"/>
                  <a:pt x="54" y="288"/>
                </a:cubicBezTo>
                <a:cubicBezTo>
                  <a:pt x="51" y="285"/>
                  <a:pt x="51" y="291"/>
                  <a:pt x="54" y="294"/>
                </a:cubicBezTo>
                <a:cubicBezTo>
                  <a:pt x="54" y="297"/>
                  <a:pt x="54" y="303"/>
                  <a:pt x="57" y="303"/>
                </a:cubicBezTo>
                <a:cubicBezTo>
                  <a:pt x="60" y="303"/>
                  <a:pt x="63" y="309"/>
                  <a:pt x="66" y="309"/>
                </a:cubicBezTo>
                <a:cubicBezTo>
                  <a:pt x="69" y="309"/>
                  <a:pt x="72" y="315"/>
                  <a:pt x="72" y="315"/>
                </a:cubicBezTo>
                <a:cubicBezTo>
                  <a:pt x="72" y="315"/>
                  <a:pt x="78" y="318"/>
                  <a:pt x="78" y="321"/>
                </a:cubicBezTo>
                <a:cubicBezTo>
                  <a:pt x="81" y="321"/>
                  <a:pt x="84" y="321"/>
                  <a:pt x="84" y="318"/>
                </a:cubicBezTo>
                <a:cubicBezTo>
                  <a:pt x="84" y="318"/>
                  <a:pt x="90" y="318"/>
                  <a:pt x="93" y="321"/>
                </a:cubicBezTo>
                <a:cubicBezTo>
                  <a:pt x="96" y="324"/>
                  <a:pt x="111" y="333"/>
                  <a:pt x="117" y="336"/>
                </a:cubicBezTo>
                <a:cubicBezTo>
                  <a:pt x="120" y="342"/>
                  <a:pt x="135" y="345"/>
                  <a:pt x="138" y="345"/>
                </a:cubicBezTo>
                <a:cubicBezTo>
                  <a:pt x="141" y="345"/>
                  <a:pt x="147" y="348"/>
                  <a:pt x="153" y="348"/>
                </a:cubicBezTo>
                <a:cubicBezTo>
                  <a:pt x="153" y="348"/>
                  <a:pt x="153" y="348"/>
                  <a:pt x="155" y="348"/>
                </a:cubicBezTo>
                <a:cubicBezTo>
                  <a:pt x="156" y="348"/>
                  <a:pt x="157" y="347"/>
                  <a:pt x="159" y="345"/>
                </a:cubicBezTo>
                <a:cubicBezTo>
                  <a:pt x="162" y="342"/>
                  <a:pt x="162" y="348"/>
                  <a:pt x="162" y="351"/>
                </a:cubicBezTo>
                <a:cubicBezTo>
                  <a:pt x="162" y="352"/>
                  <a:pt x="162" y="353"/>
                  <a:pt x="162" y="354"/>
                </a:cubicBezTo>
                <a:cubicBezTo>
                  <a:pt x="162" y="354"/>
                  <a:pt x="162" y="354"/>
                  <a:pt x="162" y="354"/>
                </a:cubicBezTo>
                <a:cubicBezTo>
                  <a:pt x="163" y="355"/>
                  <a:pt x="163" y="355"/>
                  <a:pt x="163" y="356"/>
                </a:cubicBezTo>
                <a:cubicBezTo>
                  <a:pt x="163" y="356"/>
                  <a:pt x="163" y="356"/>
                  <a:pt x="163" y="356"/>
                </a:cubicBezTo>
                <a:cubicBezTo>
                  <a:pt x="165" y="354"/>
                  <a:pt x="165" y="354"/>
                  <a:pt x="165" y="351"/>
                </a:cubicBezTo>
                <a:cubicBezTo>
                  <a:pt x="168" y="345"/>
                  <a:pt x="171" y="348"/>
                  <a:pt x="174" y="345"/>
                </a:cubicBezTo>
                <a:cubicBezTo>
                  <a:pt x="177" y="342"/>
                  <a:pt x="177" y="345"/>
                  <a:pt x="183" y="345"/>
                </a:cubicBezTo>
                <a:cubicBezTo>
                  <a:pt x="186" y="348"/>
                  <a:pt x="189" y="345"/>
                  <a:pt x="195" y="351"/>
                </a:cubicBezTo>
                <a:cubicBezTo>
                  <a:pt x="198" y="348"/>
                  <a:pt x="198" y="348"/>
                  <a:pt x="201" y="348"/>
                </a:cubicBezTo>
                <a:cubicBezTo>
                  <a:pt x="204" y="345"/>
                  <a:pt x="204" y="345"/>
                  <a:pt x="204" y="345"/>
                </a:cubicBezTo>
                <a:cubicBezTo>
                  <a:pt x="207" y="342"/>
                  <a:pt x="207" y="339"/>
                  <a:pt x="210" y="339"/>
                </a:cubicBezTo>
                <a:cubicBezTo>
                  <a:pt x="213" y="339"/>
                  <a:pt x="213" y="336"/>
                  <a:pt x="219" y="333"/>
                </a:cubicBezTo>
                <a:cubicBezTo>
                  <a:pt x="225" y="330"/>
                  <a:pt x="231" y="336"/>
                  <a:pt x="234" y="333"/>
                </a:cubicBezTo>
                <a:cubicBezTo>
                  <a:pt x="234" y="330"/>
                  <a:pt x="240" y="330"/>
                  <a:pt x="240" y="333"/>
                </a:cubicBezTo>
                <a:cubicBezTo>
                  <a:pt x="240" y="333"/>
                  <a:pt x="243" y="336"/>
                  <a:pt x="243" y="339"/>
                </a:cubicBezTo>
                <a:cubicBezTo>
                  <a:pt x="243" y="342"/>
                  <a:pt x="249" y="342"/>
                  <a:pt x="249" y="342"/>
                </a:cubicBezTo>
                <a:cubicBezTo>
                  <a:pt x="252" y="342"/>
                  <a:pt x="252" y="342"/>
                  <a:pt x="252" y="342"/>
                </a:cubicBezTo>
                <a:cubicBezTo>
                  <a:pt x="255" y="339"/>
                  <a:pt x="258" y="342"/>
                  <a:pt x="258" y="345"/>
                </a:cubicBezTo>
                <a:cubicBezTo>
                  <a:pt x="258" y="348"/>
                  <a:pt x="258" y="351"/>
                  <a:pt x="261" y="351"/>
                </a:cubicBezTo>
                <a:cubicBezTo>
                  <a:pt x="264" y="351"/>
                  <a:pt x="267" y="351"/>
                  <a:pt x="267" y="357"/>
                </a:cubicBezTo>
                <a:cubicBezTo>
                  <a:pt x="267" y="363"/>
                  <a:pt x="267" y="369"/>
                  <a:pt x="264" y="372"/>
                </a:cubicBezTo>
                <a:cubicBezTo>
                  <a:pt x="258" y="378"/>
                  <a:pt x="252" y="387"/>
                  <a:pt x="255" y="390"/>
                </a:cubicBezTo>
                <a:cubicBezTo>
                  <a:pt x="255" y="390"/>
                  <a:pt x="252" y="396"/>
                  <a:pt x="255" y="393"/>
                </a:cubicBezTo>
                <a:cubicBezTo>
                  <a:pt x="258" y="393"/>
                  <a:pt x="267" y="393"/>
                  <a:pt x="267" y="396"/>
                </a:cubicBezTo>
                <a:cubicBezTo>
                  <a:pt x="264" y="399"/>
                  <a:pt x="267" y="405"/>
                  <a:pt x="270" y="405"/>
                </a:cubicBezTo>
                <a:cubicBezTo>
                  <a:pt x="273" y="405"/>
                  <a:pt x="276" y="408"/>
                  <a:pt x="273" y="411"/>
                </a:cubicBezTo>
                <a:cubicBezTo>
                  <a:pt x="273" y="414"/>
                  <a:pt x="270" y="417"/>
                  <a:pt x="273" y="417"/>
                </a:cubicBezTo>
                <a:cubicBezTo>
                  <a:pt x="276" y="417"/>
                  <a:pt x="282" y="417"/>
                  <a:pt x="279" y="420"/>
                </a:cubicBezTo>
                <a:cubicBezTo>
                  <a:pt x="279" y="423"/>
                  <a:pt x="282" y="426"/>
                  <a:pt x="288" y="426"/>
                </a:cubicBezTo>
                <a:cubicBezTo>
                  <a:pt x="291" y="423"/>
                  <a:pt x="291" y="423"/>
                  <a:pt x="291" y="423"/>
                </a:cubicBezTo>
                <a:cubicBezTo>
                  <a:pt x="294" y="423"/>
                  <a:pt x="294" y="429"/>
                  <a:pt x="297" y="429"/>
                </a:cubicBezTo>
                <a:cubicBezTo>
                  <a:pt x="300" y="429"/>
                  <a:pt x="300" y="420"/>
                  <a:pt x="297" y="420"/>
                </a:cubicBezTo>
                <a:cubicBezTo>
                  <a:pt x="300" y="414"/>
                  <a:pt x="300" y="414"/>
                  <a:pt x="300" y="414"/>
                </a:cubicBezTo>
                <a:cubicBezTo>
                  <a:pt x="300" y="417"/>
                  <a:pt x="306" y="414"/>
                  <a:pt x="309" y="411"/>
                </a:cubicBezTo>
                <a:cubicBezTo>
                  <a:pt x="309" y="408"/>
                  <a:pt x="315" y="414"/>
                  <a:pt x="315" y="411"/>
                </a:cubicBezTo>
                <a:cubicBezTo>
                  <a:pt x="318" y="408"/>
                  <a:pt x="321" y="414"/>
                  <a:pt x="327" y="411"/>
                </a:cubicBezTo>
                <a:cubicBezTo>
                  <a:pt x="330" y="408"/>
                  <a:pt x="333" y="414"/>
                  <a:pt x="333" y="408"/>
                </a:cubicBezTo>
                <a:cubicBezTo>
                  <a:pt x="336" y="405"/>
                  <a:pt x="342" y="402"/>
                  <a:pt x="342" y="405"/>
                </a:cubicBezTo>
                <a:cubicBezTo>
                  <a:pt x="345" y="405"/>
                  <a:pt x="345" y="408"/>
                  <a:pt x="351" y="408"/>
                </a:cubicBezTo>
                <a:cubicBezTo>
                  <a:pt x="360" y="408"/>
                  <a:pt x="354" y="414"/>
                  <a:pt x="354" y="414"/>
                </a:cubicBezTo>
                <a:cubicBezTo>
                  <a:pt x="354" y="417"/>
                  <a:pt x="363" y="423"/>
                  <a:pt x="366" y="423"/>
                </a:cubicBezTo>
                <a:cubicBezTo>
                  <a:pt x="366" y="423"/>
                  <a:pt x="366" y="423"/>
                  <a:pt x="369" y="426"/>
                </a:cubicBezTo>
                <a:cubicBezTo>
                  <a:pt x="369" y="423"/>
                  <a:pt x="375" y="426"/>
                  <a:pt x="375" y="423"/>
                </a:cubicBezTo>
                <a:cubicBezTo>
                  <a:pt x="375" y="420"/>
                  <a:pt x="381" y="423"/>
                  <a:pt x="381" y="423"/>
                </a:cubicBezTo>
                <a:cubicBezTo>
                  <a:pt x="384" y="426"/>
                  <a:pt x="384" y="426"/>
                  <a:pt x="387" y="423"/>
                </a:cubicBezTo>
                <a:cubicBezTo>
                  <a:pt x="390" y="420"/>
                  <a:pt x="393" y="426"/>
                  <a:pt x="390" y="429"/>
                </a:cubicBezTo>
                <a:cubicBezTo>
                  <a:pt x="390" y="429"/>
                  <a:pt x="390" y="435"/>
                  <a:pt x="393" y="438"/>
                </a:cubicBezTo>
                <a:cubicBezTo>
                  <a:pt x="396" y="441"/>
                  <a:pt x="396" y="438"/>
                  <a:pt x="396" y="435"/>
                </a:cubicBezTo>
                <a:cubicBezTo>
                  <a:pt x="396" y="432"/>
                  <a:pt x="402" y="429"/>
                  <a:pt x="411" y="423"/>
                </a:cubicBezTo>
                <a:cubicBezTo>
                  <a:pt x="423" y="420"/>
                  <a:pt x="435" y="414"/>
                  <a:pt x="435" y="411"/>
                </a:cubicBezTo>
                <a:cubicBezTo>
                  <a:pt x="435" y="411"/>
                  <a:pt x="441" y="414"/>
                  <a:pt x="444" y="411"/>
                </a:cubicBezTo>
                <a:cubicBezTo>
                  <a:pt x="450" y="408"/>
                  <a:pt x="462" y="408"/>
                  <a:pt x="465" y="408"/>
                </a:cubicBezTo>
                <a:cubicBezTo>
                  <a:pt x="468" y="408"/>
                  <a:pt x="468" y="405"/>
                  <a:pt x="471" y="402"/>
                </a:cubicBezTo>
                <a:cubicBezTo>
                  <a:pt x="474" y="399"/>
                  <a:pt x="474" y="399"/>
                  <a:pt x="477" y="396"/>
                </a:cubicBezTo>
                <a:cubicBezTo>
                  <a:pt x="483" y="396"/>
                  <a:pt x="483" y="393"/>
                  <a:pt x="483" y="390"/>
                </a:cubicBezTo>
                <a:cubicBezTo>
                  <a:pt x="492" y="387"/>
                  <a:pt x="492" y="387"/>
                  <a:pt x="492" y="387"/>
                </a:cubicBezTo>
                <a:cubicBezTo>
                  <a:pt x="492" y="384"/>
                  <a:pt x="498" y="384"/>
                  <a:pt x="498" y="381"/>
                </a:cubicBezTo>
                <a:cubicBezTo>
                  <a:pt x="498" y="378"/>
                  <a:pt x="501" y="378"/>
                  <a:pt x="504" y="375"/>
                </a:cubicBezTo>
                <a:cubicBezTo>
                  <a:pt x="504" y="375"/>
                  <a:pt x="501" y="369"/>
                  <a:pt x="504" y="366"/>
                </a:cubicBezTo>
                <a:cubicBezTo>
                  <a:pt x="507" y="366"/>
                  <a:pt x="504" y="363"/>
                  <a:pt x="504" y="363"/>
                </a:cubicBezTo>
                <a:cubicBezTo>
                  <a:pt x="501" y="360"/>
                  <a:pt x="507" y="360"/>
                  <a:pt x="510" y="357"/>
                </a:cubicBezTo>
                <a:cubicBezTo>
                  <a:pt x="513" y="357"/>
                  <a:pt x="516" y="354"/>
                  <a:pt x="516" y="351"/>
                </a:cubicBezTo>
                <a:cubicBezTo>
                  <a:pt x="516" y="348"/>
                  <a:pt x="522" y="345"/>
                  <a:pt x="522" y="345"/>
                </a:cubicBezTo>
                <a:cubicBezTo>
                  <a:pt x="525" y="342"/>
                  <a:pt x="525" y="339"/>
                  <a:pt x="525" y="333"/>
                </a:cubicBezTo>
                <a:cubicBezTo>
                  <a:pt x="525" y="330"/>
                  <a:pt x="528" y="333"/>
                  <a:pt x="528" y="330"/>
                </a:cubicBezTo>
                <a:cubicBezTo>
                  <a:pt x="525" y="330"/>
                  <a:pt x="528" y="324"/>
                  <a:pt x="531" y="324"/>
                </a:cubicBezTo>
                <a:cubicBezTo>
                  <a:pt x="537" y="321"/>
                  <a:pt x="528" y="321"/>
                  <a:pt x="528" y="321"/>
                </a:cubicBezTo>
                <a:cubicBezTo>
                  <a:pt x="525" y="324"/>
                  <a:pt x="522" y="318"/>
                  <a:pt x="522" y="321"/>
                </a:cubicBezTo>
                <a:cubicBezTo>
                  <a:pt x="519" y="321"/>
                  <a:pt x="513" y="318"/>
                  <a:pt x="516" y="318"/>
                </a:cubicBezTo>
                <a:cubicBezTo>
                  <a:pt x="519" y="315"/>
                  <a:pt x="525" y="312"/>
                  <a:pt x="528" y="312"/>
                </a:cubicBezTo>
                <a:cubicBezTo>
                  <a:pt x="531" y="312"/>
                  <a:pt x="525" y="306"/>
                  <a:pt x="522" y="306"/>
                </a:cubicBezTo>
                <a:cubicBezTo>
                  <a:pt x="519" y="306"/>
                  <a:pt x="516" y="297"/>
                  <a:pt x="513" y="297"/>
                </a:cubicBezTo>
                <a:cubicBezTo>
                  <a:pt x="515" y="297"/>
                  <a:pt x="517" y="297"/>
                  <a:pt x="519" y="297"/>
                </a:cubicBezTo>
                <a:cubicBezTo>
                  <a:pt x="522" y="300"/>
                  <a:pt x="525" y="300"/>
                  <a:pt x="528" y="300"/>
                </a:cubicBezTo>
                <a:cubicBezTo>
                  <a:pt x="531" y="297"/>
                  <a:pt x="522" y="291"/>
                  <a:pt x="519" y="288"/>
                </a:cubicBezTo>
                <a:cubicBezTo>
                  <a:pt x="516" y="288"/>
                  <a:pt x="519" y="282"/>
                  <a:pt x="516" y="282"/>
                </a:cubicBezTo>
                <a:cubicBezTo>
                  <a:pt x="516" y="282"/>
                  <a:pt x="510" y="273"/>
                  <a:pt x="510" y="267"/>
                </a:cubicBezTo>
                <a:cubicBezTo>
                  <a:pt x="507" y="264"/>
                  <a:pt x="501" y="264"/>
                  <a:pt x="498" y="261"/>
                </a:cubicBezTo>
                <a:cubicBezTo>
                  <a:pt x="498" y="258"/>
                  <a:pt x="501" y="252"/>
                  <a:pt x="504" y="252"/>
                </a:cubicBezTo>
                <a:cubicBezTo>
                  <a:pt x="510" y="249"/>
                  <a:pt x="507" y="243"/>
                  <a:pt x="510" y="246"/>
                </a:cubicBezTo>
                <a:cubicBezTo>
                  <a:pt x="513" y="246"/>
                  <a:pt x="513" y="243"/>
                  <a:pt x="516" y="240"/>
                </a:cubicBezTo>
                <a:cubicBezTo>
                  <a:pt x="519" y="237"/>
                  <a:pt x="522" y="240"/>
                  <a:pt x="522" y="237"/>
                </a:cubicBezTo>
                <a:cubicBezTo>
                  <a:pt x="525" y="234"/>
                  <a:pt x="534" y="234"/>
                  <a:pt x="537" y="234"/>
                </a:cubicBezTo>
                <a:cubicBezTo>
                  <a:pt x="540" y="231"/>
                  <a:pt x="534" y="225"/>
                  <a:pt x="528" y="225"/>
                </a:cubicBezTo>
                <a:cubicBezTo>
                  <a:pt x="525" y="228"/>
                  <a:pt x="522" y="225"/>
                  <a:pt x="519" y="222"/>
                </a:cubicBezTo>
                <a:cubicBezTo>
                  <a:pt x="516" y="219"/>
                  <a:pt x="510" y="228"/>
                  <a:pt x="504" y="231"/>
                </a:cubicBezTo>
                <a:cubicBezTo>
                  <a:pt x="498" y="234"/>
                  <a:pt x="495" y="228"/>
                  <a:pt x="495" y="222"/>
                </a:cubicBezTo>
                <a:cubicBezTo>
                  <a:pt x="498" y="219"/>
                  <a:pt x="492" y="219"/>
                  <a:pt x="486" y="219"/>
                </a:cubicBezTo>
                <a:cubicBezTo>
                  <a:pt x="477" y="219"/>
                  <a:pt x="480" y="204"/>
                  <a:pt x="486" y="204"/>
                </a:cubicBezTo>
                <a:cubicBezTo>
                  <a:pt x="489" y="204"/>
                  <a:pt x="495" y="210"/>
                  <a:pt x="498" y="201"/>
                </a:cubicBezTo>
                <a:cubicBezTo>
                  <a:pt x="501" y="192"/>
                  <a:pt x="504" y="198"/>
                  <a:pt x="513" y="192"/>
                </a:cubicBezTo>
                <a:cubicBezTo>
                  <a:pt x="519" y="183"/>
                  <a:pt x="525" y="180"/>
                  <a:pt x="531" y="183"/>
                </a:cubicBezTo>
                <a:cubicBezTo>
                  <a:pt x="537" y="189"/>
                  <a:pt x="525" y="195"/>
                  <a:pt x="522" y="198"/>
                </a:cubicBezTo>
                <a:cubicBezTo>
                  <a:pt x="522" y="204"/>
                  <a:pt x="525" y="204"/>
                  <a:pt x="522" y="207"/>
                </a:cubicBezTo>
                <a:cubicBezTo>
                  <a:pt x="519" y="210"/>
                  <a:pt x="522" y="213"/>
                  <a:pt x="528" y="207"/>
                </a:cubicBezTo>
                <a:cubicBezTo>
                  <a:pt x="537" y="204"/>
                  <a:pt x="543" y="198"/>
                  <a:pt x="549" y="195"/>
                </a:cubicBezTo>
                <a:cubicBezTo>
                  <a:pt x="552" y="195"/>
                  <a:pt x="555" y="195"/>
                  <a:pt x="555" y="195"/>
                </a:cubicBezTo>
                <a:cubicBezTo>
                  <a:pt x="558" y="192"/>
                  <a:pt x="558" y="192"/>
                  <a:pt x="558" y="189"/>
                </a:cubicBezTo>
                <a:cubicBezTo>
                  <a:pt x="564" y="189"/>
                  <a:pt x="579" y="180"/>
                  <a:pt x="579" y="177"/>
                </a:cubicBezTo>
                <a:cubicBezTo>
                  <a:pt x="582" y="177"/>
                  <a:pt x="585" y="171"/>
                  <a:pt x="588" y="171"/>
                </a:cubicBezTo>
                <a:cubicBezTo>
                  <a:pt x="591" y="171"/>
                  <a:pt x="591" y="174"/>
                  <a:pt x="594" y="174"/>
                </a:cubicBezTo>
                <a:cubicBezTo>
                  <a:pt x="600" y="174"/>
                  <a:pt x="603" y="174"/>
                  <a:pt x="603" y="171"/>
                </a:cubicBezTo>
                <a:cubicBezTo>
                  <a:pt x="600" y="168"/>
                  <a:pt x="600" y="168"/>
                  <a:pt x="606" y="168"/>
                </a:cubicBezTo>
                <a:cubicBezTo>
                  <a:pt x="612" y="165"/>
                  <a:pt x="609" y="162"/>
                  <a:pt x="615" y="162"/>
                </a:cubicBezTo>
                <a:cubicBezTo>
                  <a:pt x="618" y="162"/>
                  <a:pt x="618" y="153"/>
                  <a:pt x="621" y="153"/>
                </a:cubicBezTo>
                <a:cubicBezTo>
                  <a:pt x="624" y="153"/>
                  <a:pt x="627" y="156"/>
                  <a:pt x="630" y="156"/>
                </a:cubicBezTo>
                <a:cubicBezTo>
                  <a:pt x="633" y="156"/>
                  <a:pt x="633" y="156"/>
                  <a:pt x="633" y="156"/>
                </a:cubicBezTo>
                <a:cubicBezTo>
                  <a:pt x="633" y="156"/>
                  <a:pt x="636" y="156"/>
                  <a:pt x="636" y="153"/>
                </a:cubicBezTo>
                <a:cubicBezTo>
                  <a:pt x="636" y="150"/>
                  <a:pt x="636" y="147"/>
                  <a:pt x="636" y="144"/>
                </a:cubicBezTo>
                <a:cubicBezTo>
                  <a:pt x="633" y="141"/>
                  <a:pt x="636" y="138"/>
                  <a:pt x="633" y="135"/>
                </a:cubicBezTo>
                <a:cubicBezTo>
                  <a:pt x="633" y="132"/>
                  <a:pt x="633" y="126"/>
                  <a:pt x="636" y="126"/>
                </a:cubicBezTo>
                <a:cubicBezTo>
                  <a:pt x="639" y="126"/>
                  <a:pt x="642" y="120"/>
                  <a:pt x="645" y="123"/>
                </a:cubicBezTo>
                <a:cubicBezTo>
                  <a:pt x="648" y="123"/>
                  <a:pt x="654" y="126"/>
                  <a:pt x="654" y="123"/>
                </a:cubicBezTo>
                <a:cubicBezTo>
                  <a:pt x="654" y="120"/>
                  <a:pt x="660" y="120"/>
                  <a:pt x="660" y="114"/>
                </a:cubicBezTo>
                <a:cubicBezTo>
                  <a:pt x="660" y="111"/>
                  <a:pt x="666" y="111"/>
                  <a:pt x="666" y="105"/>
                </a:cubicBezTo>
                <a:cubicBezTo>
                  <a:pt x="669" y="102"/>
                  <a:pt x="669" y="93"/>
                  <a:pt x="672" y="93"/>
                </a:cubicBezTo>
                <a:cubicBezTo>
                  <a:pt x="678" y="90"/>
                  <a:pt x="672" y="87"/>
                  <a:pt x="672" y="8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7D8BCFFB-B133-450E-9CE4-7E7229093EEE}"/>
              </a:ext>
            </a:extLst>
          </p:cNvPr>
          <p:cNvSpPr>
            <a:spLocks/>
          </p:cNvSpPr>
          <p:nvPr/>
        </p:nvSpPr>
        <p:spPr bwMode="auto">
          <a:xfrm>
            <a:off x="7747001" y="3195639"/>
            <a:ext cx="803275" cy="903287"/>
          </a:xfrm>
          <a:custGeom>
            <a:avLst/>
            <a:gdLst>
              <a:gd name="T0" fmla="*/ 222 w 315"/>
              <a:gd name="T1" fmla="*/ 156 h 354"/>
              <a:gd name="T2" fmla="*/ 219 w 315"/>
              <a:gd name="T3" fmla="*/ 141 h 354"/>
              <a:gd name="T4" fmla="*/ 237 w 315"/>
              <a:gd name="T5" fmla="*/ 147 h 354"/>
              <a:gd name="T6" fmla="*/ 255 w 315"/>
              <a:gd name="T7" fmla="*/ 153 h 354"/>
              <a:gd name="T8" fmla="*/ 255 w 315"/>
              <a:gd name="T9" fmla="*/ 168 h 354"/>
              <a:gd name="T10" fmla="*/ 261 w 315"/>
              <a:gd name="T11" fmla="*/ 171 h 354"/>
              <a:gd name="T12" fmla="*/ 267 w 315"/>
              <a:gd name="T13" fmla="*/ 192 h 354"/>
              <a:gd name="T14" fmla="*/ 273 w 315"/>
              <a:gd name="T15" fmla="*/ 168 h 354"/>
              <a:gd name="T16" fmla="*/ 285 w 315"/>
              <a:gd name="T17" fmla="*/ 153 h 354"/>
              <a:gd name="T18" fmla="*/ 297 w 315"/>
              <a:gd name="T19" fmla="*/ 132 h 354"/>
              <a:gd name="T20" fmla="*/ 312 w 315"/>
              <a:gd name="T21" fmla="*/ 129 h 354"/>
              <a:gd name="T22" fmla="*/ 312 w 315"/>
              <a:gd name="T23" fmla="*/ 114 h 354"/>
              <a:gd name="T24" fmla="*/ 303 w 315"/>
              <a:gd name="T25" fmla="*/ 105 h 354"/>
              <a:gd name="T26" fmla="*/ 282 w 315"/>
              <a:gd name="T27" fmla="*/ 105 h 354"/>
              <a:gd name="T28" fmla="*/ 267 w 315"/>
              <a:gd name="T29" fmla="*/ 117 h 354"/>
              <a:gd name="T30" fmla="*/ 258 w 315"/>
              <a:gd name="T31" fmla="*/ 123 h 354"/>
              <a:gd name="T32" fmla="*/ 246 w 315"/>
              <a:gd name="T33" fmla="*/ 135 h 354"/>
              <a:gd name="T34" fmla="*/ 228 w 315"/>
              <a:gd name="T35" fmla="*/ 132 h 354"/>
              <a:gd name="T36" fmla="*/ 222 w 315"/>
              <a:gd name="T37" fmla="*/ 117 h 354"/>
              <a:gd name="T38" fmla="*/ 216 w 315"/>
              <a:gd name="T39" fmla="*/ 135 h 354"/>
              <a:gd name="T40" fmla="*/ 183 w 315"/>
              <a:gd name="T41" fmla="*/ 132 h 354"/>
              <a:gd name="T42" fmla="*/ 165 w 315"/>
              <a:gd name="T43" fmla="*/ 126 h 354"/>
              <a:gd name="T44" fmla="*/ 147 w 315"/>
              <a:gd name="T45" fmla="*/ 117 h 354"/>
              <a:gd name="T46" fmla="*/ 132 w 315"/>
              <a:gd name="T47" fmla="*/ 108 h 354"/>
              <a:gd name="T48" fmla="*/ 141 w 315"/>
              <a:gd name="T49" fmla="*/ 93 h 354"/>
              <a:gd name="T50" fmla="*/ 129 w 315"/>
              <a:gd name="T51" fmla="*/ 81 h 354"/>
              <a:gd name="T52" fmla="*/ 117 w 315"/>
              <a:gd name="T53" fmla="*/ 66 h 354"/>
              <a:gd name="T54" fmla="*/ 126 w 315"/>
              <a:gd name="T55" fmla="*/ 57 h 354"/>
              <a:gd name="T56" fmla="*/ 133 w 315"/>
              <a:gd name="T57" fmla="*/ 31 h 354"/>
              <a:gd name="T58" fmla="*/ 108 w 315"/>
              <a:gd name="T59" fmla="*/ 24 h 354"/>
              <a:gd name="T60" fmla="*/ 88 w 315"/>
              <a:gd name="T61" fmla="*/ 8 h 354"/>
              <a:gd name="T62" fmla="*/ 68 w 315"/>
              <a:gd name="T63" fmla="*/ 6 h 354"/>
              <a:gd name="T64" fmla="*/ 51 w 315"/>
              <a:gd name="T65" fmla="*/ 16 h 354"/>
              <a:gd name="T66" fmla="*/ 69 w 315"/>
              <a:gd name="T67" fmla="*/ 33 h 354"/>
              <a:gd name="T68" fmla="*/ 66 w 315"/>
              <a:gd name="T69" fmla="*/ 51 h 354"/>
              <a:gd name="T70" fmla="*/ 78 w 315"/>
              <a:gd name="T71" fmla="*/ 66 h 354"/>
              <a:gd name="T72" fmla="*/ 69 w 315"/>
              <a:gd name="T73" fmla="*/ 84 h 354"/>
              <a:gd name="T74" fmla="*/ 57 w 315"/>
              <a:gd name="T75" fmla="*/ 93 h 354"/>
              <a:gd name="T76" fmla="*/ 45 w 315"/>
              <a:gd name="T77" fmla="*/ 111 h 354"/>
              <a:gd name="T78" fmla="*/ 30 w 315"/>
              <a:gd name="T79" fmla="*/ 120 h 354"/>
              <a:gd name="T80" fmla="*/ 15 w 315"/>
              <a:gd name="T81" fmla="*/ 132 h 354"/>
              <a:gd name="T82" fmla="*/ 27 w 315"/>
              <a:gd name="T83" fmla="*/ 150 h 354"/>
              <a:gd name="T84" fmla="*/ 21 w 315"/>
              <a:gd name="T85" fmla="*/ 162 h 354"/>
              <a:gd name="T86" fmla="*/ 0 w 315"/>
              <a:gd name="T87" fmla="*/ 171 h 354"/>
              <a:gd name="T88" fmla="*/ 9 w 315"/>
              <a:gd name="T89" fmla="*/ 180 h 354"/>
              <a:gd name="T90" fmla="*/ 6 w 315"/>
              <a:gd name="T91" fmla="*/ 186 h 354"/>
              <a:gd name="T92" fmla="*/ 42 w 315"/>
              <a:gd name="T93" fmla="*/ 195 h 354"/>
              <a:gd name="T94" fmla="*/ 48 w 315"/>
              <a:gd name="T95" fmla="*/ 201 h 354"/>
              <a:gd name="T96" fmla="*/ 51 w 315"/>
              <a:gd name="T97" fmla="*/ 231 h 354"/>
              <a:gd name="T98" fmla="*/ 66 w 315"/>
              <a:gd name="T99" fmla="*/ 279 h 354"/>
              <a:gd name="T100" fmla="*/ 87 w 315"/>
              <a:gd name="T101" fmla="*/ 333 h 354"/>
              <a:gd name="T102" fmla="*/ 111 w 315"/>
              <a:gd name="T103" fmla="*/ 345 h 354"/>
              <a:gd name="T104" fmla="*/ 126 w 315"/>
              <a:gd name="T105" fmla="*/ 327 h 354"/>
              <a:gd name="T106" fmla="*/ 132 w 315"/>
              <a:gd name="T107" fmla="*/ 306 h 354"/>
              <a:gd name="T108" fmla="*/ 132 w 315"/>
              <a:gd name="T109" fmla="*/ 273 h 354"/>
              <a:gd name="T110" fmla="*/ 150 w 315"/>
              <a:gd name="T111" fmla="*/ 255 h 354"/>
              <a:gd name="T112" fmla="*/ 183 w 315"/>
              <a:gd name="T113" fmla="*/ 225 h 354"/>
              <a:gd name="T114" fmla="*/ 204 w 315"/>
              <a:gd name="T115" fmla="*/ 201 h 354"/>
              <a:gd name="T116" fmla="*/ 228 w 315"/>
              <a:gd name="T117" fmla="*/ 192 h 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5" h="354">
                <a:moveTo>
                  <a:pt x="225" y="174"/>
                </a:moveTo>
                <a:cubicBezTo>
                  <a:pt x="222" y="168"/>
                  <a:pt x="219" y="159"/>
                  <a:pt x="222" y="156"/>
                </a:cubicBezTo>
                <a:cubicBezTo>
                  <a:pt x="222" y="153"/>
                  <a:pt x="225" y="156"/>
                  <a:pt x="228" y="150"/>
                </a:cubicBezTo>
                <a:cubicBezTo>
                  <a:pt x="228" y="147"/>
                  <a:pt x="216" y="147"/>
                  <a:pt x="219" y="141"/>
                </a:cubicBezTo>
                <a:cubicBezTo>
                  <a:pt x="225" y="135"/>
                  <a:pt x="225" y="141"/>
                  <a:pt x="228" y="141"/>
                </a:cubicBezTo>
                <a:cubicBezTo>
                  <a:pt x="234" y="141"/>
                  <a:pt x="237" y="144"/>
                  <a:pt x="237" y="147"/>
                </a:cubicBezTo>
                <a:cubicBezTo>
                  <a:pt x="237" y="150"/>
                  <a:pt x="243" y="153"/>
                  <a:pt x="243" y="153"/>
                </a:cubicBezTo>
                <a:cubicBezTo>
                  <a:pt x="243" y="153"/>
                  <a:pt x="252" y="153"/>
                  <a:pt x="255" y="153"/>
                </a:cubicBezTo>
                <a:cubicBezTo>
                  <a:pt x="258" y="153"/>
                  <a:pt x="264" y="153"/>
                  <a:pt x="264" y="156"/>
                </a:cubicBezTo>
                <a:cubicBezTo>
                  <a:pt x="264" y="159"/>
                  <a:pt x="258" y="168"/>
                  <a:pt x="255" y="168"/>
                </a:cubicBezTo>
                <a:cubicBezTo>
                  <a:pt x="249" y="168"/>
                  <a:pt x="249" y="177"/>
                  <a:pt x="252" y="180"/>
                </a:cubicBezTo>
                <a:cubicBezTo>
                  <a:pt x="258" y="180"/>
                  <a:pt x="261" y="171"/>
                  <a:pt x="261" y="171"/>
                </a:cubicBezTo>
                <a:cubicBezTo>
                  <a:pt x="264" y="171"/>
                  <a:pt x="264" y="180"/>
                  <a:pt x="267" y="192"/>
                </a:cubicBezTo>
                <a:cubicBezTo>
                  <a:pt x="267" y="192"/>
                  <a:pt x="267" y="192"/>
                  <a:pt x="267" y="192"/>
                </a:cubicBezTo>
                <a:cubicBezTo>
                  <a:pt x="270" y="192"/>
                  <a:pt x="270" y="180"/>
                  <a:pt x="270" y="180"/>
                </a:cubicBezTo>
                <a:cubicBezTo>
                  <a:pt x="273" y="177"/>
                  <a:pt x="273" y="168"/>
                  <a:pt x="273" y="168"/>
                </a:cubicBezTo>
                <a:cubicBezTo>
                  <a:pt x="273" y="168"/>
                  <a:pt x="282" y="171"/>
                  <a:pt x="282" y="168"/>
                </a:cubicBezTo>
                <a:cubicBezTo>
                  <a:pt x="282" y="165"/>
                  <a:pt x="288" y="159"/>
                  <a:pt x="285" y="153"/>
                </a:cubicBezTo>
                <a:cubicBezTo>
                  <a:pt x="285" y="150"/>
                  <a:pt x="288" y="144"/>
                  <a:pt x="288" y="141"/>
                </a:cubicBezTo>
                <a:cubicBezTo>
                  <a:pt x="288" y="135"/>
                  <a:pt x="294" y="135"/>
                  <a:pt x="297" y="132"/>
                </a:cubicBezTo>
                <a:cubicBezTo>
                  <a:pt x="300" y="129"/>
                  <a:pt x="306" y="126"/>
                  <a:pt x="306" y="129"/>
                </a:cubicBezTo>
                <a:cubicBezTo>
                  <a:pt x="306" y="129"/>
                  <a:pt x="315" y="132"/>
                  <a:pt x="312" y="129"/>
                </a:cubicBezTo>
                <a:cubicBezTo>
                  <a:pt x="309" y="123"/>
                  <a:pt x="309" y="120"/>
                  <a:pt x="309" y="120"/>
                </a:cubicBezTo>
                <a:cubicBezTo>
                  <a:pt x="312" y="120"/>
                  <a:pt x="312" y="114"/>
                  <a:pt x="312" y="114"/>
                </a:cubicBezTo>
                <a:cubicBezTo>
                  <a:pt x="312" y="114"/>
                  <a:pt x="306" y="114"/>
                  <a:pt x="306" y="111"/>
                </a:cubicBezTo>
                <a:cubicBezTo>
                  <a:pt x="306" y="108"/>
                  <a:pt x="303" y="105"/>
                  <a:pt x="303" y="105"/>
                </a:cubicBezTo>
                <a:cubicBezTo>
                  <a:pt x="303" y="102"/>
                  <a:pt x="297" y="102"/>
                  <a:pt x="297" y="105"/>
                </a:cubicBezTo>
                <a:cubicBezTo>
                  <a:pt x="294" y="108"/>
                  <a:pt x="288" y="102"/>
                  <a:pt x="282" y="105"/>
                </a:cubicBezTo>
                <a:cubicBezTo>
                  <a:pt x="276" y="108"/>
                  <a:pt x="276" y="111"/>
                  <a:pt x="273" y="111"/>
                </a:cubicBezTo>
                <a:cubicBezTo>
                  <a:pt x="270" y="111"/>
                  <a:pt x="270" y="114"/>
                  <a:pt x="267" y="117"/>
                </a:cubicBezTo>
                <a:cubicBezTo>
                  <a:pt x="264" y="120"/>
                  <a:pt x="264" y="120"/>
                  <a:pt x="264" y="120"/>
                </a:cubicBezTo>
                <a:cubicBezTo>
                  <a:pt x="261" y="120"/>
                  <a:pt x="258" y="123"/>
                  <a:pt x="258" y="123"/>
                </a:cubicBezTo>
                <a:cubicBezTo>
                  <a:pt x="258" y="123"/>
                  <a:pt x="261" y="129"/>
                  <a:pt x="258" y="132"/>
                </a:cubicBezTo>
                <a:cubicBezTo>
                  <a:pt x="258" y="135"/>
                  <a:pt x="252" y="132"/>
                  <a:pt x="246" y="135"/>
                </a:cubicBezTo>
                <a:cubicBezTo>
                  <a:pt x="243" y="135"/>
                  <a:pt x="240" y="132"/>
                  <a:pt x="237" y="132"/>
                </a:cubicBezTo>
                <a:cubicBezTo>
                  <a:pt x="234" y="135"/>
                  <a:pt x="231" y="132"/>
                  <a:pt x="228" y="132"/>
                </a:cubicBezTo>
                <a:cubicBezTo>
                  <a:pt x="228" y="132"/>
                  <a:pt x="225" y="126"/>
                  <a:pt x="225" y="123"/>
                </a:cubicBezTo>
                <a:cubicBezTo>
                  <a:pt x="225" y="120"/>
                  <a:pt x="225" y="114"/>
                  <a:pt x="222" y="117"/>
                </a:cubicBezTo>
                <a:cubicBezTo>
                  <a:pt x="219" y="120"/>
                  <a:pt x="216" y="120"/>
                  <a:pt x="216" y="123"/>
                </a:cubicBezTo>
                <a:cubicBezTo>
                  <a:pt x="216" y="126"/>
                  <a:pt x="219" y="132"/>
                  <a:pt x="216" y="135"/>
                </a:cubicBezTo>
                <a:cubicBezTo>
                  <a:pt x="213" y="138"/>
                  <a:pt x="201" y="138"/>
                  <a:pt x="198" y="135"/>
                </a:cubicBezTo>
                <a:cubicBezTo>
                  <a:pt x="195" y="135"/>
                  <a:pt x="183" y="132"/>
                  <a:pt x="183" y="132"/>
                </a:cubicBezTo>
                <a:cubicBezTo>
                  <a:pt x="183" y="129"/>
                  <a:pt x="180" y="123"/>
                  <a:pt x="177" y="123"/>
                </a:cubicBezTo>
                <a:cubicBezTo>
                  <a:pt x="174" y="123"/>
                  <a:pt x="168" y="129"/>
                  <a:pt x="165" y="126"/>
                </a:cubicBezTo>
                <a:cubicBezTo>
                  <a:pt x="165" y="126"/>
                  <a:pt x="159" y="120"/>
                  <a:pt x="156" y="120"/>
                </a:cubicBezTo>
                <a:cubicBezTo>
                  <a:pt x="153" y="120"/>
                  <a:pt x="147" y="117"/>
                  <a:pt x="147" y="117"/>
                </a:cubicBezTo>
                <a:cubicBezTo>
                  <a:pt x="147" y="114"/>
                  <a:pt x="141" y="114"/>
                  <a:pt x="138" y="111"/>
                </a:cubicBezTo>
                <a:cubicBezTo>
                  <a:pt x="138" y="111"/>
                  <a:pt x="132" y="111"/>
                  <a:pt x="132" y="108"/>
                </a:cubicBezTo>
                <a:cubicBezTo>
                  <a:pt x="132" y="105"/>
                  <a:pt x="135" y="102"/>
                  <a:pt x="135" y="99"/>
                </a:cubicBezTo>
                <a:cubicBezTo>
                  <a:pt x="135" y="96"/>
                  <a:pt x="141" y="93"/>
                  <a:pt x="141" y="93"/>
                </a:cubicBezTo>
                <a:cubicBezTo>
                  <a:pt x="141" y="90"/>
                  <a:pt x="135" y="87"/>
                  <a:pt x="135" y="87"/>
                </a:cubicBezTo>
                <a:cubicBezTo>
                  <a:pt x="135" y="87"/>
                  <a:pt x="132" y="81"/>
                  <a:pt x="129" y="81"/>
                </a:cubicBezTo>
                <a:cubicBezTo>
                  <a:pt x="126" y="81"/>
                  <a:pt x="123" y="75"/>
                  <a:pt x="120" y="75"/>
                </a:cubicBezTo>
                <a:cubicBezTo>
                  <a:pt x="117" y="75"/>
                  <a:pt x="117" y="69"/>
                  <a:pt x="117" y="66"/>
                </a:cubicBezTo>
                <a:cubicBezTo>
                  <a:pt x="114" y="63"/>
                  <a:pt x="114" y="57"/>
                  <a:pt x="117" y="60"/>
                </a:cubicBezTo>
                <a:cubicBezTo>
                  <a:pt x="120" y="63"/>
                  <a:pt x="126" y="60"/>
                  <a:pt x="126" y="57"/>
                </a:cubicBezTo>
                <a:cubicBezTo>
                  <a:pt x="123" y="54"/>
                  <a:pt x="120" y="48"/>
                  <a:pt x="120" y="48"/>
                </a:cubicBezTo>
                <a:cubicBezTo>
                  <a:pt x="120" y="47"/>
                  <a:pt x="132" y="36"/>
                  <a:pt x="133" y="31"/>
                </a:cubicBezTo>
                <a:cubicBezTo>
                  <a:pt x="134" y="23"/>
                  <a:pt x="124" y="21"/>
                  <a:pt x="122" y="19"/>
                </a:cubicBezTo>
                <a:cubicBezTo>
                  <a:pt x="119" y="19"/>
                  <a:pt x="111" y="24"/>
                  <a:pt x="108" y="24"/>
                </a:cubicBezTo>
                <a:cubicBezTo>
                  <a:pt x="106" y="25"/>
                  <a:pt x="104" y="21"/>
                  <a:pt x="98" y="18"/>
                </a:cubicBezTo>
                <a:cubicBezTo>
                  <a:pt x="94" y="16"/>
                  <a:pt x="90" y="12"/>
                  <a:pt x="88" y="8"/>
                </a:cubicBezTo>
                <a:cubicBezTo>
                  <a:pt x="85" y="2"/>
                  <a:pt x="81" y="0"/>
                  <a:pt x="81" y="0"/>
                </a:cubicBezTo>
                <a:cubicBezTo>
                  <a:pt x="75" y="0"/>
                  <a:pt x="68" y="6"/>
                  <a:pt x="68" y="6"/>
                </a:cubicBezTo>
                <a:cubicBezTo>
                  <a:pt x="68" y="6"/>
                  <a:pt x="65" y="9"/>
                  <a:pt x="59" y="9"/>
                </a:cubicBezTo>
                <a:cubicBezTo>
                  <a:pt x="56" y="9"/>
                  <a:pt x="54" y="13"/>
                  <a:pt x="51" y="16"/>
                </a:cubicBezTo>
                <a:cubicBezTo>
                  <a:pt x="50" y="17"/>
                  <a:pt x="57" y="21"/>
                  <a:pt x="63" y="25"/>
                </a:cubicBezTo>
                <a:cubicBezTo>
                  <a:pt x="68" y="29"/>
                  <a:pt x="69" y="32"/>
                  <a:pt x="69" y="33"/>
                </a:cubicBezTo>
                <a:cubicBezTo>
                  <a:pt x="66" y="34"/>
                  <a:pt x="63" y="39"/>
                  <a:pt x="63" y="39"/>
                </a:cubicBezTo>
                <a:cubicBezTo>
                  <a:pt x="66" y="42"/>
                  <a:pt x="66" y="51"/>
                  <a:pt x="66" y="51"/>
                </a:cubicBezTo>
                <a:cubicBezTo>
                  <a:pt x="66" y="51"/>
                  <a:pt x="69" y="63"/>
                  <a:pt x="72" y="60"/>
                </a:cubicBezTo>
                <a:cubicBezTo>
                  <a:pt x="78" y="60"/>
                  <a:pt x="81" y="66"/>
                  <a:pt x="78" y="66"/>
                </a:cubicBezTo>
                <a:cubicBezTo>
                  <a:pt x="75" y="66"/>
                  <a:pt x="72" y="72"/>
                  <a:pt x="72" y="75"/>
                </a:cubicBezTo>
                <a:cubicBezTo>
                  <a:pt x="72" y="78"/>
                  <a:pt x="72" y="81"/>
                  <a:pt x="69" y="84"/>
                </a:cubicBezTo>
                <a:cubicBezTo>
                  <a:pt x="66" y="84"/>
                  <a:pt x="66" y="84"/>
                  <a:pt x="66" y="90"/>
                </a:cubicBezTo>
                <a:cubicBezTo>
                  <a:pt x="66" y="93"/>
                  <a:pt x="60" y="93"/>
                  <a:pt x="57" y="93"/>
                </a:cubicBezTo>
                <a:cubicBezTo>
                  <a:pt x="57" y="96"/>
                  <a:pt x="54" y="105"/>
                  <a:pt x="54" y="105"/>
                </a:cubicBezTo>
                <a:cubicBezTo>
                  <a:pt x="51" y="108"/>
                  <a:pt x="45" y="108"/>
                  <a:pt x="45" y="111"/>
                </a:cubicBezTo>
                <a:cubicBezTo>
                  <a:pt x="45" y="117"/>
                  <a:pt x="39" y="120"/>
                  <a:pt x="39" y="120"/>
                </a:cubicBezTo>
                <a:cubicBezTo>
                  <a:pt x="36" y="120"/>
                  <a:pt x="33" y="117"/>
                  <a:pt x="30" y="120"/>
                </a:cubicBezTo>
                <a:cubicBezTo>
                  <a:pt x="30" y="123"/>
                  <a:pt x="24" y="120"/>
                  <a:pt x="21" y="120"/>
                </a:cubicBezTo>
                <a:cubicBezTo>
                  <a:pt x="21" y="120"/>
                  <a:pt x="15" y="126"/>
                  <a:pt x="15" y="132"/>
                </a:cubicBezTo>
                <a:cubicBezTo>
                  <a:pt x="15" y="135"/>
                  <a:pt x="21" y="135"/>
                  <a:pt x="21" y="138"/>
                </a:cubicBezTo>
                <a:cubicBezTo>
                  <a:pt x="21" y="144"/>
                  <a:pt x="24" y="147"/>
                  <a:pt x="27" y="150"/>
                </a:cubicBezTo>
                <a:cubicBezTo>
                  <a:pt x="27" y="153"/>
                  <a:pt x="30" y="159"/>
                  <a:pt x="30" y="162"/>
                </a:cubicBezTo>
                <a:cubicBezTo>
                  <a:pt x="27" y="162"/>
                  <a:pt x="24" y="165"/>
                  <a:pt x="21" y="162"/>
                </a:cubicBezTo>
                <a:cubicBezTo>
                  <a:pt x="18" y="162"/>
                  <a:pt x="18" y="165"/>
                  <a:pt x="9" y="162"/>
                </a:cubicBezTo>
                <a:cubicBezTo>
                  <a:pt x="3" y="162"/>
                  <a:pt x="3" y="168"/>
                  <a:pt x="0" y="171"/>
                </a:cubicBezTo>
                <a:cubicBezTo>
                  <a:pt x="0" y="171"/>
                  <a:pt x="0" y="171"/>
                  <a:pt x="0" y="171"/>
                </a:cubicBezTo>
                <a:cubicBezTo>
                  <a:pt x="3" y="174"/>
                  <a:pt x="3" y="180"/>
                  <a:pt x="9" y="180"/>
                </a:cubicBezTo>
                <a:cubicBezTo>
                  <a:pt x="15" y="183"/>
                  <a:pt x="21" y="177"/>
                  <a:pt x="21" y="180"/>
                </a:cubicBezTo>
                <a:cubicBezTo>
                  <a:pt x="21" y="186"/>
                  <a:pt x="6" y="186"/>
                  <a:pt x="6" y="186"/>
                </a:cubicBezTo>
                <a:cubicBezTo>
                  <a:pt x="6" y="189"/>
                  <a:pt x="21" y="207"/>
                  <a:pt x="30" y="207"/>
                </a:cubicBezTo>
                <a:cubicBezTo>
                  <a:pt x="39" y="204"/>
                  <a:pt x="45" y="195"/>
                  <a:pt x="42" y="195"/>
                </a:cubicBezTo>
                <a:cubicBezTo>
                  <a:pt x="39" y="192"/>
                  <a:pt x="45" y="189"/>
                  <a:pt x="45" y="189"/>
                </a:cubicBezTo>
                <a:cubicBezTo>
                  <a:pt x="48" y="189"/>
                  <a:pt x="45" y="198"/>
                  <a:pt x="48" y="201"/>
                </a:cubicBezTo>
                <a:cubicBezTo>
                  <a:pt x="51" y="201"/>
                  <a:pt x="51" y="207"/>
                  <a:pt x="48" y="210"/>
                </a:cubicBezTo>
                <a:cubicBezTo>
                  <a:pt x="48" y="216"/>
                  <a:pt x="51" y="225"/>
                  <a:pt x="51" y="231"/>
                </a:cubicBezTo>
                <a:cubicBezTo>
                  <a:pt x="51" y="234"/>
                  <a:pt x="54" y="243"/>
                  <a:pt x="57" y="249"/>
                </a:cubicBezTo>
                <a:cubicBezTo>
                  <a:pt x="57" y="258"/>
                  <a:pt x="63" y="273"/>
                  <a:pt x="66" y="279"/>
                </a:cubicBezTo>
                <a:cubicBezTo>
                  <a:pt x="72" y="288"/>
                  <a:pt x="75" y="306"/>
                  <a:pt x="78" y="309"/>
                </a:cubicBezTo>
                <a:cubicBezTo>
                  <a:pt x="81" y="312"/>
                  <a:pt x="87" y="327"/>
                  <a:pt x="87" y="333"/>
                </a:cubicBezTo>
                <a:cubicBezTo>
                  <a:pt x="87" y="342"/>
                  <a:pt x="96" y="351"/>
                  <a:pt x="99" y="354"/>
                </a:cubicBezTo>
                <a:cubicBezTo>
                  <a:pt x="102" y="354"/>
                  <a:pt x="108" y="351"/>
                  <a:pt x="111" y="345"/>
                </a:cubicBezTo>
                <a:cubicBezTo>
                  <a:pt x="111" y="342"/>
                  <a:pt x="120" y="339"/>
                  <a:pt x="120" y="336"/>
                </a:cubicBezTo>
                <a:cubicBezTo>
                  <a:pt x="120" y="333"/>
                  <a:pt x="123" y="327"/>
                  <a:pt x="126" y="327"/>
                </a:cubicBezTo>
                <a:cubicBezTo>
                  <a:pt x="129" y="327"/>
                  <a:pt x="129" y="324"/>
                  <a:pt x="129" y="321"/>
                </a:cubicBezTo>
                <a:cubicBezTo>
                  <a:pt x="129" y="315"/>
                  <a:pt x="129" y="309"/>
                  <a:pt x="132" y="306"/>
                </a:cubicBezTo>
                <a:cubicBezTo>
                  <a:pt x="135" y="303"/>
                  <a:pt x="135" y="291"/>
                  <a:pt x="132" y="288"/>
                </a:cubicBezTo>
                <a:cubicBezTo>
                  <a:pt x="132" y="282"/>
                  <a:pt x="132" y="276"/>
                  <a:pt x="132" y="273"/>
                </a:cubicBezTo>
                <a:cubicBezTo>
                  <a:pt x="135" y="270"/>
                  <a:pt x="135" y="264"/>
                  <a:pt x="138" y="264"/>
                </a:cubicBezTo>
                <a:cubicBezTo>
                  <a:pt x="141" y="264"/>
                  <a:pt x="144" y="261"/>
                  <a:pt x="150" y="255"/>
                </a:cubicBezTo>
                <a:cubicBezTo>
                  <a:pt x="153" y="252"/>
                  <a:pt x="162" y="246"/>
                  <a:pt x="165" y="243"/>
                </a:cubicBezTo>
                <a:cubicBezTo>
                  <a:pt x="171" y="240"/>
                  <a:pt x="180" y="231"/>
                  <a:pt x="183" y="225"/>
                </a:cubicBezTo>
                <a:cubicBezTo>
                  <a:pt x="186" y="219"/>
                  <a:pt x="198" y="216"/>
                  <a:pt x="201" y="213"/>
                </a:cubicBezTo>
                <a:cubicBezTo>
                  <a:pt x="207" y="207"/>
                  <a:pt x="204" y="204"/>
                  <a:pt x="204" y="201"/>
                </a:cubicBezTo>
                <a:cubicBezTo>
                  <a:pt x="207" y="195"/>
                  <a:pt x="219" y="195"/>
                  <a:pt x="225" y="195"/>
                </a:cubicBezTo>
                <a:cubicBezTo>
                  <a:pt x="225" y="195"/>
                  <a:pt x="228" y="195"/>
                  <a:pt x="228" y="192"/>
                </a:cubicBezTo>
                <a:cubicBezTo>
                  <a:pt x="228" y="186"/>
                  <a:pt x="225" y="177"/>
                  <a:pt x="225" y="17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BB769329-328C-4AB1-B74A-6F61125517A0}"/>
              </a:ext>
            </a:extLst>
          </p:cNvPr>
          <p:cNvSpPr>
            <a:spLocks/>
          </p:cNvSpPr>
          <p:nvPr/>
        </p:nvSpPr>
        <p:spPr bwMode="auto">
          <a:xfrm>
            <a:off x="6115051" y="4827589"/>
            <a:ext cx="368300" cy="368300"/>
          </a:xfrm>
          <a:custGeom>
            <a:avLst/>
            <a:gdLst>
              <a:gd name="T0" fmla="*/ 54 w 144"/>
              <a:gd name="T1" fmla="*/ 138 h 144"/>
              <a:gd name="T2" fmla="*/ 60 w 144"/>
              <a:gd name="T3" fmla="*/ 132 h 144"/>
              <a:gd name="T4" fmla="*/ 66 w 144"/>
              <a:gd name="T5" fmla="*/ 141 h 144"/>
              <a:gd name="T6" fmla="*/ 81 w 144"/>
              <a:gd name="T7" fmla="*/ 141 h 144"/>
              <a:gd name="T8" fmla="*/ 87 w 144"/>
              <a:gd name="T9" fmla="*/ 135 h 144"/>
              <a:gd name="T10" fmla="*/ 87 w 144"/>
              <a:gd name="T11" fmla="*/ 60 h 144"/>
              <a:gd name="T12" fmla="*/ 99 w 144"/>
              <a:gd name="T13" fmla="*/ 54 h 144"/>
              <a:gd name="T14" fmla="*/ 99 w 144"/>
              <a:gd name="T15" fmla="*/ 15 h 144"/>
              <a:gd name="T16" fmla="*/ 111 w 144"/>
              <a:gd name="T17" fmla="*/ 15 h 144"/>
              <a:gd name="T18" fmla="*/ 123 w 144"/>
              <a:gd name="T19" fmla="*/ 12 h 144"/>
              <a:gd name="T20" fmla="*/ 129 w 144"/>
              <a:gd name="T21" fmla="*/ 15 h 144"/>
              <a:gd name="T22" fmla="*/ 138 w 144"/>
              <a:gd name="T23" fmla="*/ 12 h 144"/>
              <a:gd name="T24" fmla="*/ 144 w 144"/>
              <a:gd name="T25" fmla="*/ 9 h 144"/>
              <a:gd name="T26" fmla="*/ 144 w 144"/>
              <a:gd name="T27" fmla="*/ 6 h 144"/>
              <a:gd name="T28" fmla="*/ 120 w 144"/>
              <a:gd name="T29" fmla="*/ 9 h 144"/>
              <a:gd name="T30" fmla="*/ 102 w 144"/>
              <a:gd name="T31" fmla="*/ 9 h 144"/>
              <a:gd name="T32" fmla="*/ 78 w 144"/>
              <a:gd name="T33" fmla="*/ 9 h 144"/>
              <a:gd name="T34" fmla="*/ 75 w 144"/>
              <a:gd name="T35" fmla="*/ 6 h 144"/>
              <a:gd name="T36" fmla="*/ 36 w 144"/>
              <a:gd name="T37" fmla="*/ 6 h 144"/>
              <a:gd name="T38" fmla="*/ 24 w 144"/>
              <a:gd name="T39" fmla="*/ 3 h 144"/>
              <a:gd name="T40" fmla="*/ 15 w 144"/>
              <a:gd name="T41" fmla="*/ 3 h 144"/>
              <a:gd name="T42" fmla="*/ 9 w 144"/>
              <a:gd name="T43" fmla="*/ 0 h 144"/>
              <a:gd name="T44" fmla="*/ 6 w 144"/>
              <a:gd name="T45" fmla="*/ 3 h 144"/>
              <a:gd name="T46" fmla="*/ 3 w 144"/>
              <a:gd name="T47" fmla="*/ 3 h 144"/>
              <a:gd name="T48" fmla="*/ 9 w 144"/>
              <a:gd name="T49" fmla="*/ 18 h 144"/>
              <a:gd name="T50" fmla="*/ 18 w 144"/>
              <a:gd name="T51" fmla="*/ 42 h 144"/>
              <a:gd name="T52" fmla="*/ 30 w 144"/>
              <a:gd name="T53" fmla="*/ 66 h 144"/>
              <a:gd name="T54" fmla="*/ 30 w 144"/>
              <a:gd name="T55" fmla="*/ 84 h 144"/>
              <a:gd name="T56" fmla="*/ 36 w 144"/>
              <a:gd name="T57" fmla="*/ 102 h 144"/>
              <a:gd name="T58" fmla="*/ 42 w 144"/>
              <a:gd name="T59" fmla="*/ 129 h 144"/>
              <a:gd name="T60" fmla="*/ 51 w 144"/>
              <a:gd name="T61" fmla="*/ 138 h 144"/>
              <a:gd name="T62" fmla="*/ 54 w 144"/>
              <a:gd name="T63" fmla="*/ 138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4" h="144">
                <a:moveTo>
                  <a:pt x="54" y="138"/>
                </a:moveTo>
                <a:cubicBezTo>
                  <a:pt x="54" y="135"/>
                  <a:pt x="57" y="129"/>
                  <a:pt x="60" y="132"/>
                </a:cubicBezTo>
                <a:cubicBezTo>
                  <a:pt x="63" y="138"/>
                  <a:pt x="63" y="141"/>
                  <a:pt x="66" y="141"/>
                </a:cubicBezTo>
                <a:cubicBezTo>
                  <a:pt x="72" y="141"/>
                  <a:pt x="81" y="144"/>
                  <a:pt x="81" y="141"/>
                </a:cubicBezTo>
                <a:cubicBezTo>
                  <a:pt x="81" y="138"/>
                  <a:pt x="87" y="138"/>
                  <a:pt x="87" y="135"/>
                </a:cubicBezTo>
                <a:cubicBezTo>
                  <a:pt x="87" y="129"/>
                  <a:pt x="87" y="63"/>
                  <a:pt x="87" y="60"/>
                </a:cubicBezTo>
                <a:cubicBezTo>
                  <a:pt x="87" y="57"/>
                  <a:pt x="99" y="60"/>
                  <a:pt x="99" y="54"/>
                </a:cubicBezTo>
                <a:cubicBezTo>
                  <a:pt x="99" y="51"/>
                  <a:pt x="99" y="15"/>
                  <a:pt x="99" y="15"/>
                </a:cubicBezTo>
                <a:cubicBezTo>
                  <a:pt x="99" y="15"/>
                  <a:pt x="108" y="15"/>
                  <a:pt x="111" y="15"/>
                </a:cubicBezTo>
                <a:cubicBezTo>
                  <a:pt x="114" y="15"/>
                  <a:pt x="120" y="9"/>
                  <a:pt x="123" y="12"/>
                </a:cubicBezTo>
                <a:cubicBezTo>
                  <a:pt x="126" y="12"/>
                  <a:pt x="129" y="18"/>
                  <a:pt x="129" y="15"/>
                </a:cubicBezTo>
                <a:cubicBezTo>
                  <a:pt x="129" y="15"/>
                  <a:pt x="135" y="12"/>
                  <a:pt x="138" y="12"/>
                </a:cubicBezTo>
                <a:cubicBezTo>
                  <a:pt x="138" y="12"/>
                  <a:pt x="141" y="9"/>
                  <a:pt x="144" y="9"/>
                </a:cubicBezTo>
                <a:cubicBezTo>
                  <a:pt x="144" y="6"/>
                  <a:pt x="144" y="6"/>
                  <a:pt x="144" y="6"/>
                </a:cubicBezTo>
                <a:cubicBezTo>
                  <a:pt x="144" y="3"/>
                  <a:pt x="123" y="6"/>
                  <a:pt x="120" y="9"/>
                </a:cubicBezTo>
                <a:cubicBezTo>
                  <a:pt x="117" y="9"/>
                  <a:pt x="105" y="12"/>
                  <a:pt x="102" y="9"/>
                </a:cubicBezTo>
                <a:cubicBezTo>
                  <a:pt x="99" y="9"/>
                  <a:pt x="78" y="9"/>
                  <a:pt x="78" y="9"/>
                </a:cubicBezTo>
                <a:cubicBezTo>
                  <a:pt x="75" y="6"/>
                  <a:pt x="75" y="6"/>
                  <a:pt x="75" y="6"/>
                </a:cubicBezTo>
                <a:cubicBezTo>
                  <a:pt x="75" y="6"/>
                  <a:pt x="39" y="6"/>
                  <a:pt x="36" y="6"/>
                </a:cubicBezTo>
                <a:cubicBezTo>
                  <a:pt x="30" y="6"/>
                  <a:pt x="27" y="6"/>
                  <a:pt x="24" y="3"/>
                </a:cubicBezTo>
                <a:cubicBezTo>
                  <a:pt x="21" y="0"/>
                  <a:pt x="18" y="0"/>
                  <a:pt x="15" y="3"/>
                </a:cubicBezTo>
                <a:cubicBezTo>
                  <a:pt x="9" y="3"/>
                  <a:pt x="12" y="0"/>
                  <a:pt x="9" y="0"/>
                </a:cubicBezTo>
                <a:cubicBezTo>
                  <a:pt x="6" y="0"/>
                  <a:pt x="6" y="3"/>
                  <a:pt x="6" y="3"/>
                </a:cubicBezTo>
                <a:cubicBezTo>
                  <a:pt x="3" y="3"/>
                  <a:pt x="3" y="3"/>
                  <a:pt x="3" y="3"/>
                </a:cubicBezTo>
                <a:cubicBezTo>
                  <a:pt x="0" y="6"/>
                  <a:pt x="3" y="12"/>
                  <a:pt x="9" y="18"/>
                </a:cubicBezTo>
                <a:cubicBezTo>
                  <a:pt x="12" y="24"/>
                  <a:pt x="15" y="33"/>
                  <a:pt x="18" y="42"/>
                </a:cubicBezTo>
                <a:cubicBezTo>
                  <a:pt x="21" y="48"/>
                  <a:pt x="30" y="60"/>
                  <a:pt x="30" y="66"/>
                </a:cubicBezTo>
                <a:cubicBezTo>
                  <a:pt x="33" y="72"/>
                  <a:pt x="30" y="81"/>
                  <a:pt x="30" y="84"/>
                </a:cubicBezTo>
                <a:cubicBezTo>
                  <a:pt x="33" y="87"/>
                  <a:pt x="33" y="96"/>
                  <a:pt x="36" y="102"/>
                </a:cubicBezTo>
                <a:cubicBezTo>
                  <a:pt x="36" y="108"/>
                  <a:pt x="36" y="123"/>
                  <a:pt x="42" y="129"/>
                </a:cubicBezTo>
                <a:cubicBezTo>
                  <a:pt x="45" y="132"/>
                  <a:pt x="48" y="135"/>
                  <a:pt x="51" y="138"/>
                </a:cubicBezTo>
                <a:cubicBezTo>
                  <a:pt x="54" y="138"/>
                  <a:pt x="54" y="138"/>
                  <a:pt x="54" y="138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CD9FB920-F645-4723-8E8C-593057CCC1B6}"/>
              </a:ext>
            </a:extLst>
          </p:cNvPr>
          <p:cNvSpPr>
            <a:spLocks/>
          </p:cNvSpPr>
          <p:nvPr/>
        </p:nvSpPr>
        <p:spPr bwMode="auto">
          <a:xfrm>
            <a:off x="6483351" y="4789489"/>
            <a:ext cx="228600" cy="200025"/>
          </a:xfrm>
          <a:custGeom>
            <a:avLst/>
            <a:gdLst>
              <a:gd name="T0" fmla="*/ 60 w 90"/>
              <a:gd name="T1" fmla="*/ 3 h 78"/>
              <a:gd name="T2" fmla="*/ 60 w 90"/>
              <a:gd name="T3" fmla="*/ 0 h 78"/>
              <a:gd name="T4" fmla="*/ 48 w 90"/>
              <a:gd name="T5" fmla="*/ 0 h 78"/>
              <a:gd name="T6" fmla="*/ 42 w 90"/>
              <a:gd name="T7" fmla="*/ 6 h 78"/>
              <a:gd name="T8" fmla="*/ 33 w 90"/>
              <a:gd name="T9" fmla="*/ 12 h 78"/>
              <a:gd name="T10" fmla="*/ 21 w 90"/>
              <a:gd name="T11" fmla="*/ 27 h 78"/>
              <a:gd name="T12" fmla="*/ 6 w 90"/>
              <a:gd name="T13" fmla="*/ 24 h 78"/>
              <a:gd name="T14" fmla="*/ 0 w 90"/>
              <a:gd name="T15" fmla="*/ 24 h 78"/>
              <a:gd name="T16" fmla="*/ 6 w 90"/>
              <a:gd name="T17" fmla="*/ 30 h 78"/>
              <a:gd name="T18" fmla="*/ 12 w 90"/>
              <a:gd name="T19" fmla="*/ 45 h 78"/>
              <a:gd name="T20" fmla="*/ 24 w 90"/>
              <a:gd name="T21" fmla="*/ 51 h 78"/>
              <a:gd name="T22" fmla="*/ 30 w 90"/>
              <a:gd name="T23" fmla="*/ 60 h 78"/>
              <a:gd name="T24" fmla="*/ 36 w 90"/>
              <a:gd name="T25" fmla="*/ 69 h 78"/>
              <a:gd name="T26" fmla="*/ 45 w 90"/>
              <a:gd name="T27" fmla="*/ 72 h 78"/>
              <a:gd name="T28" fmla="*/ 57 w 90"/>
              <a:gd name="T29" fmla="*/ 75 h 78"/>
              <a:gd name="T30" fmla="*/ 69 w 90"/>
              <a:gd name="T31" fmla="*/ 78 h 78"/>
              <a:gd name="T32" fmla="*/ 81 w 90"/>
              <a:gd name="T33" fmla="*/ 66 h 78"/>
              <a:gd name="T34" fmla="*/ 84 w 90"/>
              <a:gd name="T35" fmla="*/ 54 h 78"/>
              <a:gd name="T36" fmla="*/ 90 w 90"/>
              <a:gd name="T37" fmla="*/ 48 h 78"/>
              <a:gd name="T38" fmla="*/ 84 w 90"/>
              <a:gd name="T39" fmla="*/ 39 h 78"/>
              <a:gd name="T40" fmla="*/ 87 w 90"/>
              <a:gd name="T41" fmla="*/ 27 h 78"/>
              <a:gd name="T42" fmla="*/ 87 w 90"/>
              <a:gd name="T43" fmla="*/ 12 h 78"/>
              <a:gd name="T44" fmla="*/ 75 w 90"/>
              <a:gd name="T45" fmla="*/ 6 h 78"/>
              <a:gd name="T46" fmla="*/ 60 w 90"/>
              <a:gd name="T47" fmla="*/ 3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78">
                <a:moveTo>
                  <a:pt x="60" y="3"/>
                </a:moveTo>
                <a:cubicBezTo>
                  <a:pt x="60" y="0"/>
                  <a:pt x="60" y="0"/>
                  <a:pt x="60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2" y="0"/>
                  <a:pt x="42" y="3"/>
                  <a:pt x="42" y="6"/>
                </a:cubicBezTo>
                <a:cubicBezTo>
                  <a:pt x="42" y="6"/>
                  <a:pt x="36" y="12"/>
                  <a:pt x="33" y="12"/>
                </a:cubicBezTo>
                <a:cubicBezTo>
                  <a:pt x="27" y="15"/>
                  <a:pt x="24" y="24"/>
                  <a:pt x="21" y="27"/>
                </a:cubicBezTo>
                <a:cubicBezTo>
                  <a:pt x="18" y="27"/>
                  <a:pt x="9" y="24"/>
                  <a:pt x="6" y="24"/>
                </a:cubicBezTo>
                <a:cubicBezTo>
                  <a:pt x="6" y="24"/>
                  <a:pt x="3" y="24"/>
                  <a:pt x="0" y="24"/>
                </a:cubicBezTo>
                <a:cubicBezTo>
                  <a:pt x="3" y="27"/>
                  <a:pt x="6" y="30"/>
                  <a:pt x="6" y="30"/>
                </a:cubicBezTo>
                <a:cubicBezTo>
                  <a:pt x="9" y="30"/>
                  <a:pt x="9" y="42"/>
                  <a:pt x="12" y="45"/>
                </a:cubicBezTo>
                <a:cubicBezTo>
                  <a:pt x="18" y="45"/>
                  <a:pt x="24" y="51"/>
                  <a:pt x="24" y="51"/>
                </a:cubicBezTo>
                <a:cubicBezTo>
                  <a:pt x="24" y="54"/>
                  <a:pt x="30" y="57"/>
                  <a:pt x="30" y="60"/>
                </a:cubicBezTo>
                <a:cubicBezTo>
                  <a:pt x="30" y="63"/>
                  <a:pt x="33" y="69"/>
                  <a:pt x="36" y="69"/>
                </a:cubicBezTo>
                <a:cubicBezTo>
                  <a:pt x="45" y="69"/>
                  <a:pt x="45" y="72"/>
                  <a:pt x="45" y="72"/>
                </a:cubicBezTo>
                <a:cubicBezTo>
                  <a:pt x="45" y="75"/>
                  <a:pt x="54" y="72"/>
                  <a:pt x="57" y="75"/>
                </a:cubicBezTo>
                <a:cubicBezTo>
                  <a:pt x="57" y="78"/>
                  <a:pt x="66" y="75"/>
                  <a:pt x="69" y="78"/>
                </a:cubicBezTo>
                <a:cubicBezTo>
                  <a:pt x="72" y="75"/>
                  <a:pt x="78" y="69"/>
                  <a:pt x="81" y="66"/>
                </a:cubicBezTo>
                <a:cubicBezTo>
                  <a:pt x="84" y="63"/>
                  <a:pt x="81" y="57"/>
                  <a:pt x="84" y="54"/>
                </a:cubicBezTo>
                <a:cubicBezTo>
                  <a:pt x="90" y="48"/>
                  <a:pt x="90" y="48"/>
                  <a:pt x="90" y="48"/>
                </a:cubicBezTo>
                <a:cubicBezTo>
                  <a:pt x="87" y="45"/>
                  <a:pt x="87" y="42"/>
                  <a:pt x="84" y="39"/>
                </a:cubicBezTo>
                <a:cubicBezTo>
                  <a:pt x="81" y="36"/>
                  <a:pt x="90" y="33"/>
                  <a:pt x="87" y="27"/>
                </a:cubicBezTo>
                <a:cubicBezTo>
                  <a:pt x="87" y="24"/>
                  <a:pt x="90" y="12"/>
                  <a:pt x="87" y="12"/>
                </a:cubicBezTo>
                <a:cubicBezTo>
                  <a:pt x="87" y="9"/>
                  <a:pt x="78" y="9"/>
                  <a:pt x="75" y="6"/>
                </a:cubicBezTo>
                <a:cubicBezTo>
                  <a:pt x="69" y="3"/>
                  <a:pt x="60" y="3"/>
                  <a:pt x="60" y="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60A556FD-4ACF-4A72-8684-9C8583CD0D43}"/>
              </a:ext>
            </a:extLst>
          </p:cNvPr>
          <p:cNvSpPr>
            <a:spLocks/>
          </p:cNvSpPr>
          <p:nvPr/>
        </p:nvSpPr>
        <p:spPr bwMode="auto">
          <a:xfrm>
            <a:off x="6337301" y="4851401"/>
            <a:ext cx="260351" cy="276225"/>
          </a:xfrm>
          <a:custGeom>
            <a:avLst/>
            <a:gdLst>
              <a:gd name="T0" fmla="*/ 93 w 102"/>
              <a:gd name="T1" fmla="*/ 45 h 108"/>
              <a:gd name="T2" fmla="*/ 87 w 102"/>
              <a:gd name="T3" fmla="*/ 36 h 108"/>
              <a:gd name="T4" fmla="*/ 81 w 102"/>
              <a:gd name="T5" fmla="*/ 27 h 108"/>
              <a:gd name="T6" fmla="*/ 69 w 102"/>
              <a:gd name="T7" fmla="*/ 21 h 108"/>
              <a:gd name="T8" fmla="*/ 63 w 102"/>
              <a:gd name="T9" fmla="*/ 6 h 108"/>
              <a:gd name="T10" fmla="*/ 57 w 102"/>
              <a:gd name="T11" fmla="*/ 0 h 108"/>
              <a:gd name="T12" fmla="*/ 51 w 102"/>
              <a:gd name="T13" fmla="*/ 3 h 108"/>
              <a:gd name="T14" fmla="*/ 42 w 102"/>
              <a:gd name="T15" fmla="*/ 6 h 108"/>
              <a:gd name="T16" fmla="*/ 36 w 102"/>
              <a:gd name="T17" fmla="*/ 3 h 108"/>
              <a:gd name="T18" fmla="*/ 24 w 102"/>
              <a:gd name="T19" fmla="*/ 6 h 108"/>
              <a:gd name="T20" fmla="*/ 12 w 102"/>
              <a:gd name="T21" fmla="*/ 6 h 108"/>
              <a:gd name="T22" fmla="*/ 12 w 102"/>
              <a:gd name="T23" fmla="*/ 45 h 108"/>
              <a:gd name="T24" fmla="*/ 0 w 102"/>
              <a:gd name="T25" fmla="*/ 51 h 108"/>
              <a:gd name="T26" fmla="*/ 0 w 102"/>
              <a:gd name="T27" fmla="*/ 84 h 108"/>
              <a:gd name="T28" fmla="*/ 6 w 102"/>
              <a:gd name="T29" fmla="*/ 87 h 108"/>
              <a:gd name="T30" fmla="*/ 9 w 102"/>
              <a:gd name="T31" fmla="*/ 99 h 108"/>
              <a:gd name="T32" fmla="*/ 9 w 102"/>
              <a:gd name="T33" fmla="*/ 102 h 108"/>
              <a:gd name="T34" fmla="*/ 9 w 102"/>
              <a:gd name="T35" fmla="*/ 108 h 108"/>
              <a:gd name="T36" fmla="*/ 21 w 102"/>
              <a:gd name="T37" fmla="*/ 108 h 108"/>
              <a:gd name="T38" fmla="*/ 33 w 102"/>
              <a:gd name="T39" fmla="*/ 96 h 108"/>
              <a:gd name="T40" fmla="*/ 39 w 102"/>
              <a:gd name="T41" fmla="*/ 90 h 108"/>
              <a:gd name="T42" fmla="*/ 54 w 102"/>
              <a:gd name="T43" fmla="*/ 93 h 108"/>
              <a:gd name="T44" fmla="*/ 63 w 102"/>
              <a:gd name="T45" fmla="*/ 87 h 108"/>
              <a:gd name="T46" fmla="*/ 69 w 102"/>
              <a:gd name="T47" fmla="*/ 81 h 108"/>
              <a:gd name="T48" fmla="*/ 78 w 102"/>
              <a:gd name="T49" fmla="*/ 72 h 108"/>
              <a:gd name="T50" fmla="*/ 81 w 102"/>
              <a:gd name="T51" fmla="*/ 66 h 108"/>
              <a:gd name="T52" fmla="*/ 90 w 102"/>
              <a:gd name="T53" fmla="*/ 60 h 108"/>
              <a:gd name="T54" fmla="*/ 99 w 102"/>
              <a:gd name="T55" fmla="*/ 54 h 108"/>
              <a:gd name="T56" fmla="*/ 102 w 102"/>
              <a:gd name="T57" fmla="*/ 48 h 108"/>
              <a:gd name="T58" fmla="*/ 102 w 102"/>
              <a:gd name="T59" fmla="*/ 48 h 108"/>
              <a:gd name="T60" fmla="*/ 93 w 102"/>
              <a:gd name="T61" fmla="*/ 45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2" h="108">
                <a:moveTo>
                  <a:pt x="93" y="45"/>
                </a:moveTo>
                <a:cubicBezTo>
                  <a:pt x="90" y="45"/>
                  <a:pt x="87" y="39"/>
                  <a:pt x="87" y="36"/>
                </a:cubicBezTo>
                <a:cubicBezTo>
                  <a:pt x="87" y="33"/>
                  <a:pt x="81" y="30"/>
                  <a:pt x="81" y="27"/>
                </a:cubicBezTo>
                <a:cubicBezTo>
                  <a:pt x="81" y="27"/>
                  <a:pt x="75" y="21"/>
                  <a:pt x="69" y="21"/>
                </a:cubicBezTo>
                <a:cubicBezTo>
                  <a:pt x="66" y="18"/>
                  <a:pt x="66" y="6"/>
                  <a:pt x="63" y="6"/>
                </a:cubicBezTo>
                <a:cubicBezTo>
                  <a:pt x="63" y="6"/>
                  <a:pt x="60" y="3"/>
                  <a:pt x="57" y="0"/>
                </a:cubicBezTo>
                <a:cubicBezTo>
                  <a:pt x="54" y="0"/>
                  <a:pt x="51" y="3"/>
                  <a:pt x="51" y="3"/>
                </a:cubicBezTo>
                <a:cubicBezTo>
                  <a:pt x="48" y="3"/>
                  <a:pt x="42" y="6"/>
                  <a:pt x="42" y="6"/>
                </a:cubicBezTo>
                <a:cubicBezTo>
                  <a:pt x="42" y="9"/>
                  <a:pt x="39" y="3"/>
                  <a:pt x="36" y="3"/>
                </a:cubicBezTo>
                <a:cubicBezTo>
                  <a:pt x="33" y="0"/>
                  <a:pt x="27" y="6"/>
                  <a:pt x="24" y="6"/>
                </a:cubicBezTo>
                <a:cubicBezTo>
                  <a:pt x="21" y="6"/>
                  <a:pt x="12" y="6"/>
                  <a:pt x="12" y="6"/>
                </a:cubicBezTo>
                <a:cubicBezTo>
                  <a:pt x="12" y="6"/>
                  <a:pt x="12" y="42"/>
                  <a:pt x="12" y="45"/>
                </a:cubicBezTo>
                <a:cubicBezTo>
                  <a:pt x="12" y="51"/>
                  <a:pt x="0" y="48"/>
                  <a:pt x="0" y="51"/>
                </a:cubicBezTo>
                <a:cubicBezTo>
                  <a:pt x="0" y="51"/>
                  <a:pt x="0" y="66"/>
                  <a:pt x="0" y="84"/>
                </a:cubicBezTo>
                <a:cubicBezTo>
                  <a:pt x="3" y="84"/>
                  <a:pt x="6" y="84"/>
                  <a:pt x="6" y="87"/>
                </a:cubicBezTo>
                <a:cubicBezTo>
                  <a:pt x="9" y="90"/>
                  <a:pt x="12" y="99"/>
                  <a:pt x="9" y="99"/>
                </a:cubicBezTo>
                <a:cubicBezTo>
                  <a:pt x="9" y="102"/>
                  <a:pt x="9" y="99"/>
                  <a:pt x="9" y="102"/>
                </a:cubicBezTo>
                <a:cubicBezTo>
                  <a:pt x="9" y="105"/>
                  <a:pt x="6" y="108"/>
                  <a:pt x="9" y="108"/>
                </a:cubicBezTo>
                <a:cubicBezTo>
                  <a:pt x="12" y="108"/>
                  <a:pt x="18" y="108"/>
                  <a:pt x="21" y="108"/>
                </a:cubicBezTo>
                <a:cubicBezTo>
                  <a:pt x="24" y="105"/>
                  <a:pt x="30" y="99"/>
                  <a:pt x="33" y="96"/>
                </a:cubicBezTo>
                <a:cubicBezTo>
                  <a:pt x="33" y="93"/>
                  <a:pt x="33" y="84"/>
                  <a:pt x="39" y="90"/>
                </a:cubicBezTo>
                <a:cubicBezTo>
                  <a:pt x="45" y="93"/>
                  <a:pt x="45" y="93"/>
                  <a:pt x="54" y="93"/>
                </a:cubicBezTo>
                <a:cubicBezTo>
                  <a:pt x="60" y="93"/>
                  <a:pt x="63" y="93"/>
                  <a:pt x="63" y="87"/>
                </a:cubicBezTo>
                <a:cubicBezTo>
                  <a:pt x="66" y="84"/>
                  <a:pt x="63" y="81"/>
                  <a:pt x="69" y="81"/>
                </a:cubicBezTo>
                <a:cubicBezTo>
                  <a:pt x="72" y="81"/>
                  <a:pt x="78" y="75"/>
                  <a:pt x="78" y="72"/>
                </a:cubicBezTo>
                <a:cubicBezTo>
                  <a:pt x="78" y="69"/>
                  <a:pt x="78" y="66"/>
                  <a:pt x="81" y="66"/>
                </a:cubicBezTo>
                <a:cubicBezTo>
                  <a:pt x="84" y="66"/>
                  <a:pt x="90" y="63"/>
                  <a:pt x="90" y="60"/>
                </a:cubicBezTo>
                <a:cubicBezTo>
                  <a:pt x="93" y="54"/>
                  <a:pt x="96" y="57"/>
                  <a:pt x="99" y="54"/>
                </a:cubicBezTo>
                <a:cubicBezTo>
                  <a:pt x="99" y="54"/>
                  <a:pt x="99" y="51"/>
                  <a:pt x="102" y="48"/>
                </a:cubicBezTo>
                <a:cubicBezTo>
                  <a:pt x="102" y="48"/>
                  <a:pt x="102" y="48"/>
                  <a:pt x="102" y="48"/>
                </a:cubicBezTo>
                <a:cubicBezTo>
                  <a:pt x="102" y="48"/>
                  <a:pt x="102" y="45"/>
                  <a:pt x="93" y="45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21" name="Freeform 10">
            <a:extLst>
              <a:ext uri="{FF2B5EF4-FFF2-40B4-BE49-F238E27FC236}">
                <a16:creationId xmlns:a16="http://schemas.microsoft.com/office/drawing/2014/main" id="{BEF8C799-2E27-47AF-A862-7474ABF6B5F2}"/>
              </a:ext>
            </a:extLst>
          </p:cNvPr>
          <p:cNvSpPr>
            <a:spLocks/>
          </p:cNvSpPr>
          <p:nvPr/>
        </p:nvSpPr>
        <p:spPr bwMode="auto">
          <a:xfrm>
            <a:off x="6643689" y="5089526"/>
            <a:ext cx="38100" cy="53975"/>
          </a:xfrm>
          <a:custGeom>
            <a:avLst/>
            <a:gdLst>
              <a:gd name="T0" fmla="*/ 9 w 15"/>
              <a:gd name="T1" fmla="*/ 0 h 21"/>
              <a:gd name="T2" fmla="*/ 0 w 15"/>
              <a:gd name="T3" fmla="*/ 9 h 21"/>
              <a:gd name="T4" fmla="*/ 6 w 15"/>
              <a:gd name="T5" fmla="*/ 21 h 21"/>
              <a:gd name="T6" fmla="*/ 12 w 15"/>
              <a:gd name="T7" fmla="*/ 18 h 21"/>
              <a:gd name="T8" fmla="*/ 15 w 15"/>
              <a:gd name="T9" fmla="*/ 15 h 21"/>
              <a:gd name="T10" fmla="*/ 15 w 15"/>
              <a:gd name="T11" fmla="*/ 3 h 21"/>
              <a:gd name="T12" fmla="*/ 9 w 15"/>
              <a:gd name="T13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" h="21">
                <a:moveTo>
                  <a:pt x="9" y="0"/>
                </a:moveTo>
                <a:cubicBezTo>
                  <a:pt x="6" y="0"/>
                  <a:pt x="0" y="9"/>
                  <a:pt x="0" y="9"/>
                </a:cubicBezTo>
                <a:cubicBezTo>
                  <a:pt x="0" y="12"/>
                  <a:pt x="3" y="18"/>
                  <a:pt x="6" y="21"/>
                </a:cubicBezTo>
                <a:cubicBezTo>
                  <a:pt x="9" y="21"/>
                  <a:pt x="12" y="21"/>
                  <a:pt x="12" y="18"/>
                </a:cubicBezTo>
                <a:cubicBezTo>
                  <a:pt x="12" y="15"/>
                  <a:pt x="15" y="15"/>
                  <a:pt x="15" y="15"/>
                </a:cubicBezTo>
                <a:cubicBezTo>
                  <a:pt x="15" y="12"/>
                  <a:pt x="15" y="6"/>
                  <a:pt x="15" y="3"/>
                </a:cubicBezTo>
                <a:cubicBezTo>
                  <a:pt x="12" y="3"/>
                  <a:pt x="9" y="0"/>
                  <a:pt x="9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5332029D-8BEC-46A1-87B4-3304A93982BD}"/>
              </a:ext>
            </a:extLst>
          </p:cNvPr>
          <p:cNvSpPr>
            <a:spLocks/>
          </p:cNvSpPr>
          <p:nvPr/>
        </p:nvSpPr>
        <p:spPr bwMode="auto">
          <a:xfrm>
            <a:off x="6535737" y="5173663"/>
            <a:ext cx="69851" cy="68263"/>
          </a:xfrm>
          <a:custGeom>
            <a:avLst/>
            <a:gdLst>
              <a:gd name="T0" fmla="*/ 18 w 27"/>
              <a:gd name="T1" fmla="*/ 3 h 27"/>
              <a:gd name="T2" fmla="*/ 9 w 27"/>
              <a:gd name="T3" fmla="*/ 9 h 27"/>
              <a:gd name="T4" fmla="*/ 0 w 27"/>
              <a:gd name="T5" fmla="*/ 18 h 27"/>
              <a:gd name="T6" fmla="*/ 9 w 27"/>
              <a:gd name="T7" fmla="*/ 27 h 27"/>
              <a:gd name="T8" fmla="*/ 12 w 27"/>
              <a:gd name="T9" fmla="*/ 27 h 27"/>
              <a:gd name="T10" fmla="*/ 15 w 27"/>
              <a:gd name="T11" fmla="*/ 21 h 27"/>
              <a:gd name="T12" fmla="*/ 21 w 27"/>
              <a:gd name="T13" fmla="*/ 21 h 27"/>
              <a:gd name="T14" fmla="*/ 27 w 27"/>
              <a:gd name="T15" fmla="*/ 12 h 27"/>
              <a:gd name="T16" fmla="*/ 18 w 27"/>
              <a:gd name="T17" fmla="*/ 3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" h="27">
                <a:moveTo>
                  <a:pt x="18" y="3"/>
                </a:moveTo>
                <a:cubicBezTo>
                  <a:pt x="18" y="0"/>
                  <a:pt x="9" y="6"/>
                  <a:pt x="9" y="9"/>
                </a:cubicBezTo>
                <a:cubicBezTo>
                  <a:pt x="6" y="9"/>
                  <a:pt x="0" y="18"/>
                  <a:pt x="0" y="18"/>
                </a:cubicBezTo>
                <a:cubicBezTo>
                  <a:pt x="9" y="27"/>
                  <a:pt x="9" y="27"/>
                  <a:pt x="9" y="27"/>
                </a:cubicBezTo>
                <a:cubicBezTo>
                  <a:pt x="12" y="27"/>
                  <a:pt x="12" y="27"/>
                  <a:pt x="12" y="27"/>
                </a:cubicBezTo>
                <a:cubicBezTo>
                  <a:pt x="12" y="27"/>
                  <a:pt x="15" y="24"/>
                  <a:pt x="15" y="21"/>
                </a:cubicBezTo>
                <a:cubicBezTo>
                  <a:pt x="15" y="18"/>
                  <a:pt x="21" y="21"/>
                  <a:pt x="21" y="21"/>
                </a:cubicBezTo>
                <a:cubicBezTo>
                  <a:pt x="21" y="18"/>
                  <a:pt x="27" y="15"/>
                  <a:pt x="27" y="12"/>
                </a:cubicBezTo>
                <a:cubicBezTo>
                  <a:pt x="27" y="9"/>
                  <a:pt x="21" y="6"/>
                  <a:pt x="18" y="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23" name="Freeform 12">
            <a:extLst>
              <a:ext uri="{FF2B5EF4-FFF2-40B4-BE49-F238E27FC236}">
                <a16:creationId xmlns:a16="http://schemas.microsoft.com/office/drawing/2014/main" id="{C514AEC7-859C-4468-8D02-4A68C33320CE}"/>
              </a:ext>
            </a:extLst>
          </p:cNvPr>
          <p:cNvSpPr>
            <a:spLocks noEditPoints="1"/>
          </p:cNvSpPr>
          <p:nvPr/>
        </p:nvSpPr>
        <p:spPr bwMode="auto">
          <a:xfrm>
            <a:off x="6245226" y="4973639"/>
            <a:ext cx="460375" cy="407987"/>
          </a:xfrm>
          <a:custGeom>
            <a:avLst/>
            <a:gdLst>
              <a:gd name="T0" fmla="*/ 171 w 180"/>
              <a:gd name="T1" fmla="*/ 60 h 159"/>
              <a:gd name="T2" fmla="*/ 171 w 180"/>
              <a:gd name="T3" fmla="*/ 60 h 159"/>
              <a:gd name="T4" fmla="*/ 168 w 180"/>
              <a:gd name="T5" fmla="*/ 63 h 159"/>
              <a:gd name="T6" fmla="*/ 162 w 180"/>
              <a:gd name="T7" fmla="*/ 66 h 159"/>
              <a:gd name="T8" fmla="*/ 156 w 180"/>
              <a:gd name="T9" fmla="*/ 54 h 159"/>
              <a:gd name="T10" fmla="*/ 165 w 180"/>
              <a:gd name="T11" fmla="*/ 45 h 159"/>
              <a:gd name="T12" fmla="*/ 171 w 180"/>
              <a:gd name="T13" fmla="*/ 48 h 159"/>
              <a:gd name="T14" fmla="*/ 171 w 180"/>
              <a:gd name="T15" fmla="*/ 48 h 159"/>
              <a:gd name="T16" fmla="*/ 168 w 180"/>
              <a:gd name="T17" fmla="*/ 27 h 159"/>
              <a:gd name="T18" fmla="*/ 162 w 180"/>
              <a:gd name="T19" fmla="*/ 6 h 159"/>
              <a:gd name="T20" fmla="*/ 150 w 180"/>
              <a:gd name="T21" fmla="*/ 3 h 159"/>
              <a:gd name="T22" fmla="*/ 138 w 180"/>
              <a:gd name="T23" fmla="*/ 0 h 159"/>
              <a:gd name="T24" fmla="*/ 135 w 180"/>
              <a:gd name="T25" fmla="*/ 6 h 159"/>
              <a:gd name="T26" fmla="*/ 126 w 180"/>
              <a:gd name="T27" fmla="*/ 12 h 159"/>
              <a:gd name="T28" fmla="*/ 117 w 180"/>
              <a:gd name="T29" fmla="*/ 18 h 159"/>
              <a:gd name="T30" fmla="*/ 114 w 180"/>
              <a:gd name="T31" fmla="*/ 24 h 159"/>
              <a:gd name="T32" fmla="*/ 105 w 180"/>
              <a:gd name="T33" fmla="*/ 33 h 159"/>
              <a:gd name="T34" fmla="*/ 99 w 180"/>
              <a:gd name="T35" fmla="*/ 39 h 159"/>
              <a:gd name="T36" fmla="*/ 90 w 180"/>
              <a:gd name="T37" fmla="*/ 45 h 159"/>
              <a:gd name="T38" fmla="*/ 75 w 180"/>
              <a:gd name="T39" fmla="*/ 42 h 159"/>
              <a:gd name="T40" fmla="*/ 69 w 180"/>
              <a:gd name="T41" fmla="*/ 48 h 159"/>
              <a:gd name="T42" fmla="*/ 57 w 180"/>
              <a:gd name="T43" fmla="*/ 60 h 159"/>
              <a:gd name="T44" fmla="*/ 45 w 180"/>
              <a:gd name="T45" fmla="*/ 60 h 159"/>
              <a:gd name="T46" fmla="*/ 45 w 180"/>
              <a:gd name="T47" fmla="*/ 54 h 159"/>
              <a:gd name="T48" fmla="*/ 45 w 180"/>
              <a:gd name="T49" fmla="*/ 51 h 159"/>
              <a:gd name="T50" fmla="*/ 42 w 180"/>
              <a:gd name="T51" fmla="*/ 39 h 159"/>
              <a:gd name="T52" fmla="*/ 36 w 180"/>
              <a:gd name="T53" fmla="*/ 36 h 159"/>
              <a:gd name="T54" fmla="*/ 36 w 180"/>
              <a:gd name="T55" fmla="*/ 78 h 159"/>
              <a:gd name="T56" fmla="*/ 30 w 180"/>
              <a:gd name="T57" fmla="*/ 84 h 159"/>
              <a:gd name="T58" fmla="*/ 15 w 180"/>
              <a:gd name="T59" fmla="*/ 84 h 159"/>
              <a:gd name="T60" fmla="*/ 9 w 180"/>
              <a:gd name="T61" fmla="*/ 75 h 159"/>
              <a:gd name="T62" fmla="*/ 3 w 180"/>
              <a:gd name="T63" fmla="*/ 81 h 159"/>
              <a:gd name="T64" fmla="*/ 0 w 180"/>
              <a:gd name="T65" fmla="*/ 81 h 159"/>
              <a:gd name="T66" fmla="*/ 6 w 180"/>
              <a:gd name="T67" fmla="*/ 99 h 159"/>
              <a:gd name="T68" fmla="*/ 18 w 180"/>
              <a:gd name="T69" fmla="*/ 120 h 159"/>
              <a:gd name="T70" fmla="*/ 18 w 180"/>
              <a:gd name="T71" fmla="*/ 132 h 159"/>
              <a:gd name="T72" fmla="*/ 18 w 180"/>
              <a:gd name="T73" fmla="*/ 141 h 159"/>
              <a:gd name="T74" fmla="*/ 21 w 180"/>
              <a:gd name="T75" fmla="*/ 150 h 159"/>
              <a:gd name="T76" fmla="*/ 27 w 180"/>
              <a:gd name="T77" fmla="*/ 153 h 159"/>
              <a:gd name="T78" fmla="*/ 33 w 180"/>
              <a:gd name="T79" fmla="*/ 159 h 159"/>
              <a:gd name="T80" fmla="*/ 39 w 180"/>
              <a:gd name="T81" fmla="*/ 159 h 159"/>
              <a:gd name="T82" fmla="*/ 54 w 180"/>
              <a:gd name="T83" fmla="*/ 153 h 159"/>
              <a:gd name="T84" fmla="*/ 63 w 180"/>
              <a:gd name="T85" fmla="*/ 150 h 159"/>
              <a:gd name="T86" fmla="*/ 81 w 180"/>
              <a:gd name="T87" fmla="*/ 150 h 159"/>
              <a:gd name="T88" fmla="*/ 93 w 180"/>
              <a:gd name="T89" fmla="*/ 147 h 159"/>
              <a:gd name="T90" fmla="*/ 99 w 180"/>
              <a:gd name="T91" fmla="*/ 147 h 159"/>
              <a:gd name="T92" fmla="*/ 108 w 180"/>
              <a:gd name="T93" fmla="*/ 144 h 159"/>
              <a:gd name="T94" fmla="*/ 132 w 180"/>
              <a:gd name="T95" fmla="*/ 129 h 159"/>
              <a:gd name="T96" fmla="*/ 159 w 180"/>
              <a:gd name="T97" fmla="*/ 96 h 159"/>
              <a:gd name="T98" fmla="*/ 174 w 180"/>
              <a:gd name="T99" fmla="*/ 78 h 159"/>
              <a:gd name="T100" fmla="*/ 180 w 180"/>
              <a:gd name="T101" fmla="*/ 60 h 159"/>
              <a:gd name="T102" fmla="*/ 171 w 180"/>
              <a:gd name="T103" fmla="*/ 60 h 159"/>
              <a:gd name="T104" fmla="*/ 135 w 180"/>
              <a:gd name="T105" fmla="*/ 99 h 159"/>
              <a:gd name="T106" fmla="*/ 129 w 180"/>
              <a:gd name="T107" fmla="*/ 99 h 159"/>
              <a:gd name="T108" fmla="*/ 126 w 180"/>
              <a:gd name="T109" fmla="*/ 105 h 159"/>
              <a:gd name="T110" fmla="*/ 123 w 180"/>
              <a:gd name="T111" fmla="*/ 105 h 159"/>
              <a:gd name="T112" fmla="*/ 114 w 180"/>
              <a:gd name="T113" fmla="*/ 96 h 159"/>
              <a:gd name="T114" fmla="*/ 123 w 180"/>
              <a:gd name="T115" fmla="*/ 87 h 159"/>
              <a:gd name="T116" fmla="*/ 132 w 180"/>
              <a:gd name="T117" fmla="*/ 81 h 159"/>
              <a:gd name="T118" fmla="*/ 141 w 180"/>
              <a:gd name="T119" fmla="*/ 90 h 159"/>
              <a:gd name="T120" fmla="*/ 135 w 180"/>
              <a:gd name="T121" fmla="*/ 99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80" h="159">
                <a:moveTo>
                  <a:pt x="171" y="60"/>
                </a:moveTo>
                <a:cubicBezTo>
                  <a:pt x="171" y="60"/>
                  <a:pt x="171" y="60"/>
                  <a:pt x="171" y="60"/>
                </a:cubicBezTo>
                <a:cubicBezTo>
                  <a:pt x="171" y="60"/>
                  <a:pt x="168" y="60"/>
                  <a:pt x="168" y="63"/>
                </a:cubicBezTo>
                <a:cubicBezTo>
                  <a:pt x="168" y="66"/>
                  <a:pt x="165" y="66"/>
                  <a:pt x="162" y="66"/>
                </a:cubicBezTo>
                <a:cubicBezTo>
                  <a:pt x="159" y="63"/>
                  <a:pt x="156" y="57"/>
                  <a:pt x="156" y="54"/>
                </a:cubicBezTo>
                <a:cubicBezTo>
                  <a:pt x="156" y="54"/>
                  <a:pt x="162" y="45"/>
                  <a:pt x="165" y="45"/>
                </a:cubicBezTo>
                <a:cubicBezTo>
                  <a:pt x="165" y="45"/>
                  <a:pt x="168" y="48"/>
                  <a:pt x="171" y="48"/>
                </a:cubicBezTo>
                <a:cubicBezTo>
                  <a:pt x="171" y="48"/>
                  <a:pt x="171" y="48"/>
                  <a:pt x="171" y="48"/>
                </a:cubicBezTo>
                <a:cubicBezTo>
                  <a:pt x="171" y="45"/>
                  <a:pt x="171" y="30"/>
                  <a:pt x="168" y="27"/>
                </a:cubicBezTo>
                <a:cubicBezTo>
                  <a:pt x="165" y="24"/>
                  <a:pt x="162" y="9"/>
                  <a:pt x="162" y="6"/>
                </a:cubicBezTo>
                <a:cubicBezTo>
                  <a:pt x="162" y="3"/>
                  <a:pt x="150" y="6"/>
                  <a:pt x="150" y="3"/>
                </a:cubicBezTo>
                <a:cubicBezTo>
                  <a:pt x="147" y="0"/>
                  <a:pt x="138" y="3"/>
                  <a:pt x="138" y="0"/>
                </a:cubicBezTo>
                <a:cubicBezTo>
                  <a:pt x="135" y="3"/>
                  <a:pt x="135" y="6"/>
                  <a:pt x="135" y="6"/>
                </a:cubicBezTo>
                <a:cubicBezTo>
                  <a:pt x="132" y="9"/>
                  <a:pt x="129" y="6"/>
                  <a:pt x="126" y="12"/>
                </a:cubicBezTo>
                <a:cubicBezTo>
                  <a:pt x="126" y="15"/>
                  <a:pt x="120" y="18"/>
                  <a:pt x="117" y="18"/>
                </a:cubicBezTo>
                <a:cubicBezTo>
                  <a:pt x="114" y="18"/>
                  <a:pt x="114" y="21"/>
                  <a:pt x="114" y="24"/>
                </a:cubicBezTo>
                <a:cubicBezTo>
                  <a:pt x="114" y="27"/>
                  <a:pt x="108" y="33"/>
                  <a:pt x="105" y="33"/>
                </a:cubicBezTo>
                <a:cubicBezTo>
                  <a:pt x="99" y="33"/>
                  <a:pt x="102" y="36"/>
                  <a:pt x="99" y="39"/>
                </a:cubicBezTo>
                <a:cubicBezTo>
                  <a:pt x="99" y="45"/>
                  <a:pt x="96" y="45"/>
                  <a:pt x="90" y="45"/>
                </a:cubicBezTo>
                <a:cubicBezTo>
                  <a:pt x="81" y="45"/>
                  <a:pt x="81" y="45"/>
                  <a:pt x="75" y="42"/>
                </a:cubicBezTo>
                <a:cubicBezTo>
                  <a:pt x="69" y="36"/>
                  <a:pt x="69" y="45"/>
                  <a:pt x="69" y="48"/>
                </a:cubicBezTo>
                <a:cubicBezTo>
                  <a:pt x="66" y="51"/>
                  <a:pt x="60" y="57"/>
                  <a:pt x="57" y="60"/>
                </a:cubicBezTo>
                <a:cubicBezTo>
                  <a:pt x="54" y="60"/>
                  <a:pt x="48" y="60"/>
                  <a:pt x="45" y="60"/>
                </a:cubicBezTo>
                <a:cubicBezTo>
                  <a:pt x="42" y="60"/>
                  <a:pt x="45" y="57"/>
                  <a:pt x="45" y="54"/>
                </a:cubicBezTo>
                <a:cubicBezTo>
                  <a:pt x="45" y="51"/>
                  <a:pt x="45" y="54"/>
                  <a:pt x="45" y="51"/>
                </a:cubicBezTo>
                <a:cubicBezTo>
                  <a:pt x="48" y="51"/>
                  <a:pt x="45" y="42"/>
                  <a:pt x="42" y="39"/>
                </a:cubicBezTo>
                <a:cubicBezTo>
                  <a:pt x="42" y="36"/>
                  <a:pt x="39" y="36"/>
                  <a:pt x="36" y="36"/>
                </a:cubicBezTo>
                <a:cubicBezTo>
                  <a:pt x="36" y="54"/>
                  <a:pt x="36" y="75"/>
                  <a:pt x="36" y="78"/>
                </a:cubicBezTo>
                <a:cubicBezTo>
                  <a:pt x="36" y="81"/>
                  <a:pt x="30" y="81"/>
                  <a:pt x="30" y="84"/>
                </a:cubicBezTo>
                <a:cubicBezTo>
                  <a:pt x="30" y="87"/>
                  <a:pt x="21" y="84"/>
                  <a:pt x="15" y="84"/>
                </a:cubicBezTo>
                <a:cubicBezTo>
                  <a:pt x="12" y="84"/>
                  <a:pt x="12" y="81"/>
                  <a:pt x="9" y="75"/>
                </a:cubicBezTo>
                <a:cubicBezTo>
                  <a:pt x="6" y="72"/>
                  <a:pt x="3" y="78"/>
                  <a:pt x="3" y="81"/>
                </a:cubicBezTo>
                <a:cubicBezTo>
                  <a:pt x="0" y="81"/>
                  <a:pt x="0" y="81"/>
                  <a:pt x="0" y="81"/>
                </a:cubicBezTo>
                <a:cubicBezTo>
                  <a:pt x="3" y="87"/>
                  <a:pt x="6" y="93"/>
                  <a:pt x="6" y="99"/>
                </a:cubicBezTo>
                <a:cubicBezTo>
                  <a:pt x="9" y="108"/>
                  <a:pt x="15" y="117"/>
                  <a:pt x="18" y="120"/>
                </a:cubicBezTo>
                <a:cubicBezTo>
                  <a:pt x="21" y="126"/>
                  <a:pt x="21" y="132"/>
                  <a:pt x="18" y="132"/>
                </a:cubicBezTo>
                <a:cubicBezTo>
                  <a:pt x="15" y="132"/>
                  <a:pt x="15" y="135"/>
                  <a:pt x="18" y="141"/>
                </a:cubicBezTo>
                <a:cubicBezTo>
                  <a:pt x="21" y="147"/>
                  <a:pt x="18" y="150"/>
                  <a:pt x="21" y="150"/>
                </a:cubicBezTo>
                <a:cubicBezTo>
                  <a:pt x="24" y="150"/>
                  <a:pt x="24" y="153"/>
                  <a:pt x="27" y="153"/>
                </a:cubicBezTo>
                <a:cubicBezTo>
                  <a:pt x="30" y="153"/>
                  <a:pt x="30" y="156"/>
                  <a:pt x="33" y="159"/>
                </a:cubicBezTo>
                <a:cubicBezTo>
                  <a:pt x="39" y="159"/>
                  <a:pt x="39" y="159"/>
                  <a:pt x="39" y="159"/>
                </a:cubicBezTo>
                <a:cubicBezTo>
                  <a:pt x="42" y="156"/>
                  <a:pt x="48" y="153"/>
                  <a:pt x="54" y="153"/>
                </a:cubicBezTo>
                <a:cubicBezTo>
                  <a:pt x="60" y="153"/>
                  <a:pt x="57" y="153"/>
                  <a:pt x="63" y="150"/>
                </a:cubicBezTo>
                <a:cubicBezTo>
                  <a:pt x="69" y="147"/>
                  <a:pt x="75" y="147"/>
                  <a:pt x="81" y="150"/>
                </a:cubicBezTo>
                <a:cubicBezTo>
                  <a:pt x="87" y="150"/>
                  <a:pt x="90" y="150"/>
                  <a:pt x="93" y="147"/>
                </a:cubicBezTo>
                <a:cubicBezTo>
                  <a:pt x="93" y="147"/>
                  <a:pt x="99" y="150"/>
                  <a:pt x="99" y="147"/>
                </a:cubicBezTo>
                <a:cubicBezTo>
                  <a:pt x="99" y="144"/>
                  <a:pt x="105" y="144"/>
                  <a:pt x="108" y="144"/>
                </a:cubicBezTo>
                <a:cubicBezTo>
                  <a:pt x="111" y="144"/>
                  <a:pt x="123" y="138"/>
                  <a:pt x="132" y="129"/>
                </a:cubicBezTo>
                <a:cubicBezTo>
                  <a:pt x="141" y="120"/>
                  <a:pt x="153" y="105"/>
                  <a:pt x="159" y="96"/>
                </a:cubicBezTo>
                <a:cubicBezTo>
                  <a:pt x="162" y="87"/>
                  <a:pt x="171" y="81"/>
                  <a:pt x="174" y="78"/>
                </a:cubicBezTo>
                <a:cubicBezTo>
                  <a:pt x="177" y="75"/>
                  <a:pt x="180" y="66"/>
                  <a:pt x="180" y="60"/>
                </a:cubicBezTo>
                <a:cubicBezTo>
                  <a:pt x="177" y="60"/>
                  <a:pt x="171" y="60"/>
                  <a:pt x="171" y="60"/>
                </a:cubicBezTo>
                <a:close/>
                <a:moveTo>
                  <a:pt x="135" y="99"/>
                </a:moveTo>
                <a:cubicBezTo>
                  <a:pt x="135" y="99"/>
                  <a:pt x="129" y="96"/>
                  <a:pt x="129" y="99"/>
                </a:cubicBezTo>
                <a:cubicBezTo>
                  <a:pt x="129" y="102"/>
                  <a:pt x="126" y="105"/>
                  <a:pt x="126" y="105"/>
                </a:cubicBezTo>
                <a:cubicBezTo>
                  <a:pt x="123" y="105"/>
                  <a:pt x="123" y="105"/>
                  <a:pt x="123" y="105"/>
                </a:cubicBezTo>
                <a:cubicBezTo>
                  <a:pt x="114" y="96"/>
                  <a:pt x="114" y="96"/>
                  <a:pt x="114" y="96"/>
                </a:cubicBezTo>
                <a:cubicBezTo>
                  <a:pt x="114" y="96"/>
                  <a:pt x="120" y="87"/>
                  <a:pt x="123" y="87"/>
                </a:cubicBezTo>
                <a:cubicBezTo>
                  <a:pt x="123" y="84"/>
                  <a:pt x="132" y="78"/>
                  <a:pt x="132" y="81"/>
                </a:cubicBezTo>
                <a:cubicBezTo>
                  <a:pt x="135" y="84"/>
                  <a:pt x="141" y="87"/>
                  <a:pt x="141" y="90"/>
                </a:cubicBezTo>
                <a:cubicBezTo>
                  <a:pt x="141" y="93"/>
                  <a:pt x="135" y="96"/>
                  <a:pt x="135" y="9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24" name="Freeform 13">
            <a:extLst>
              <a:ext uri="{FF2B5EF4-FFF2-40B4-BE49-F238E27FC236}">
                <a16:creationId xmlns:a16="http://schemas.microsoft.com/office/drawing/2014/main" id="{43FA1CB9-92BB-4FDA-9CF4-6E560AEEEE87}"/>
              </a:ext>
            </a:extLst>
          </p:cNvPr>
          <p:cNvSpPr>
            <a:spLocks/>
          </p:cNvSpPr>
          <p:nvPr/>
        </p:nvSpPr>
        <p:spPr bwMode="auto">
          <a:xfrm>
            <a:off x="6122988" y="4497388"/>
            <a:ext cx="330200" cy="360363"/>
          </a:xfrm>
          <a:custGeom>
            <a:avLst/>
            <a:gdLst>
              <a:gd name="T0" fmla="*/ 6 w 129"/>
              <a:gd name="T1" fmla="*/ 129 h 141"/>
              <a:gd name="T2" fmla="*/ 12 w 129"/>
              <a:gd name="T3" fmla="*/ 132 h 141"/>
              <a:gd name="T4" fmla="*/ 21 w 129"/>
              <a:gd name="T5" fmla="*/ 132 h 141"/>
              <a:gd name="T6" fmla="*/ 33 w 129"/>
              <a:gd name="T7" fmla="*/ 135 h 141"/>
              <a:gd name="T8" fmla="*/ 72 w 129"/>
              <a:gd name="T9" fmla="*/ 135 h 141"/>
              <a:gd name="T10" fmla="*/ 75 w 129"/>
              <a:gd name="T11" fmla="*/ 138 h 141"/>
              <a:gd name="T12" fmla="*/ 99 w 129"/>
              <a:gd name="T13" fmla="*/ 138 h 141"/>
              <a:gd name="T14" fmla="*/ 117 w 129"/>
              <a:gd name="T15" fmla="*/ 138 h 141"/>
              <a:gd name="T16" fmla="*/ 120 w 129"/>
              <a:gd name="T17" fmla="*/ 135 h 141"/>
              <a:gd name="T18" fmla="*/ 108 w 129"/>
              <a:gd name="T19" fmla="*/ 120 h 141"/>
              <a:gd name="T20" fmla="*/ 108 w 129"/>
              <a:gd name="T21" fmla="*/ 81 h 141"/>
              <a:gd name="T22" fmla="*/ 126 w 129"/>
              <a:gd name="T23" fmla="*/ 81 h 141"/>
              <a:gd name="T24" fmla="*/ 129 w 129"/>
              <a:gd name="T25" fmla="*/ 78 h 141"/>
              <a:gd name="T26" fmla="*/ 129 w 129"/>
              <a:gd name="T27" fmla="*/ 57 h 141"/>
              <a:gd name="T28" fmla="*/ 126 w 129"/>
              <a:gd name="T29" fmla="*/ 57 h 141"/>
              <a:gd name="T30" fmla="*/ 117 w 129"/>
              <a:gd name="T31" fmla="*/ 57 h 141"/>
              <a:gd name="T32" fmla="*/ 111 w 129"/>
              <a:gd name="T33" fmla="*/ 60 h 141"/>
              <a:gd name="T34" fmla="*/ 111 w 129"/>
              <a:gd name="T35" fmla="*/ 51 h 141"/>
              <a:gd name="T36" fmla="*/ 105 w 129"/>
              <a:gd name="T37" fmla="*/ 42 h 141"/>
              <a:gd name="T38" fmla="*/ 108 w 129"/>
              <a:gd name="T39" fmla="*/ 27 h 141"/>
              <a:gd name="T40" fmla="*/ 105 w 129"/>
              <a:gd name="T41" fmla="*/ 18 h 141"/>
              <a:gd name="T42" fmla="*/ 99 w 129"/>
              <a:gd name="T43" fmla="*/ 15 h 141"/>
              <a:gd name="T44" fmla="*/ 93 w 129"/>
              <a:gd name="T45" fmla="*/ 15 h 141"/>
              <a:gd name="T46" fmla="*/ 84 w 129"/>
              <a:gd name="T47" fmla="*/ 15 h 141"/>
              <a:gd name="T48" fmla="*/ 78 w 129"/>
              <a:gd name="T49" fmla="*/ 24 h 141"/>
              <a:gd name="T50" fmla="*/ 66 w 129"/>
              <a:gd name="T51" fmla="*/ 27 h 141"/>
              <a:gd name="T52" fmla="*/ 57 w 129"/>
              <a:gd name="T53" fmla="*/ 18 h 141"/>
              <a:gd name="T54" fmla="*/ 51 w 129"/>
              <a:gd name="T55" fmla="*/ 9 h 141"/>
              <a:gd name="T56" fmla="*/ 51 w 129"/>
              <a:gd name="T57" fmla="*/ 0 h 141"/>
              <a:gd name="T58" fmla="*/ 12 w 129"/>
              <a:gd name="T59" fmla="*/ 0 h 141"/>
              <a:gd name="T60" fmla="*/ 6 w 129"/>
              <a:gd name="T61" fmla="*/ 3 h 141"/>
              <a:gd name="T62" fmla="*/ 18 w 129"/>
              <a:gd name="T63" fmla="*/ 27 h 141"/>
              <a:gd name="T64" fmla="*/ 15 w 129"/>
              <a:gd name="T65" fmla="*/ 39 h 141"/>
              <a:gd name="T66" fmla="*/ 21 w 129"/>
              <a:gd name="T67" fmla="*/ 63 h 141"/>
              <a:gd name="T68" fmla="*/ 15 w 129"/>
              <a:gd name="T69" fmla="*/ 78 h 141"/>
              <a:gd name="T70" fmla="*/ 6 w 129"/>
              <a:gd name="T71" fmla="*/ 102 h 141"/>
              <a:gd name="T72" fmla="*/ 0 w 129"/>
              <a:gd name="T73" fmla="*/ 117 h 141"/>
              <a:gd name="T74" fmla="*/ 0 w 129"/>
              <a:gd name="T75" fmla="*/ 132 h 141"/>
              <a:gd name="T76" fmla="*/ 0 w 129"/>
              <a:gd name="T77" fmla="*/ 132 h 141"/>
              <a:gd name="T78" fmla="*/ 3 w 129"/>
              <a:gd name="T79" fmla="*/ 132 h 141"/>
              <a:gd name="T80" fmla="*/ 6 w 129"/>
              <a:gd name="T81" fmla="*/ 129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29" h="141">
                <a:moveTo>
                  <a:pt x="6" y="129"/>
                </a:moveTo>
                <a:cubicBezTo>
                  <a:pt x="9" y="129"/>
                  <a:pt x="6" y="132"/>
                  <a:pt x="12" y="132"/>
                </a:cubicBezTo>
                <a:cubicBezTo>
                  <a:pt x="15" y="129"/>
                  <a:pt x="18" y="129"/>
                  <a:pt x="21" y="132"/>
                </a:cubicBezTo>
                <a:cubicBezTo>
                  <a:pt x="24" y="135"/>
                  <a:pt x="27" y="135"/>
                  <a:pt x="33" y="135"/>
                </a:cubicBezTo>
                <a:cubicBezTo>
                  <a:pt x="36" y="135"/>
                  <a:pt x="72" y="135"/>
                  <a:pt x="72" y="135"/>
                </a:cubicBezTo>
                <a:cubicBezTo>
                  <a:pt x="75" y="138"/>
                  <a:pt x="75" y="138"/>
                  <a:pt x="75" y="138"/>
                </a:cubicBezTo>
                <a:cubicBezTo>
                  <a:pt x="75" y="138"/>
                  <a:pt x="96" y="138"/>
                  <a:pt x="99" y="138"/>
                </a:cubicBezTo>
                <a:cubicBezTo>
                  <a:pt x="102" y="141"/>
                  <a:pt x="114" y="138"/>
                  <a:pt x="117" y="138"/>
                </a:cubicBezTo>
                <a:cubicBezTo>
                  <a:pt x="117" y="138"/>
                  <a:pt x="120" y="138"/>
                  <a:pt x="120" y="135"/>
                </a:cubicBezTo>
                <a:cubicBezTo>
                  <a:pt x="108" y="120"/>
                  <a:pt x="108" y="120"/>
                  <a:pt x="108" y="120"/>
                </a:cubicBezTo>
                <a:cubicBezTo>
                  <a:pt x="108" y="81"/>
                  <a:pt x="108" y="81"/>
                  <a:pt x="108" y="81"/>
                </a:cubicBezTo>
                <a:cubicBezTo>
                  <a:pt x="126" y="81"/>
                  <a:pt x="126" y="81"/>
                  <a:pt x="126" y="81"/>
                </a:cubicBezTo>
                <a:cubicBezTo>
                  <a:pt x="129" y="78"/>
                  <a:pt x="129" y="78"/>
                  <a:pt x="129" y="78"/>
                </a:cubicBezTo>
                <a:cubicBezTo>
                  <a:pt x="129" y="57"/>
                  <a:pt x="129" y="57"/>
                  <a:pt x="129" y="57"/>
                </a:cubicBezTo>
                <a:cubicBezTo>
                  <a:pt x="129" y="57"/>
                  <a:pt x="129" y="57"/>
                  <a:pt x="126" y="57"/>
                </a:cubicBezTo>
                <a:cubicBezTo>
                  <a:pt x="123" y="57"/>
                  <a:pt x="120" y="57"/>
                  <a:pt x="117" y="57"/>
                </a:cubicBezTo>
                <a:cubicBezTo>
                  <a:pt x="114" y="57"/>
                  <a:pt x="114" y="60"/>
                  <a:pt x="111" y="60"/>
                </a:cubicBezTo>
                <a:cubicBezTo>
                  <a:pt x="108" y="60"/>
                  <a:pt x="111" y="54"/>
                  <a:pt x="111" y="51"/>
                </a:cubicBezTo>
                <a:cubicBezTo>
                  <a:pt x="111" y="48"/>
                  <a:pt x="108" y="45"/>
                  <a:pt x="105" y="42"/>
                </a:cubicBezTo>
                <a:cubicBezTo>
                  <a:pt x="102" y="42"/>
                  <a:pt x="108" y="27"/>
                  <a:pt x="108" y="27"/>
                </a:cubicBezTo>
                <a:cubicBezTo>
                  <a:pt x="105" y="24"/>
                  <a:pt x="105" y="21"/>
                  <a:pt x="105" y="18"/>
                </a:cubicBezTo>
                <a:cubicBezTo>
                  <a:pt x="105" y="15"/>
                  <a:pt x="102" y="15"/>
                  <a:pt x="99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5"/>
                  <a:pt x="87" y="12"/>
                  <a:pt x="84" y="15"/>
                </a:cubicBezTo>
                <a:cubicBezTo>
                  <a:pt x="81" y="15"/>
                  <a:pt x="81" y="24"/>
                  <a:pt x="78" y="24"/>
                </a:cubicBezTo>
                <a:cubicBezTo>
                  <a:pt x="78" y="24"/>
                  <a:pt x="72" y="24"/>
                  <a:pt x="66" y="27"/>
                </a:cubicBezTo>
                <a:cubicBezTo>
                  <a:pt x="60" y="27"/>
                  <a:pt x="60" y="24"/>
                  <a:pt x="57" y="18"/>
                </a:cubicBezTo>
                <a:cubicBezTo>
                  <a:pt x="54" y="12"/>
                  <a:pt x="51" y="15"/>
                  <a:pt x="51" y="9"/>
                </a:cubicBezTo>
                <a:cubicBezTo>
                  <a:pt x="54" y="6"/>
                  <a:pt x="51" y="0"/>
                  <a:pt x="51" y="0"/>
                </a:cubicBezTo>
                <a:cubicBezTo>
                  <a:pt x="51" y="0"/>
                  <a:pt x="18" y="0"/>
                  <a:pt x="12" y="0"/>
                </a:cubicBezTo>
                <a:cubicBezTo>
                  <a:pt x="12" y="0"/>
                  <a:pt x="9" y="3"/>
                  <a:pt x="6" y="3"/>
                </a:cubicBezTo>
                <a:cubicBezTo>
                  <a:pt x="9" y="12"/>
                  <a:pt x="15" y="24"/>
                  <a:pt x="18" y="27"/>
                </a:cubicBezTo>
                <a:cubicBezTo>
                  <a:pt x="18" y="30"/>
                  <a:pt x="15" y="33"/>
                  <a:pt x="15" y="39"/>
                </a:cubicBezTo>
                <a:cubicBezTo>
                  <a:pt x="15" y="45"/>
                  <a:pt x="21" y="57"/>
                  <a:pt x="21" y="63"/>
                </a:cubicBezTo>
                <a:cubicBezTo>
                  <a:pt x="24" y="69"/>
                  <a:pt x="18" y="75"/>
                  <a:pt x="15" y="78"/>
                </a:cubicBezTo>
                <a:cubicBezTo>
                  <a:pt x="9" y="84"/>
                  <a:pt x="6" y="96"/>
                  <a:pt x="6" y="102"/>
                </a:cubicBezTo>
                <a:cubicBezTo>
                  <a:pt x="6" y="108"/>
                  <a:pt x="0" y="114"/>
                  <a:pt x="0" y="117"/>
                </a:cubicBezTo>
                <a:cubicBezTo>
                  <a:pt x="0" y="120"/>
                  <a:pt x="0" y="129"/>
                  <a:pt x="0" y="132"/>
                </a:cubicBezTo>
                <a:cubicBezTo>
                  <a:pt x="0" y="132"/>
                  <a:pt x="0" y="132"/>
                  <a:pt x="0" y="132"/>
                </a:cubicBezTo>
                <a:cubicBezTo>
                  <a:pt x="3" y="132"/>
                  <a:pt x="3" y="132"/>
                  <a:pt x="3" y="132"/>
                </a:cubicBezTo>
                <a:cubicBezTo>
                  <a:pt x="3" y="132"/>
                  <a:pt x="3" y="129"/>
                  <a:pt x="6" y="12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25" name="Freeform 14">
            <a:extLst>
              <a:ext uri="{FF2B5EF4-FFF2-40B4-BE49-F238E27FC236}">
                <a16:creationId xmlns:a16="http://schemas.microsoft.com/office/drawing/2014/main" id="{676B4009-74D6-4833-8EFB-D0F0480ABC5A}"/>
              </a:ext>
            </a:extLst>
          </p:cNvPr>
          <p:cNvSpPr>
            <a:spLocks/>
          </p:cNvSpPr>
          <p:nvPr/>
        </p:nvSpPr>
        <p:spPr bwMode="auto">
          <a:xfrm>
            <a:off x="6399213" y="4568826"/>
            <a:ext cx="330200" cy="288925"/>
          </a:xfrm>
          <a:custGeom>
            <a:avLst/>
            <a:gdLst>
              <a:gd name="T0" fmla="*/ 99 w 129"/>
              <a:gd name="T1" fmla="*/ 3 h 114"/>
              <a:gd name="T2" fmla="*/ 90 w 129"/>
              <a:gd name="T3" fmla="*/ 0 h 114"/>
              <a:gd name="T4" fmla="*/ 78 w 129"/>
              <a:gd name="T5" fmla="*/ 3 h 114"/>
              <a:gd name="T6" fmla="*/ 75 w 129"/>
              <a:gd name="T7" fmla="*/ 9 h 114"/>
              <a:gd name="T8" fmla="*/ 72 w 129"/>
              <a:gd name="T9" fmla="*/ 15 h 114"/>
              <a:gd name="T10" fmla="*/ 72 w 129"/>
              <a:gd name="T11" fmla="*/ 27 h 114"/>
              <a:gd name="T12" fmla="*/ 69 w 129"/>
              <a:gd name="T13" fmla="*/ 39 h 114"/>
              <a:gd name="T14" fmla="*/ 78 w 129"/>
              <a:gd name="T15" fmla="*/ 48 h 114"/>
              <a:gd name="T16" fmla="*/ 84 w 129"/>
              <a:gd name="T17" fmla="*/ 45 h 114"/>
              <a:gd name="T18" fmla="*/ 87 w 129"/>
              <a:gd name="T19" fmla="*/ 54 h 114"/>
              <a:gd name="T20" fmla="*/ 84 w 129"/>
              <a:gd name="T21" fmla="*/ 57 h 114"/>
              <a:gd name="T22" fmla="*/ 75 w 129"/>
              <a:gd name="T23" fmla="*/ 57 h 114"/>
              <a:gd name="T24" fmla="*/ 72 w 129"/>
              <a:gd name="T25" fmla="*/ 48 h 114"/>
              <a:gd name="T26" fmla="*/ 63 w 129"/>
              <a:gd name="T27" fmla="*/ 45 h 114"/>
              <a:gd name="T28" fmla="*/ 57 w 129"/>
              <a:gd name="T29" fmla="*/ 39 h 114"/>
              <a:gd name="T30" fmla="*/ 54 w 129"/>
              <a:gd name="T31" fmla="*/ 42 h 114"/>
              <a:gd name="T32" fmla="*/ 48 w 129"/>
              <a:gd name="T33" fmla="*/ 42 h 114"/>
              <a:gd name="T34" fmla="*/ 39 w 129"/>
              <a:gd name="T35" fmla="*/ 39 h 114"/>
              <a:gd name="T36" fmla="*/ 36 w 129"/>
              <a:gd name="T37" fmla="*/ 36 h 114"/>
              <a:gd name="T38" fmla="*/ 27 w 129"/>
              <a:gd name="T39" fmla="*/ 36 h 114"/>
              <a:gd name="T40" fmla="*/ 24 w 129"/>
              <a:gd name="T41" fmla="*/ 33 h 114"/>
              <a:gd name="T42" fmla="*/ 21 w 129"/>
              <a:gd name="T43" fmla="*/ 30 h 114"/>
              <a:gd name="T44" fmla="*/ 21 w 129"/>
              <a:gd name="T45" fmla="*/ 51 h 114"/>
              <a:gd name="T46" fmla="*/ 18 w 129"/>
              <a:gd name="T47" fmla="*/ 54 h 114"/>
              <a:gd name="T48" fmla="*/ 0 w 129"/>
              <a:gd name="T49" fmla="*/ 54 h 114"/>
              <a:gd name="T50" fmla="*/ 0 w 129"/>
              <a:gd name="T51" fmla="*/ 93 h 114"/>
              <a:gd name="T52" fmla="*/ 12 w 129"/>
              <a:gd name="T53" fmla="*/ 108 h 114"/>
              <a:gd name="T54" fmla="*/ 33 w 129"/>
              <a:gd name="T55" fmla="*/ 108 h 114"/>
              <a:gd name="T56" fmla="*/ 33 w 129"/>
              <a:gd name="T57" fmla="*/ 111 h 114"/>
              <a:gd name="T58" fmla="*/ 39 w 129"/>
              <a:gd name="T59" fmla="*/ 111 h 114"/>
              <a:gd name="T60" fmla="*/ 54 w 129"/>
              <a:gd name="T61" fmla="*/ 114 h 114"/>
              <a:gd name="T62" fmla="*/ 66 w 129"/>
              <a:gd name="T63" fmla="*/ 99 h 114"/>
              <a:gd name="T64" fmla="*/ 75 w 129"/>
              <a:gd name="T65" fmla="*/ 93 h 114"/>
              <a:gd name="T66" fmla="*/ 81 w 129"/>
              <a:gd name="T67" fmla="*/ 87 h 114"/>
              <a:gd name="T68" fmla="*/ 93 w 129"/>
              <a:gd name="T69" fmla="*/ 87 h 114"/>
              <a:gd name="T70" fmla="*/ 93 w 129"/>
              <a:gd name="T71" fmla="*/ 87 h 114"/>
              <a:gd name="T72" fmla="*/ 90 w 129"/>
              <a:gd name="T73" fmla="*/ 78 h 114"/>
              <a:gd name="T74" fmla="*/ 120 w 129"/>
              <a:gd name="T75" fmla="*/ 66 h 114"/>
              <a:gd name="T76" fmla="*/ 120 w 129"/>
              <a:gd name="T77" fmla="*/ 60 h 114"/>
              <a:gd name="T78" fmla="*/ 120 w 129"/>
              <a:gd name="T79" fmla="*/ 51 h 114"/>
              <a:gd name="T80" fmla="*/ 126 w 129"/>
              <a:gd name="T81" fmla="*/ 48 h 114"/>
              <a:gd name="T82" fmla="*/ 126 w 129"/>
              <a:gd name="T83" fmla="*/ 30 h 114"/>
              <a:gd name="T84" fmla="*/ 129 w 129"/>
              <a:gd name="T85" fmla="*/ 27 h 114"/>
              <a:gd name="T86" fmla="*/ 123 w 129"/>
              <a:gd name="T87" fmla="*/ 15 h 114"/>
              <a:gd name="T88" fmla="*/ 108 w 129"/>
              <a:gd name="T89" fmla="*/ 9 h 114"/>
              <a:gd name="T90" fmla="*/ 99 w 129"/>
              <a:gd name="T91" fmla="*/ 3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29" h="114">
                <a:moveTo>
                  <a:pt x="99" y="3"/>
                </a:moveTo>
                <a:cubicBezTo>
                  <a:pt x="99" y="3"/>
                  <a:pt x="93" y="3"/>
                  <a:pt x="90" y="0"/>
                </a:cubicBezTo>
                <a:cubicBezTo>
                  <a:pt x="90" y="3"/>
                  <a:pt x="81" y="3"/>
                  <a:pt x="78" y="3"/>
                </a:cubicBezTo>
                <a:cubicBezTo>
                  <a:pt x="72" y="3"/>
                  <a:pt x="78" y="6"/>
                  <a:pt x="75" y="9"/>
                </a:cubicBezTo>
                <a:cubicBezTo>
                  <a:pt x="72" y="12"/>
                  <a:pt x="72" y="15"/>
                  <a:pt x="72" y="15"/>
                </a:cubicBezTo>
                <a:cubicBezTo>
                  <a:pt x="75" y="15"/>
                  <a:pt x="72" y="24"/>
                  <a:pt x="72" y="27"/>
                </a:cubicBezTo>
                <a:cubicBezTo>
                  <a:pt x="72" y="30"/>
                  <a:pt x="69" y="36"/>
                  <a:pt x="69" y="39"/>
                </a:cubicBezTo>
                <a:cubicBezTo>
                  <a:pt x="72" y="39"/>
                  <a:pt x="75" y="45"/>
                  <a:pt x="78" y="48"/>
                </a:cubicBezTo>
                <a:cubicBezTo>
                  <a:pt x="81" y="48"/>
                  <a:pt x="84" y="45"/>
                  <a:pt x="84" y="45"/>
                </a:cubicBezTo>
                <a:cubicBezTo>
                  <a:pt x="87" y="45"/>
                  <a:pt x="87" y="48"/>
                  <a:pt x="87" y="54"/>
                </a:cubicBezTo>
                <a:cubicBezTo>
                  <a:pt x="87" y="57"/>
                  <a:pt x="84" y="57"/>
                  <a:pt x="84" y="57"/>
                </a:cubicBezTo>
                <a:cubicBezTo>
                  <a:pt x="84" y="57"/>
                  <a:pt x="78" y="60"/>
                  <a:pt x="75" y="57"/>
                </a:cubicBezTo>
                <a:cubicBezTo>
                  <a:pt x="75" y="57"/>
                  <a:pt x="72" y="51"/>
                  <a:pt x="72" y="48"/>
                </a:cubicBezTo>
                <a:cubicBezTo>
                  <a:pt x="72" y="45"/>
                  <a:pt x="66" y="45"/>
                  <a:pt x="63" y="45"/>
                </a:cubicBezTo>
                <a:cubicBezTo>
                  <a:pt x="60" y="45"/>
                  <a:pt x="57" y="42"/>
                  <a:pt x="57" y="39"/>
                </a:cubicBezTo>
                <a:cubicBezTo>
                  <a:pt x="57" y="39"/>
                  <a:pt x="54" y="39"/>
                  <a:pt x="54" y="42"/>
                </a:cubicBezTo>
                <a:cubicBezTo>
                  <a:pt x="54" y="42"/>
                  <a:pt x="51" y="42"/>
                  <a:pt x="48" y="42"/>
                </a:cubicBezTo>
                <a:cubicBezTo>
                  <a:pt x="45" y="42"/>
                  <a:pt x="42" y="39"/>
                  <a:pt x="39" y="39"/>
                </a:cubicBezTo>
                <a:cubicBezTo>
                  <a:pt x="36" y="42"/>
                  <a:pt x="36" y="36"/>
                  <a:pt x="36" y="36"/>
                </a:cubicBezTo>
                <a:cubicBezTo>
                  <a:pt x="36" y="33"/>
                  <a:pt x="30" y="33"/>
                  <a:pt x="27" y="36"/>
                </a:cubicBezTo>
                <a:cubicBezTo>
                  <a:pt x="24" y="33"/>
                  <a:pt x="24" y="33"/>
                  <a:pt x="24" y="33"/>
                </a:cubicBezTo>
                <a:cubicBezTo>
                  <a:pt x="24" y="33"/>
                  <a:pt x="24" y="30"/>
                  <a:pt x="21" y="30"/>
                </a:cubicBezTo>
                <a:cubicBezTo>
                  <a:pt x="21" y="51"/>
                  <a:pt x="21" y="51"/>
                  <a:pt x="21" y="51"/>
                </a:cubicBezTo>
                <a:cubicBezTo>
                  <a:pt x="18" y="54"/>
                  <a:pt x="18" y="54"/>
                  <a:pt x="18" y="54"/>
                </a:cubicBezTo>
                <a:cubicBezTo>
                  <a:pt x="0" y="54"/>
                  <a:pt x="0" y="54"/>
                  <a:pt x="0" y="54"/>
                </a:cubicBezTo>
                <a:cubicBezTo>
                  <a:pt x="0" y="93"/>
                  <a:pt x="0" y="93"/>
                  <a:pt x="0" y="93"/>
                </a:cubicBezTo>
                <a:cubicBezTo>
                  <a:pt x="12" y="108"/>
                  <a:pt x="12" y="108"/>
                  <a:pt x="12" y="108"/>
                </a:cubicBezTo>
                <a:cubicBezTo>
                  <a:pt x="18" y="108"/>
                  <a:pt x="33" y="105"/>
                  <a:pt x="33" y="108"/>
                </a:cubicBezTo>
                <a:cubicBezTo>
                  <a:pt x="33" y="111"/>
                  <a:pt x="33" y="111"/>
                  <a:pt x="33" y="111"/>
                </a:cubicBezTo>
                <a:cubicBezTo>
                  <a:pt x="36" y="111"/>
                  <a:pt x="39" y="111"/>
                  <a:pt x="39" y="111"/>
                </a:cubicBezTo>
                <a:cubicBezTo>
                  <a:pt x="42" y="111"/>
                  <a:pt x="51" y="114"/>
                  <a:pt x="54" y="114"/>
                </a:cubicBezTo>
                <a:cubicBezTo>
                  <a:pt x="57" y="111"/>
                  <a:pt x="60" y="102"/>
                  <a:pt x="66" y="99"/>
                </a:cubicBezTo>
                <a:cubicBezTo>
                  <a:pt x="69" y="99"/>
                  <a:pt x="75" y="93"/>
                  <a:pt x="75" y="93"/>
                </a:cubicBezTo>
                <a:cubicBezTo>
                  <a:pt x="75" y="90"/>
                  <a:pt x="75" y="87"/>
                  <a:pt x="81" y="87"/>
                </a:cubicBezTo>
                <a:cubicBezTo>
                  <a:pt x="93" y="87"/>
                  <a:pt x="93" y="87"/>
                  <a:pt x="93" y="87"/>
                </a:cubicBezTo>
                <a:cubicBezTo>
                  <a:pt x="93" y="87"/>
                  <a:pt x="93" y="87"/>
                  <a:pt x="93" y="87"/>
                </a:cubicBezTo>
                <a:cubicBezTo>
                  <a:pt x="90" y="78"/>
                  <a:pt x="90" y="78"/>
                  <a:pt x="90" y="78"/>
                </a:cubicBezTo>
                <a:cubicBezTo>
                  <a:pt x="120" y="66"/>
                  <a:pt x="120" y="66"/>
                  <a:pt x="120" y="66"/>
                </a:cubicBezTo>
                <a:cubicBezTo>
                  <a:pt x="120" y="63"/>
                  <a:pt x="120" y="63"/>
                  <a:pt x="120" y="60"/>
                </a:cubicBezTo>
                <a:cubicBezTo>
                  <a:pt x="120" y="60"/>
                  <a:pt x="120" y="54"/>
                  <a:pt x="120" y="51"/>
                </a:cubicBezTo>
                <a:cubicBezTo>
                  <a:pt x="120" y="48"/>
                  <a:pt x="129" y="51"/>
                  <a:pt x="126" y="48"/>
                </a:cubicBezTo>
                <a:cubicBezTo>
                  <a:pt x="123" y="45"/>
                  <a:pt x="123" y="33"/>
                  <a:pt x="126" y="30"/>
                </a:cubicBezTo>
                <a:cubicBezTo>
                  <a:pt x="126" y="27"/>
                  <a:pt x="129" y="30"/>
                  <a:pt x="129" y="27"/>
                </a:cubicBezTo>
                <a:cubicBezTo>
                  <a:pt x="129" y="24"/>
                  <a:pt x="126" y="18"/>
                  <a:pt x="123" y="15"/>
                </a:cubicBezTo>
                <a:cubicBezTo>
                  <a:pt x="123" y="12"/>
                  <a:pt x="111" y="9"/>
                  <a:pt x="108" y="9"/>
                </a:cubicBezTo>
                <a:cubicBezTo>
                  <a:pt x="108" y="9"/>
                  <a:pt x="102" y="3"/>
                  <a:pt x="99" y="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26" name="Freeform 15">
            <a:extLst>
              <a:ext uri="{FF2B5EF4-FFF2-40B4-BE49-F238E27FC236}">
                <a16:creationId xmlns:a16="http://schemas.microsoft.com/office/drawing/2014/main" id="{17FA948F-0CCE-489C-B3A7-3492BC37AF01}"/>
              </a:ext>
            </a:extLst>
          </p:cNvPr>
          <p:cNvSpPr>
            <a:spLocks/>
          </p:cNvSpPr>
          <p:nvPr/>
        </p:nvSpPr>
        <p:spPr bwMode="auto">
          <a:xfrm>
            <a:off x="6589713" y="4360863"/>
            <a:ext cx="61912" cy="44451"/>
          </a:xfrm>
          <a:custGeom>
            <a:avLst/>
            <a:gdLst>
              <a:gd name="T0" fmla="*/ 18 w 24"/>
              <a:gd name="T1" fmla="*/ 0 h 18"/>
              <a:gd name="T2" fmla="*/ 12 w 24"/>
              <a:gd name="T3" fmla="*/ 0 h 18"/>
              <a:gd name="T4" fmla="*/ 9 w 24"/>
              <a:gd name="T5" fmla="*/ 3 h 18"/>
              <a:gd name="T6" fmla="*/ 6 w 24"/>
              <a:gd name="T7" fmla="*/ 3 h 18"/>
              <a:gd name="T8" fmla="*/ 3 w 24"/>
              <a:gd name="T9" fmla="*/ 12 h 18"/>
              <a:gd name="T10" fmla="*/ 0 w 24"/>
              <a:gd name="T11" fmla="*/ 15 h 18"/>
              <a:gd name="T12" fmla="*/ 3 w 24"/>
              <a:gd name="T13" fmla="*/ 18 h 18"/>
              <a:gd name="T14" fmla="*/ 6 w 24"/>
              <a:gd name="T15" fmla="*/ 18 h 18"/>
              <a:gd name="T16" fmla="*/ 12 w 24"/>
              <a:gd name="T17" fmla="*/ 15 h 18"/>
              <a:gd name="T18" fmla="*/ 24 w 24"/>
              <a:gd name="T19" fmla="*/ 12 h 18"/>
              <a:gd name="T20" fmla="*/ 21 w 24"/>
              <a:gd name="T21" fmla="*/ 3 h 18"/>
              <a:gd name="T22" fmla="*/ 18 w 24"/>
              <a:gd name="T23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" h="18">
                <a:moveTo>
                  <a:pt x="18" y="0"/>
                </a:moveTo>
                <a:cubicBezTo>
                  <a:pt x="18" y="0"/>
                  <a:pt x="15" y="0"/>
                  <a:pt x="12" y="0"/>
                </a:cubicBezTo>
                <a:cubicBezTo>
                  <a:pt x="12" y="3"/>
                  <a:pt x="12" y="3"/>
                  <a:pt x="9" y="3"/>
                </a:cubicBezTo>
                <a:cubicBezTo>
                  <a:pt x="6" y="3"/>
                  <a:pt x="6" y="3"/>
                  <a:pt x="6" y="3"/>
                </a:cubicBezTo>
                <a:cubicBezTo>
                  <a:pt x="3" y="6"/>
                  <a:pt x="3" y="12"/>
                  <a:pt x="3" y="12"/>
                </a:cubicBezTo>
                <a:cubicBezTo>
                  <a:pt x="3" y="12"/>
                  <a:pt x="0" y="12"/>
                  <a:pt x="0" y="15"/>
                </a:cubicBezTo>
                <a:cubicBezTo>
                  <a:pt x="3" y="18"/>
                  <a:pt x="3" y="18"/>
                  <a:pt x="3" y="18"/>
                </a:cubicBezTo>
                <a:cubicBezTo>
                  <a:pt x="6" y="18"/>
                  <a:pt x="6" y="18"/>
                  <a:pt x="6" y="18"/>
                </a:cubicBezTo>
                <a:cubicBezTo>
                  <a:pt x="15" y="18"/>
                  <a:pt x="12" y="15"/>
                  <a:pt x="12" y="15"/>
                </a:cubicBezTo>
                <a:cubicBezTo>
                  <a:pt x="12" y="15"/>
                  <a:pt x="21" y="15"/>
                  <a:pt x="24" y="12"/>
                </a:cubicBezTo>
                <a:cubicBezTo>
                  <a:pt x="24" y="9"/>
                  <a:pt x="21" y="3"/>
                  <a:pt x="21" y="3"/>
                </a:cubicBezTo>
                <a:lnTo>
                  <a:pt x="18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27" name="Freeform 16">
            <a:extLst>
              <a:ext uri="{FF2B5EF4-FFF2-40B4-BE49-F238E27FC236}">
                <a16:creationId xmlns:a16="http://schemas.microsoft.com/office/drawing/2014/main" id="{C485D6B8-EBB1-483A-8E6E-C9B50D11D3E7}"/>
              </a:ext>
            </a:extLst>
          </p:cNvPr>
          <p:cNvSpPr>
            <a:spLocks/>
          </p:cNvSpPr>
          <p:nvPr/>
        </p:nvSpPr>
        <p:spPr bwMode="auto">
          <a:xfrm>
            <a:off x="6943725" y="3970339"/>
            <a:ext cx="298451" cy="404812"/>
          </a:xfrm>
          <a:custGeom>
            <a:avLst/>
            <a:gdLst>
              <a:gd name="T0" fmla="*/ 27 w 117"/>
              <a:gd name="T1" fmla="*/ 30 h 159"/>
              <a:gd name="T2" fmla="*/ 33 w 117"/>
              <a:gd name="T3" fmla="*/ 39 h 159"/>
              <a:gd name="T4" fmla="*/ 57 w 117"/>
              <a:gd name="T5" fmla="*/ 45 h 159"/>
              <a:gd name="T6" fmla="*/ 72 w 117"/>
              <a:gd name="T7" fmla="*/ 48 h 159"/>
              <a:gd name="T8" fmla="*/ 75 w 117"/>
              <a:gd name="T9" fmla="*/ 51 h 159"/>
              <a:gd name="T10" fmla="*/ 45 w 117"/>
              <a:gd name="T11" fmla="*/ 81 h 159"/>
              <a:gd name="T12" fmla="*/ 33 w 117"/>
              <a:gd name="T13" fmla="*/ 84 h 159"/>
              <a:gd name="T14" fmla="*/ 18 w 117"/>
              <a:gd name="T15" fmla="*/ 93 h 159"/>
              <a:gd name="T16" fmla="*/ 9 w 117"/>
              <a:gd name="T17" fmla="*/ 93 h 159"/>
              <a:gd name="T18" fmla="*/ 3 w 117"/>
              <a:gd name="T19" fmla="*/ 102 h 159"/>
              <a:gd name="T20" fmla="*/ 0 w 117"/>
              <a:gd name="T21" fmla="*/ 108 h 159"/>
              <a:gd name="T22" fmla="*/ 0 w 117"/>
              <a:gd name="T23" fmla="*/ 150 h 159"/>
              <a:gd name="T24" fmla="*/ 6 w 117"/>
              <a:gd name="T25" fmla="*/ 159 h 159"/>
              <a:gd name="T26" fmla="*/ 30 w 117"/>
              <a:gd name="T27" fmla="*/ 132 h 159"/>
              <a:gd name="T28" fmla="*/ 51 w 117"/>
              <a:gd name="T29" fmla="*/ 117 h 159"/>
              <a:gd name="T30" fmla="*/ 78 w 117"/>
              <a:gd name="T31" fmla="*/ 90 h 159"/>
              <a:gd name="T32" fmla="*/ 90 w 117"/>
              <a:gd name="T33" fmla="*/ 69 h 159"/>
              <a:gd name="T34" fmla="*/ 102 w 117"/>
              <a:gd name="T35" fmla="*/ 51 h 159"/>
              <a:gd name="T36" fmla="*/ 111 w 117"/>
              <a:gd name="T37" fmla="*/ 30 h 159"/>
              <a:gd name="T38" fmla="*/ 117 w 117"/>
              <a:gd name="T39" fmla="*/ 9 h 159"/>
              <a:gd name="T40" fmla="*/ 108 w 117"/>
              <a:gd name="T41" fmla="*/ 6 h 159"/>
              <a:gd name="T42" fmla="*/ 84 w 117"/>
              <a:gd name="T43" fmla="*/ 12 h 159"/>
              <a:gd name="T44" fmla="*/ 66 w 117"/>
              <a:gd name="T45" fmla="*/ 15 h 159"/>
              <a:gd name="T46" fmla="*/ 51 w 117"/>
              <a:gd name="T47" fmla="*/ 18 h 159"/>
              <a:gd name="T48" fmla="*/ 33 w 117"/>
              <a:gd name="T49" fmla="*/ 18 h 159"/>
              <a:gd name="T50" fmla="*/ 27 w 117"/>
              <a:gd name="T51" fmla="*/ 12 h 159"/>
              <a:gd name="T52" fmla="*/ 18 w 117"/>
              <a:gd name="T53" fmla="*/ 21 h 159"/>
              <a:gd name="T54" fmla="*/ 27 w 117"/>
              <a:gd name="T55" fmla="*/ 30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7" h="159">
                <a:moveTo>
                  <a:pt x="27" y="30"/>
                </a:moveTo>
                <a:cubicBezTo>
                  <a:pt x="27" y="33"/>
                  <a:pt x="33" y="36"/>
                  <a:pt x="33" y="39"/>
                </a:cubicBezTo>
                <a:cubicBezTo>
                  <a:pt x="36" y="39"/>
                  <a:pt x="48" y="42"/>
                  <a:pt x="57" y="45"/>
                </a:cubicBezTo>
                <a:cubicBezTo>
                  <a:pt x="66" y="48"/>
                  <a:pt x="69" y="48"/>
                  <a:pt x="72" y="48"/>
                </a:cubicBezTo>
                <a:cubicBezTo>
                  <a:pt x="75" y="48"/>
                  <a:pt x="78" y="51"/>
                  <a:pt x="75" y="51"/>
                </a:cubicBezTo>
                <a:cubicBezTo>
                  <a:pt x="75" y="54"/>
                  <a:pt x="48" y="78"/>
                  <a:pt x="45" y="81"/>
                </a:cubicBezTo>
                <a:cubicBezTo>
                  <a:pt x="42" y="84"/>
                  <a:pt x="42" y="84"/>
                  <a:pt x="33" y="84"/>
                </a:cubicBezTo>
                <a:cubicBezTo>
                  <a:pt x="27" y="84"/>
                  <a:pt x="21" y="93"/>
                  <a:pt x="18" y="93"/>
                </a:cubicBezTo>
                <a:cubicBezTo>
                  <a:pt x="18" y="90"/>
                  <a:pt x="12" y="93"/>
                  <a:pt x="9" y="93"/>
                </a:cubicBezTo>
                <a:cubicBezTo>
                  <a:pt x="3" y="102"/>
                  <a:pt x="3" y="102"/>
                  <a:pt x="3" y="102"/>
                </a:cubicBezTo>
                <a:cubicBezTo>
                  <a:pt x="0" y="108"/>
                  <a:pt x="0" y="108"/>
                  <a:pt x="0" y="108"/>
                </a:cubicBezTo>
                <a:cubicBezTo>
                  <a:pt x="0" y="150"/>
                  <a:pt x="0" y="150"/>
                  <a:pt x="0" y="150"/>
                </a:cubicBezTo>
                <a:cubicBezTo>
                  <a:pt x="6" y="159"/>
                  <a:pt x="6" y="159"/>
                  <a:pt x="6" y="159"/>
                </a:cubicBezTo>
                <a:cubicBezTo>
                  <a:pt x="9" y="153"/>
                  <a:pt x="21" y="141"/>
                  <a:pt x="30" y="132"/>
                </a:cubicBezTo>
                <a:cubicBezTo>
                  <a:pt x="39" y="123"/>
                  <a:pt x="45" y="120"/>
                  <a:pt x="51" y="117"/>
                </a:cubicBezTo>
                <a:cubicBezTo>
                  <a:pt x="54" y="114"/>
                  <a:pt x="69" y="102"/>
                  <a:pt x="78" y="90"/>
                </a:cubicBezTo>
                <a:cubicBezTo>
                  <a:pt x="84" y="81"/>
                  <a:pt x="90" y="75"/>
                  <a:pt x="90" y="69"/>
                </a:cubicBezTo>
                <a:cubicBezTo>
                  <a:pt x="93" y="63"/>
                  <a:pt x="96" y="57"/>
                  <a:pt x="102" y="51"/>
                </a:cubicBezTo>
                <a:cubicBezTo>
                  <a:pt x="105" y="45"/>
                  <a:pt x="111" y="33"/>
                  <a:pt x="111" y="30"/>
                </a:cubicBezTo>
                <a:cubicBezTo>
                  <a:pt x="111" y="24"/>
                  <a:pt x="114" y="15"/>
                  <a:pt x="117" y="9"/>
                </a:cubicBezTo>
                <a:cubicBezTo>
                  <a:pt x="117" y="3"/>
                  <a:pt x="111" y="0"/>
                  <a:pt x="108" y="6"/>
                </a:cubicBezTo>
                <a:cubicBezTo>
                  <a:pt x="105" y="9"/>
                  <a:pt x="93" y="12"/>
                  <a:pt x="84" y="12"/>
                </a:cubicBezTo>
                <a:cubicBezTo>
                  <a:pt x="75" y="12"/>
                  <a:pt x="69" y="12"/>
                  <a:pt x="66" y="15"/>
                </a:cubicBezTo>
                <a:cubicBezTo>
                  <a:pt x="63" y="18"/>
                  <a:pt x="54" y="15"/>
                  <a:pt x="51" y="18"/>
                </a:cubicBezTo>
                <a:cubicBezTo>
                  <a:pt x="48" y="21"/>
                  <a:pt x="36" y="24"/>
                  <a:pt x="33" y="18"/>
                </a:cubicBezTo>
                <a:cubicBezTo>
                  <a:pt x="30" y="15"/>
                  <a:pt x="27" y="12"/>
                  <a:pt x="27" y="12"/>
                </a:cubicBezTo>
                <a:cubicBezTo>
                  <a:pt x="24" y="15"/>
                  <a:pt x="18" y="18"/>
                  <a:pt x="18" y="21"/>
                </a:cubicBezTo>
                <a:cubicBezTo>
                  <a:pt x="21" y="24"/>
                  <a:pt x="24" y="30"/>
                  <a:pt x="27" y="3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28" name="Freeform 17">
            <a:extLst>
              <a:ext uri="{FF2B5EF4-FFF2-40B4-BE49-F238E27FC236}">
                <a16:creationId xmlns:a16="http://schemas.microsoft.com/office/drawing/2014/main" id="{F3D19E9F-F9D3-40C0-B367-09335DB67E31}"/>
              </a:ext>
            </a:extLst>
          </p:cNvPr>
          <p:cNvSpPr>
            <a:spLocks/>
          </p:cNvSpPr>
          <p:nvPr/>
        </p:nvSpPr>
        <p:spPr bwMode="auto">
          <a:xfrm>
            <a:off x="5402263" y="3502025"/>
            <a:ext cx="131763" cy="15875"/>
          </a:xfrm>
          <a:custGeom>
            <a:avLst/>
            <a:gdLst>
              <a:gd name="T0" fmla="*/ 0 w 51"/>
              <a:gd name="T1" fmla="*/ 0 h 6"/>
              <a:gd name="T2" fmla="*/ 42 w 51"/>
              <a:gd name="T3" fmla="*/ 0 h 6"/>
              <a:gd name="T4" fmla="*/ 51 w 51"/>
              <a:gd name="T5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1" h="6">
                <a:moveTo>
                  <a:pt x="0" y="0"/>
                </a:moveTo>
                <a:cubicBezTo>
                  <a:pt x="15" y="0"/>
                  <a:pt x="36" y="0"/>
                  <a:pt x="42" y="0"/>
                </a:cubicBezTo>
                <a:cubicBezTo>
                  <a:pt x="51" y="0"/>
                  <a:pt x="48" y="3"/>
                  <a:pt x="51" y="6"/>
                </a:cubicBezTo>
              </a:path>
            </a:pathLst>
          </a:custGeom>
          <a:solidFill>
            <a:schemeClr val="tx2">
              <a:lumMod val="75000"/>
            </a:schemeClr>
          </a:solidFill>
          <a:ln w="6350">
            <a:solidFill>
              <a:srgbClr val="3012B0"/>
            </a:solidFill>
            <a:round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29" name="Freeform 18">
            <a:extLst>
              <a:ext uri="{FF2B5EF4-FFF2-40B4-BE49-F238E27FC236}">
                <a16:creationId xmlns:a16="http://schemas.microsoft.com/office/drawing/2014/main" id="{A020D79A-BADF-4B97-8B15-BE3720971282}"/>
              </a:ext>
            </a:extLst>
          </p:cNvPr>
          <p:cNvSpPr>
            <a:spLocks/>
          </p:cNvSpPr>
          <p:nvPr/>
        </p:nvSpPr>
        <p:spPr bwMode="auto">
          <a:xfrm>
            <a:off x="5402263" y="3502025"/>
            <a:ext cx="131763" cy="15875"/>
          </a:xfrm>
          <a:custGeom>
            <a:avLst/>
            <a:gdLst>
              <a:gd name="T0" fmla="*/ 0 w 51"/>
              <a:gd name="T1" fmla="*/ 0 h 6"/>
              <a:gd name="T2" fmla="*/ 42 w 51"/>
              <a:gd name="T3" fmla="*/ 0 h 6"/>
              <a:gd name="T4" fmla="*/ 51 w 51"/>
              <a:gd name="T5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1" h="6">
                <a:moveTo>
                  <a:pt x="0" y="0"/>
                </a:moveTo>
                <a:cubicBezTo>
                  <a:pt x="15" y="0"/>
                  <a:pt x="36" y="0"/>
                  <a:pt x="42" y="0"/>
                </a:cubicBezTo>
                <a:cubicBezTo>
                  <a:pt x="51" y="0"/>
                  <a:pt x="48" y="3"/>
                  <a:pt x="51" y="6"/>
                </a:cubicBezTo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0" name="Freeform 19">
            <a:extLst>
              <a:ext uri="{FF2B5EF4-FFF2-40B4-BE49-F238E27FC236}">
                <a16:creationId xmlns:a16="http://schemas.microsoft.com/office/drawing/2014/main" id="{37DD6C0A-ADE3-45B7-A3F7-2F8ECFE928B2}"/>
              </a:ext>
            </a:extLst>
          </p:cNvPr>
          <p:cNvSpPr>
            <a:spLocks/>
          </p:cNvSpPr>
          <p:nvPr/>
        </p:nvSpPr>
        <p:spPr bwMode="auto">
          <a:xfrm>
            <a:off x="5402264" y="3241677"/>
            <a:ext cx="346075" cy="276225"/>
          </a:xfrm>
          <a:custGeom>
            <a:avLst/>
            <a:gdLst>
              <a:gd name="T0" fmla="*/ 51 w 135"/>
              <a:gd name="T1" fmla="*/ 108 h 108"/>
              <a:gd name="T2" fmla="*/ 51 w 135"/>
              <a:gd name="T3" fmla="*/ 93 h 108"/>
              <a:gd name="T4" fmla="*/ 69 w 135"/>
              <a:gd name="T5" fmla="*/ 81 h 108"/>
              <a:gd name="T6" fmla="*/ 75 w 135"/>
              <a:gd name="T7" fmla="*/ 78 h 108"/>
              <a:gd name="T8" fmla="*/ 84 w 135"/>
              <a:gd name="T9" fmla="*/ 75 h 108"/>
              <a:gd name="T10" fmla="*/ 90 w 135"/>
              <a:gd name="T11" fmla="*/ 69 h 108"/>
              <a:gd name="T12" fmla="*/ 99 w 135"/>
              <a:gd name="T13" fmla="*/ 66 h 108"/>
              <a:gd name="T14" fmla="*/ 105 w 135"/>
              <a:gd name="T15" fmla="*/ 63 h 108"/>
              <a:gd name="T16" fmla="*/ 105 w 135"/>
              <a:gd name="T17" fmla="*/ 57 h 108"/>
              <a:gd name="T18" fmla="*/ 111 w 135"/>
              <a:gd name="T19" fmla="*/ 54 h 108"/>
              <a:gd name="T20" fmla="*/ 117 w 135"/>
              <a:gd name="T21" fmla="*/ 48 h 108"/>
              <a:gd name="T22" fmla="*/ 132 w 135"/>
              <a:gd name="T23" fmla="*/ 48 h 108"/>
              <a:gd name="T24" fmla="*/ 135 w 135"/>
              <a:gd name="T25" fmla="*/ 45 h 108"/>
              <a:gd name="T26" fmla="*/ 132 w 135"/>
              <a:gd name="T27" fmla="*/ 36 h 108"/>
              <a:gd name="T28" fmla="*/ 129 w 135"/>
              <a:gd name="T29" fmla="*/ 27 h 108"/>
              <a:gd name="T30" fmla="*/ 126 w 135"/>
              <a:gd name="T31" fmla="*/ 15 h 108"/>
              <a:gd name="T32" fmla="*/ 126 w 135"/>
              <a:gd name="T33" fmla="*/ 9 h 108"/>
              <a:gd name="T34" fmla="*/ 111 w 135"/>
              <a:gd name="T35" fmla="*/ 6 h 108"/>
              <a:gd name="T36" fmla="*/ 93 w 135"/>
              <a:gd name="T37" fmla="*/ 6 h 108"/>
              <a:gd name="T38" fmla="*/ 81 w 135"/>
              <a:gd name="T39" fmla="*/ 0 h 108"/>
              <a:gd name="T40" fmla="*/ 69 w 135"/>
              <a:gd name="T41" fmla="*/ 24 h 108"/>
              <a:gd name="T42" fmla="*/ 54 w 135"/>
              <a:gd name="T43" fmla="*/ 33 h 108"/>
              <a:gd name="T44" fmla="*/ 45 w 135"/>
              <a:gd name="T45" fmla="*/ 42 h 108"/>
              <a:gd name="T46" fmla="*/ 39 w 135"/>
              <a:gd name="T47" fmla="*/ 51 h 108"/>
              <a:gd name="T48" fmla="*/ 39 w 135"/>
              <a:gd name="T49" fmla="*/ 69 h 108"/>
              <a:gd name="T50" fmla="*/ 24 w 135"/>
              <a:gd name="T51" fmla="*/ 87 h 108"/>
              <a:gd name="T52" fmla="*/ 9 w 135"/>
              <a:gd name="T53" fmla="*/ 99 h 108"/>
              <a:gd name="T54" fmla="*/ 0 w 135"/>
              <a:gd name="T55" fmla="*/ 102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35" h="108">
                <a:moveTo>
                  <a:pt x="51" y="108"/>
                </a:moveTo>
                <a:cubicBezTo>
                  <a:pt x="51" y="99"/>
                  <a:pt x="48" y="93"/>
                  <a:pt x="51" y="93"/>
                </a:cubicBezTo>
                <a:cubicBezTo>
                  <a:pt x="51" y="90"/>
                  <a:pt x="66" y="81"/>
                  <a:pt x="69" y="81"/>
                </a:cubicBezTo>
                <a:cubicBezTo>
                  <a:pt x="69" y="78"/>
                  <a:pt x="75" y="81"/>
                  <a:pt x="75" y="78"/>
                </a:cubicBezTo>
                <a:cubicBezTo>
                  <a:pt x="75" y="75"/>
                  <a:pt x="81" y="75"/>
                  <a:pt x="84" y="75"/>
                </a:cubicBezTo>
                <a:cubicBezTo>
                  <a:pt x="90" y="75"/>
                  <a:pt x="90" y="72"/>
                  <a:pt x="90" y="69"/>
                </a:cubicBezTo>
                <a:cubicBezTo>
                  <a:pt x="90" y="66"/>
                  <a:pt x="96" y="66"/>
                  <a:pt x="99" y="66"/>
                </a:cubicBezTo>
                <a:cubicBezTo>
                  <a:pt x="102" y="66"/>
                  <a:pt x="102" y="63"/>
                  <a:pt x="105" y="63"/>
                </a:cubicBezTo>
                <a:cubicBezTo>
                  <a:pt x="108" y="63"/>
                  <a:pt x="105" y="60"/>
                  <a:pt x="105" y="57"/>
                </a:cubicBezTo>
                <a:cubicBezTo>
                  <a:pt x="105" y="51"/>
                  <a:pt x="105" y="54"/>
                  <a:pt x="111" y="54"/>
                </a:cubicBezTo>
                <a:cubicBezTo>
                  <a:pt x="114" y="54"/>
                  <a:pt x="117" y="51"/>
                  <a:pt x="117" y="48"/>
                </a:cubicBezTo>
                <a:cubicBezTo>
                  <a:pt x="132" y="48"/>
                  <a:pt x="132" y="48"/>
                  <a:pt x="132" y="48"/>
                </a:cubicBezTo>
                <a:cubicBezTo>
                  <a:pt x="135" y="48"/>
                  <a:pt x="135" y="45"/>
                  <a:pt x="135" y="45"/>
                </a:cubicBezTo>
                <a:cubicBezTo>
                  <a:pt x="135" y="42"/>
                  <a:pt x="132" y="36"/>
                  <a:pt x="132" y="36"/>
                </a:cubicBezTo>
                <a:cubicBezTo>
                  <a:pt x="129" y="36"/>
                  <a:pt x="129" y="30"/>
                  <a:pt x="129" y="27"/>
                </a:cubicBezTo>
                <a:cubicBezTo>
                  <a:pt x="129" y="21"/>
                  <a:pt x="129" y="18"/>
                  <a:pt x="126" y="15"/>
                </a:cubicBezTo>
                <a:cubicBezTo>
                  <a:pt x="126" y="12"/>
                  <a:pt x="126" y="12"/>
                  <a:pt x="126" y="9"/>
                </a:cubicBezTo>
                <a:cubicBezTo>
                  <a:pt x="120" y="9"/>
                  <a:pt x="117" y="6"/>
                  <a:pt x="111" y="6"/>
                </a:cubicBezTo>
                <a:cubicBezTo>
                  <a:pt x="105" y="6"/>
                  <a:pt x="96" y="9"/>
                  <a:pt x="93" y="6"/>
                </a:cubicBezTo>
                <a:cubicBezTo>
                  <a:pt x="87" y="0"/>
                  <a:pt x="84" y="0"/>
                  <a:pt x="81" y="0"/>
                </a:cubicBezTo>
                <a:cubicBezTo>
                  <a:pt x="78" y="3"/>
                  <a:pt x="72" y="18"/>
                  <a:pt x="69" y="24"/>
                </a:cubicBezTo>
                <a:cubicBezTo>
                  <a:pt x="66" y="27"/>
                  <a:pt x="57" y="33"/>
                  <a:pt x="54" y="33"/>
                </a:cubicBezTo>
                <a:cubicBezTo>
                  <a:pt x="48" y="33"/>
                  <a:pt x="48" y="39"/>
                  <a:pt x="45" y="42"/>
                </a:cubicBezTo>
                <a:cubicBezTo>
                  <a:pt x="42" y="45"/>
                  <a:pt x="42" y="48"/>
                  <a:pt x="39" y="51"/>
                </a:cubicBezTo>
                <a:cubicBezTo>
                  <a:pt x="33" y="54"/>
                  <a:pt x="36" y="66"/>
                  <a:pt x="39" y="69"/>
                </a:cubicBezTo>
                <a:cubicBezTo>
                  <a:pt x="39" y="72"/>
                  <a:pt x="30" y="84"/>
                  <a:pt x="24" y="87"/>
                </a:cubicBezTo>
                <a:cubicBezTo>
                  <a:pt x="18" y="90"/>
                  <a:pt x="18" y="96"/>
                  <a:pt x="9" y="99"/>
                </a:cubicBezTo>
                <a:cubicBezTo>
                  <a:pt x="6" y="99"/>
                  <a:pt x="3" y="102"/>
                  <a:pt x="0" y="102"/>
                </a:cubicBezTo>
              </a:path>
            </a:pathLst>
          </a:custGeom>
          <a:solidFill>
            <a:schemeClr val="tx2">
              <a:lumMod val="75000"/>
            </a:schemeClr>
          </a:solidFill>
          <a:ln w="6350">
            <a:solidFill>
              <a:srgbClr val="3012B0"/>
            </a:solidFill>
            <a:round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1" name="Freeform 20">
            <a:extLst>
              <a:ext uri="{FF2B5EF4-FFF2-40B4-BE49-F238E27FC236}">
                <a16:creationId xmlns:a16="http://schemas.microsoft.com/office/drawing/2014/main" id="{C2D0DC20-4CA6-4FC8-8CDC-FBC0364DF33D}"/>
              </a:ext>
            </a:extLst>
          </p:cNvPr>
          <p:cNvSpPr>
            <a:spLocks/>
          </p:cNvSpPr>
          <p:nvPr/>
        </p:nvSpPr>
        <p:spPr bwMode="auto">
          <a:xfrm>
            <a:off x="5402264" y="3241677"/>
            <a:ext cx="346075" cy="276225"/>
          </a:xfrm>
          <a:custGeom>
            <a:avLst/>
            <a:gdLst>
              <a:gd name="T0" fmla="*/ 51 w 135"/>
              <a:gd name="T1" fmla="*/ 108 h 108"/>
              <a:gd name="T2" fmla="*/ 51 w 135"/>
              <a:gd name="T3" fmla="*/ 93 h 108"/>
              <a:gd name="T4" fmla="*/ 69 w 135"/>
              <a:gd name="T5" fmla="*/ 81 h 108"/>
              <a:gd name="T6" fmla="*/ 75 w 135"/>
              <a:gd name="T7" fmla="*/ 78 h 108"/>
              <a:gd name="T8" fmla="*/ 84 w 135"/>
              <a:gd name="T9" fmla="*/ 75 h 108"/>
              <a:gd name="T10" fmla="*/ 90 w 135"/>
              <a:gd name="T11" fmla="*/ 69 h 108"/>
              <a:gd name="T12" fmla="*/ 99 w 135"/>
              <a:gd name="T13" fmla="*/ 66 h 108"/>
              <a:gd name="T14" fmla="*/ 105 w 135"/>
              <a:gd name="T15" fmla="*/ 63 h 108"/>
              <a:gd name="T16" fmla="*/ 105 w 135"/>
              <a:gd name="T17" fmla="*/ 57 h 108"/>
              <a:gd name="T18" fmla="*/ 111 w 135"/>
              <a:gd name="T19" fmla="*/ 54 h 108"/>
              <a:gd name="T20" fmla="*/ 117 w 135"/>
              <a:gd name="T21" fmla="*/ 48 h 108"/>
              <a:gd name="T22" fmla="*/ 132 w 135"/>
              <a:gd name="T23" fmla="*/ 48 h 108"/>
              <a:gd name="T24" fmla="*/ 135 w 135"/>
              <a:gd name="T25" fmla="*/ 45 h 108"/>
              <a:gd name="T26" fmla="*/ 132 w 135"/>
              <a:gd name="T27" fmla="*/ 36 h 108"/>
              <a:gd name="T28" fmla="*/ 129 w 135"/>
              <a:gd name="T29" fmla="*/ 27 h 108"/>
              <a:gd name="T30" fmla="*/ 126 w 135"/>
              <a:gd name="T31" fmla="*/ 15 h 108"/>
              <a:gd name="T32" fmla="*/ 126 w 135"/>
              <a:gd name="T33" fmla="*/ 9 h 108"/>
              <a:gd name="T34" fmla="*/ 111 w 135"/>
              <a:gd name="T35" fmla="*/ 6 h 108"/>
              <a:gd name="T36" fmla="*/ 93 w 135"/>
              <a:gd name="T37" fmla="*/ 6 h 108"/>
              <a:gd name="T38" fmla="*/ 81 w 135"/>
              <a:gd name="T39" fmla="*/ 0 h 108"/>
              <a:gd name="T40" fmla="*/ 69 w 135"/>
              <a:gd name="T41" fmla="*/ 24 h 108"/>
              <a:gd name="T42" fmla="*/ 54 w 135"/>
              <a:gd name="T43" fmla="*/ 33 h 108"/>
              <a:gd name="T44" fmla="*/ 45 w 135"/>
              <a:gd name="T45" fmla="*/ 42 h 108"/>
              <a:gd name="T46" fmla="*/ 39 w 135"/>
              <a:gd name="T47" fmla="*/ 51 h 108"/>
              <a:gd name="T48" fmla="*/ 39 w 135"/>
              <a:gd name="T49" fmla="*/ 69 h 108"/>
              <a:gd name="T50" fmla="*/ 24 w 135"/>
              <a:gd name="T51" fmla="*/ 87 h 108"/>
              <a:gd name="T52" fmla="*/ 9 w 135"/>
              <a:gd name="T53" fmla="*/ 99 h 108"/>
              <a:gd name="T54" fmla="*/ 0 w 135"/>
              <a:gd name="T55" fmla="*/ 102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35" h="108">
                <a:moveTo>
                  <a:pt x="51" y="108"/>
                </a:moveTo>
                <a:cubicBezTo>
                  <a:pt x="51" y="99"/>
                  <a:pt x="48" y="93"/>
                  <a:pt x="51" y="93"/>
                </a:cubicBezTo>
                <a:cubicBezTo>
                  <a:pt x="51" y="90"/>
                  <a:pt x="66" y="81"/>
                  <a:pt x="69" y="81"/>
                </a:cubicBezTo>
                <a:cubicBezTo>
                  <a:pt x="69" y="78"/>
                  <a:pt x="75" y="81"/>
                  <a:pt x="75" y="78"/>
                </a:cubicBezTo>
                <a:cubicBezTo>
                  <a:pt x="75" y="75"/>
                  <a:pt x="81" y="75"/>
                  <a:pt x="84" y="75"/>
                </a:cubicBezTo>
                <a:cubicBezTo>
                  <a:pt x="90" y="75"/>
                  <a:pt x="90" y="72"/>
                  <a:pt x="90" y="69"/>
                </a:cubicBezTo>
                <a:cubicBezTo>
                  <a:pt x="90" y="66"/>
                  <a:pt x="96" y="66"/>
                  <a:pt x="99" y="66"/>
                </a:cubicBezTo>
                <a:cubicBezTo>
                  <a:pt x="102" y="66"/>
                  <a:pt x="102" y="63"/>
                  <a:pt x="105" y="63"/>
                </a:cubicBezTo>
                <a:cubicBezTo>
                  <a:pt x="108" y="63"/>
                  <a:pt x="105" y="60"/>
                  <a:pt x="105" y="57"/>
                </a:cubicBezTo>
                <a:cubicBezTo>
                  <a:pt x="105" y="51"/>
                  <a:pt x="105" y="54"/>
                  <a:pt x="111" y="54"/>
                </a:cubicBezTo>
                <a:cubicBezTo>
                  <a:pt x="114" y="54"/>
                  <a:pt x="117" y="51"/>
                  <a:pt x="117" y="48"/>
                </a:cubicBezTo>
                <a:cubicBezTo>
                  <a:pt x="132" y="48"/>
                  <a:pt x="132" y="48"/>
                  <a:pt x="132" y="48"/>
                </a:cubicBezTo>
                <a:cubicBezTo>
                  <a:pt x="135" y="48"/>
                  <a:pt x="135" y="45"/>
                  <a:pt x="135" y="45"/>
                </a:cubicBezTo>
                <a:cubicBezTo>
                  <a:pt x="135" y="42"/>
                  <a:pt x="132" y="36"/>
                  <a:pt x="132" y="36"/>
                </a:cubicBezTo>
                <a:cubicBezTo>
                  <a:pt x="129" y="36"/>
                  <a:pt x="129" y="30"/>
                  <a:pt x="129" y="27"/>
                </a:cubicBezTo>
                <a:cubicBezTo>
                  <a:pt x="129" y="21"/>
                  <a:pt x="129" y="18"/>
                  <a:pt x="126" y="15"/>
                </a:cubicBezTo>
                <a:cubicBezTo>
                  <a:pt x="126" y="12"/>
                  <a:pt x="126" y="12"/>
                  <a:pt x="126" y="9"/>
                </a:cubicBezTo>
                <a:cubicBezTo>
                  <a:pt x="120" y="9"/>
                  <a:pt x="117" y="6"/>
                  <a:pt x="111" y="6"/>
                </a:cubicBezTo>
                <a:cubicBezTo>
                  <a:pt x="105" y="6"/>
                  <a:pt x="96" y="9"/>
                  <a:pt x="93" y="6"/>
                </a:cubicBezTo>
                <a:cubicBezTo>
                  <a:pt x="87" y="0"/>
                  <a:pt x="84" y="0"/>
                  <a:pt x="81" y="0"/>
                </a:cubicBezTo>
                <a:cubicBezTo>
                  <a:pt x="78" y="3"/>
                  <a:pt x="72" y="18"/>
                  <a:pt x="69" y="24"/>
                </a:cubicBezTo>
                <a:cubicBezTo>
                  <a:pt x="66" y="27"/>
                  <a:pt x="57" y="33"/>
                  <a:pt x="54" y="33"/>
                </a:cubicBezTo>
                <a:cubicBezTo>
                  <a:pt x="48" y="33"/>
                  <a:pt x="48" y="39"/>
                  <a:pt x="45" y="42"/>
                </a:cubicBezTo>
                <a:cubicBezTo>
                  <a:pt x="42" y="45"/>
                  <a:pt x="42" y="48"/>
                  <a:pt x="39" y="51"/>
                </a:cubicBezTo>
                <a:cubicBezTo>
                  <a:pt x="33" y="54"/>
                  <a:pt x="36" y="66"/>
                  <a:pt x="39" y="69"/>
                </a:cubicBezTo>
                <a:cubicBezTo>
                  <a:pt x="39" y="72"/>
                  <a:pt x="30" y="84"/>
                  <a:pt x="24" y="87"/>
                </a:cubicBezTo>
                <a:cubicBezTo>
                  <a:pt x="18" y="90"/>
                  <a:pt x="18" y="96"/>
                  <a:pt x="9" y="99"/>
                </a:cubicBezTo>
                <a:cubicBezTo>
                  <a:pt x="6" y="99"/>
                  <a:pt x="3" y="102"/>
                  <a:pt x="0" y="102"/>
                </a:cubicBezTo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CB0D8A5E-0754-43F7-8B58-7EC6CE808C5B}"/>
              </a:ext>
            </a:extLst>
          </p:cNvPr>
          <p:cNvSpPr>
            <a:spLocks/>
          </p:cNvSpPr>
          <p:nvPr/>
        </p:nvSpPr>
        <p:spPr bwMode="auto">
          <a:xfrm>
            <a:off x="5992814" y="3187700"/>
            <a:ext cx="122237" cy="238125"/>
          </a:xfrm>
          <a:custGeom>
            <a:avLst/>
            <a:gdLst>
              <a:gd name="T0" fmla="*/ 12 w 48"/>
              <a:gd name="T1" fmla="*/ 24 h 93"/>
              <a:gd name="T2" fmla="*/ 9 w 48"/>
              <a:gd name="T3" fmla="*/ 36 h 93"/>
              <a:gd name="T4" fmla="*/ 3 w 48"/>
              <a:gd name="T5" fmla="*/ 42 h 93"/>
              <a:gd name="T6" fmla="*/ 6 w 48"/>
              <a:gd name="T7" fmla="*/ 54 h 93"/>
              <a:gd name="T8" fmla="*/ 12 w 48"/>
              <a:gd name="T9" fmla="*/ 63 h 93"/>
              <a:gd name="T10" fmla="*/ 21 w 48"/>
              <a:gd name="T11" fmla="*/ 69 h 93"/>
              <a:gd name="T12" fmla="*/ 27 w 48"/>
              <a:gd name="T13" fmla="*/ 90 h 93"/>
              <a:gd name="T14" fmla="*/ 27 w 48"/>
              <a:gd name="T15" fmla="*/ 93 h 93"/>
              <a:gd name="T16" fmla="*/ 33 w 48"/>
              <a:gd name="T17" fmla="*/ 87 h 93"/>
              <a:gd name="T18" fmla="*/ 33 w 48"/>
              <a:gd name="T19" fmla="*/ 78 h 93"/>
              <a:gd name="T20" fmla="*/ 36 w 48"/>
              <a:gd name="T21" fmla="*/ 75 h 93"/>
              <a:gd name="T22" fmla="*/ 42 w 48"/>
              <a:gd name="T23" fmla="*/ 66 h 93"/>
              <a:gd name="T24" fmla="*/ 48 w 48"/>
              <a:gd name="T25" fmla="*/ 63 h 93"/>
              <a:gd name="T26" fmla="*/ 48 w 48"/>
              <a:gd name="T27" fmla="*/ 57 h 93"/>
              <a:gd name="T28" fmla="*/ 45 w 48"/>
              <a:gd name="T29" fmla="*/ 51 h 93"/>
              <a:gd name="T30" fmla="*/ 39 w 48"/>
              <a:gd name="T31" fmla="*/ 48 h 93"/>
              <a:gd name="T32" fmla="*/ 30 w 48"/>
              <a:gd name="T33" fmla="*/ 45 h 93"/>
              <a:gd name="T34" fmla="*/ 39 w 48"/>
              <a:gd name="T35" fmla="*/ 36 h 93"/>
              <a:gd name="T36" fmla="*/ 39 w 48"/>
              <a:gd name="T37" fmla="*/ 21 h 93"/>
              <a:gd name="T38" fmla="*/ 42 w 48"/>
              <a:gd name="T39" fmla="*/ 12 h 93"/>
              <a:gd name="T40" fmla="*/ 39 w 48"/>
              <a:gd name="T41" fmla="*/ 6 h 93"/>
              <a:gd name="T42" fmla="*/ 36 w 48"/>
              <a:gd name="T43" fmla="*/ 6 h 93"/>
              <a:gd name="T44" fmla="*/ 21 w 48"/>
              <a:gd name="T45" fmla="*/ 6 h 93"/>
              <a:gd name="T46" fmla="*/ 15 w 48"/>
              <a:gd name="T47" fmla="*/ 6 h 93"/>
              <a:gd name="T48" fmla="*/ 12 w 48"/>
              <a:gd name="T49" fmla="*/ 24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8" h="93">
                <a:moveTo>
                  <a:pt x="12" y="24"/>
                </a:moveTo>
                <a:cubicBezTo>
                  <a:pt x="15" y="27"/>
                  <a:pt x="12" y="36"/>
                  <a:pt x="9" y="36"/>
                </a:cubicBezTo>
                <a:cubicBezTo>
                  <a:pt x="6" y="36"/>
                  <a:pt x="6" y="42"/>
                  <a:pt x="3" y="42"/>
                </a:cubicBezTo>
                <a:cubicBezTo>
                  <a:pt x="0" y="42"/>
                  <a:pt x="3" y="54"/>
                  <a:pt x="6" y="54"/>
                </a:cubicBezTo>
                <a:cubicBezTo>
                  <a:pt x="12" y="57"/>
                  <a:pt x="12" y="60"/>
                  <a:pt x="12" y="63"/>
                </a:cubicBezTo>
                <a:cubicBezTo>
                  <a:pt x="12" y="66"/>
                  <a:pt x="18" y="66"/>
                  <a:pt x="21" y="69"/>
                </a:cubicBezTo>
                <a:cubicBezTo>
                  <a:pt x="24" y="72"/>
                  <a:pt x="27" y="84"/>
                  <a:pt x="27" y="90"/>
                </a:cubicBezTo>
                <a:cubicBezTo>
                  <a:pt x="27" y="90"/>
                  <a:pt x="27" y="90"/>
                  <a:pt x="27" y="93"/>
                </a:cubicBezTo>
                <a:cubicBezTo>
                  <a:pt x="30" y="90"/>
                  <a:pt x="30" y="90"/>
                  <a:pt x="33" y="87"/>
                </a:cubicBezTo>
                <a:cubicBezTo>
                  <a:pt x="33" y="84"/>
                  <a:pt x="33" y="81"/>
                  <a:pt x="33" y="78"/>
                </a:cubicBezTo>
                <a:cubicBezTo>
                  <a:pt x="33" y="78"/>
                  <a:pt x="33" y="75"/>
                  <a:pt x="36" y="75"/>
                </a:cubicBezTo>
                <a:cubicBezTo>
                  <a:pt x="36" y="72"/>
                  <a:pt x="42" y="66"/>
                  <a:pt x="42" y="66"/>
                </a:cubicBezTo>
                <a:cubicBezTo>
                  <a:pt x="45" y="66"/>
                  <a:pt x="48" y="66"/>
                  <a:pt x="48" y="63"/>
                </a:cubicBezTo>
                <a:cubicBezTo>
                  <a:pt x="48" y="60"/>
                  <a:pt x="48" y="60"/>
                  <a:pt x="48" y="57"/>
                </a:cubicBezTo>
                <a:cubicBezTo>
                  <a:pt x="45" y="54"/>
                  <a:pt x="45" y="54"/>
                  <a:pt x="45" y="51"/>
                </a:cubicBezTo>
                <a:cubicBezTo>
                  <a:pt x="45" y="51"/>
                  <a:pt x="42" y="45"/>
                  <a:pt x="39" y="48"/>
                </a:cubicBezTo>
                <a:cubicBezTo>
                  <a:pt x="39" y="51"/>
                  <a:pt x="33" y="48"/>
                  <a:pt x="30" y="45"/>
                </a:cubicBezTo>
                <a:cubicBezTo>
                  <a:pt x="30" y="39"/>
                  <a:pt x="36" y="39"/>
                  <a:pt x="39" y="36"/>
                </a:cubicBezTo>
                <a:cubicBezTo>
                  <a:pt x="45" y="33"/>
                  <a:pt x="45" y="24"/>
                  <a:pt x="39" y="21"/>
                </a:cubicBezTo>
                <a:cubicBezTo>
                  <a:pt x="36" y="18"/>
                  <a:pt x="39" y="15"/>
                  <a:pt x="42" y="12"/>
                </a:cubicBezTo>
                <a:cubicBezTo>
                  <a:pt x="45" y="9"/>
                  <a:pt x="42" y="6"/>
                  <a:pt x="39" y="6"/>
                </a:cubicBezTo>
                <a:cubicBezTo>
                  <a:pt x="39" y="9"/>
                  <a:pt x="36" y="9"/>
                  <a:pt x="36" y="6"/>
                </a:cubicBezTo>
                <a:cubicBezTo>
                  <a:pt x="36" y="0"/>
                  <a:pt x="24" y="0"/>
                  <a:pt x="21" y="6"/>
                </a:cubicBezTo>
                <a:cubicBezTo>
                  <a:pt x="18" y="6"/>
                  <a:pt x="15" y="6"/>
                  <a:pt x="15" y="6"/>
                </a:cubicBezTo>
                <a:cubicBezTo>
                  <a:pt x="12" y="12"/>
                  <a:pt x="12" y="21"/>
                  <a:pt x="12" y="24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3" name="Freeform 22">
            <a:extLst>
              <a:ext uri="{FF2B5EF4-FFF2-40B4-BE49-F238E27FC236}">
                <a16:creationId xmlns:a16="http://schemas.microsoft.com/office/drawing/2014/main" id="{A40CD9C8-A387-49F3-8223-8818CA6CE424}"/>
              </a:ext>
            </a:extLst>
          </p:cNvPr>
          <p:cNvSpPr>
            <a:spLocks/>
          </p:cNvSpPr>
          <p:nvPr/>
        </p:nvSpPr>
        <p:spPr bwMode="auto">
          <a:xfrm>
            <a:off x="5524501" y="3195639"/>
            <a:ext cx="606425" cy="574675"/>
          </a:xfrm>
          <a:custGeom>
            <a:avLst/>
            <a:gdLst>
              <a:gd name="T0" fmla="*/ 81 w 237"/>
              <a:gd name="T1" fmla="*/ 45 h 225"/>
              <a:gd name="T2" fmla="*/ 84 w 237"/>
              <a:gd name="T3" fmla="*/ 54 h 225"/>
              <a:gd name="T4" fmla="*/ 87 w 237"/>
              <a:gd name="T5" fmla="*/ 63 h 225"/>
              <a:gd name="T6" fmla="*/ 84 w 237"/>
              <a:gd name="T7" fmla="*/ 66 h 225"/>
              <a:gd name="T8" fmla="*/ 69 w 237"/>
              <a:gd name="T9" fmla="*/ 66 h 225"/>
              <a:gd name="T10" fmla="*/ 63 w 237"/>
              <a:gd name="T11" fmla="*/ 72 h 225"/>
              <a:gd name="T12" fmla="*/ 57 w 237"/>
              <a:gd name="T13" fmla="*/ 75 h 225"/>
              <a:gd name="T14" fmla="*/ 57 w 237"/>
              <a:gd name="T15" fmla="*/ 81 h 225"/>
              <a:gd name="T16" fmla="*/ 51 w 237"/>
              <a:gd name="T17" fmla="*/ 84 h 225"/>
              <a:gd name="T18" fmla="*/ 42 w 237"/>
              <a:gd name="T19" fmla="*/ 87 h 225"/>
              <a:gd name="T20" fmla="*/ 36 w 237"/>
              <a:gd name="T21" fmla="*/ 93 h 225"/>
              <a:gd name="T22" fmla="*/ 27 w 237"/>
              <a:gd name="T23" fmla="*/ 96 h 225"/>
              <a:gd name="T24" fmla="*/ 21 w 237"/>
              <a:gd name="T25" fmla="*/ 99 h 225"/>
              <a:gd name="T26" fmla="*/ 3 w 237"/>
              <a:gd name="T27" fmla="*/ 111 h 225"/>
              <a:gd name="T28" fmla="*/ 3 w 237"/>
              <a:gd name="T29" fmla="*/ 126 h 225"/>
              <a:gd name="T30" fmla="*/ 3 w 237"/>
              <a:gd name="T31" fmla="*/ 126 h 225"/>
              <a:gd name="T32" fmla="*/ 114 w 237"/>
              <a:gd name="T33" fmla="*/ 201 h 225"/>
              <a:gd name="T34" fmla="*/ 120 w 237"/>
              <a:gd name="T35" fmla="*/ 210 h 225"/>
              <a:gd name="T36" fmla="*/ 132 w 237"/>
              <a:gd name="T37" fmla="*/ 213 h 225"/>
              <a:gd name="T38" fmla="*/ 138 w 237"/>
              <a:gd name="T39" fmla="*/ 225 h 225"/>
              <a:gd name="T40" fmla="*/ 150 w 237"/>
              <a:gd name="T41" fmla="*/ 225 h 225"/>
              <a:gd name="T42" fmla="*/ 168 w 237"/>
              <a:gd name="T43" fmla="*/ 219 h 225"/>
              <a:gd name="T44" fmla="*/ 189 w 237"/>
              <a:gd name="T45" fmla="*/ 201 h 225"/>
              <a:gd name="T46" fmla="*/ 237 w 237"/>
              <a:gd name="T47" fmla="*/ 171 h 225"/>
              <a:gd name="T48" fmla="*/ 237 w 237"/>
              <a:gd name="T49" fmla="*/ 171 h 225"/>
              <a:gd name="T50" fmla="*/ 231 w 237"/>
              <a:gd name="T51" fmla="*/ 162 h 225"/>
              <a:gd name="T52" fmla="*/ 222 w 237"/>
              <a:gd name="T53" fmla="*/ 159 h 225"/>
              <a:gd name="T54" fmla="*/ 216 w 237"/>
              <a:gd name="T55" fmla="*/ 156 h 225"/>
              <a:gd name="T56" fmla="*/ 213 w 237"/>
              <a:gd name="T57" fmla="*/ 147 h 225"/>
              <a:gd name="T58" fmla="*/ 207 w 237"/>
              <a:gd name="T59" fmla="*/ 138 h 225"/>
              <a:gd name="T60" fmla="*/ 213 w 237"/>
              <a:gd name="T61" fmla="*/ 135 h 225"/>
              <a:gd name="T62" fmla="*/ 213 w 237"/>
              <a:gd name="T63" fmla="*/ 129 h 225"/>
              <a:gd name="T64" fmla="*/ 213 w 237"/>
              <a:gd name="T65" fmla="*/ 120 h 225"/>
              <a:gd name="T66" fmla="*/ 213 w 237"/>
              <a:gd name="T67" fmla="*/ 114 h 225"/>
              <a:gd name="T68" fmla="*/ 213 w 237"/>
              <a:gd name="T69" fmla="*/ 102 h 225"/>
              <a:gd name="T70" fmla="*/ 207 w 237"/>
              <a:gd name="T71" fmla="*/ 93 h 225"/>
              <a:gd name="T72" fmla="*/ 210 w 237"/>
              <a:gd name="T73" fmla="*/ 90 h 225"/>
              <a:gd name="T74" fmla="*/ 210 w 237"/>
              <a:gd name="T75" fmla="*/ 87 h 225"/>
              <a:gd name="T76" fmla="*/ 204 w 237"/>
              <a:gd name="T77" fmla="*/ 66 h 225"/>
              <a:gd name="T78" fmla="*/ 195 w 237"/>
              <a:gd name="T79" fmla="*/ 60 h 225"/>
              <a:gd name="T80" fmla="*/ 189 w 237"/>
              <a:gd name="T81" fmla="*/ 51 h 225"/>
              <a:gd name="T82" fmla="*/ 186 w 237"/>
              <a:gd name="T83" fmla="*/ 39 h 225"/>
              <a:gd name="T84" fmla="*/ 192 w 237"/>
              <a:gd name="T85" fmla="*/ 33 h 225"/>
              <a:gd name="T86" fmla="*/ 195 w 237"/>
              <a:gd name="T87" fmla="*/ 21 h 225"/>
              <a:gd name="T88" fmla="*/ 198 w 237"/>
              <a:gd name="T89" fmla="*/ 3 h 225"/>
              <a:gd name="T90" fmla="*/ 186 w 237"/>
              <a:gd name="T91" fmla="*/ 0 h 225"/>
              <a:gd name="T92" fmla="*/ 174 w 237"/>
              <a:gd name="T93" fmla="*/ 3 h 225"/>
              <a:gd name="T94" fmla="*/ 159 w 237"/>
              <a:gd name="T95" fmla="*/ 6 h 225"/>
              <a:gd name="T96" fmla="*/ 117 w 237"/>
              <a:gd name="T97" fmla="*/ 9 h 225"/>
              <a:gd name="T98" fmla="*/ 99 w 237"/>
              <a:gd name="T99" fmla="*/ 18 h 225"/>
              <a:gd name="T100" fmla="*/ 81 w 237"/>
              <a:gd name="T101" fmla="*/ 27 h 225"/>
              <a:gd name="T102" fmla="*/ 78 w 237"/>
              <a:gd name="T103" fmla="*/ 27 h 225"/>
              <a:gd name="T104" fmla="*/ 78 w 237"/>
              <a:gd name="T105" fmla="*/ 33 h 225"/>
              <a:gd name="T106" fmla="*/ 81 w 237"/>
              <a:gd name="T107" fmla="*/ 45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37" h="225">
                <a:moveTo>
                  <a:pt x="81" y="45"/>
                </a:moveTo>
                <a:cubicBezTo>
                  <a:pt x="81" y="48"/>
                  <a:pt x="81" y="54"/>
                  <a:pt x="84" y="54"/>
                </a:cubicBezTo>
                <a:cubicBezTo>
                  <a:pt x="84" y="54"/>
                  <a:pt x="87" y="60"/>
                  <a:pt x="87" y="63"/>
                </a:cubicBezTo>
                <a:cubicBezTo>
                  <a:pt x="87" y="63"/>
                  <a:pt x="87" y="66"/>
                  <a:pt x="84" y="66"/>
                </a:cubicBezTo>
                <a:cubicBezTo>
                  <a:pt x="69" y="66"/>
                  <a:pt x="69" y="66"/>
                  <a:pt x="69" y="66"/>
                </a:cubicBezTo>
                <a:cubicBezTo>
                  <a:pt x="69" y="69"/>
                  <a:pt x="66" y="72"/>
                  <a:pt x="63" y="72"/>
                </a:cubicBezTo>
                <a:cubicBezTo>
                  <a:pt x="57" y="72"/>
                  <a:pt x="57" y="69"/>
                  <a:pt x="57" y="75"/>
                </a:cubicBezTo>
                <a:cubicBezTo>
                  <a:pt x="57" y="78"/>
                  <a:pt x="60" y="81"/>
                  <a:pt x="57" y="81"/>
                </a:cubicBezTo>
                <a:cubicBezTo>
                  <a:pt x="54" y="81"/>
                  <a:pt x="54" y="84"/>
                  <a:pt x="51" y="84"/>
                </a:cubicBezTo>
                <a:cubicBezTo>
                  <a:pt x="48" y="84"/>
                  <a:pt x="42" y="84"/>
                  <a:pt x="42" y="87"/>
                </a:cubicBezTo>
                <a:cubicBezTo>
                  <a:pt x="42" y="90"/>
                  <a:pt x="42" y="93"/>
                  <a:pt x="36" y="93"/>
                </a:cubicBezTo>
                <a:cubicBezTo>
                  <a:pt x="33" y="93"/>
                  <a:pt x="27" y="93"/>
                  <a:pt x="27" y="96"/>
                </a:cubicBezTo>
                <a:cubicBezTo>
                  <a:pt x="27" y="99"/>
                  <a:pt x="21" y="96"/>
                  <a:pt x="21" y="99"/>
                </a:cubicBezTo>
                <a:cubicBezTo>
                  <a:pt x="18" y="99"/>
                  <a:pt x="3" y="108"/>
                  <a:pt x="3" y="111"/>
                </a:cubicBezTo>
                <a:cubicBezTo>
                  <a:pt x="0" y="111"/>
                  <a:pt x="3" y="117"/>
                  <a:pt x="3" y="126"/>
                </a:cubicBezTo>
                <a:cubicBezTo>
                  <a:pt x="3" y="126"/>
                  <a:pt x="3" y="126"/>
                  <a:pt x="3" y="126"/>
                </a:cubicBezTo>
                <a:cubicBezTo>
                  <a:pt x="9" y="129"/>
                  <a:pt x="111" y="198"/>
                  <a:pt x="114" y="201"/>
                </a:cubicBezTo>
                <a:cubicBezTo>
                  <a:pt x="117" y="204"/>
                  <a:pt x="120" y="210"/>
                  <a:pt x="120" y="210"/>
                </a:cubicBezTo>
                <a:cubicBezTo>
                  <a:pt x="120" y="210"/>
                  <a:pt x="129" y="210"/>
                  <a:pt x="132" y="213"/>
                </a:cubicBezTo>
                <a:cubicBezTo>
                  <a:pt x="138" y="219"/>
                  <a:pt x="138" y="225"/>
                  <a:pt x="138" y="225"/>
                </a:cubicBezTo>
                <a:cubicBezTo>
                  <a:pt x="138" y="225"/>
                  <a:pt x="147" y="225"/>
                  <a:pt x="150" y="225"/>
                </a:cubicBezTo>
                <a:cubicBezTo>
                  <a:pt x="153" y="222"/>
                  <a:pt x="168" y="219"/>
                  <a:pt x="168" y="219"/>
                </a:cubicBezTo>
                <a:cubicBezTo>
                  <a:pt x="189" y="201"/>
                  <a:pt x="189" y="201"/>
                  <a:pt x="189" y="201"/>
                </a:cubicBezTo>
                <a:cubicBezTo>
                  <a:pt x="237" y="171"/>
                  <a:pt x="237" y="171"/>
                  <a:pt x="237" y="171"/>
                </a:cubicBezTo>
                <a:cubicBezTo>
                  <a:pt x="237" y="171"/>
                  <a:pt x="237" y="171"/>
                  <a:pt x="237" y="171"/>
                </a:cubicBezTo>
                <a:cubicBezTo>
                  <a:pt x="234" y="165"/>
                  <a:pt x="234" y="162"/>
                  <a:pt x="231" y="162"/>
                </a:cubicBezTo>
                <a:cubicBezTo>
                  <a:pt x="228" y="162"/>
                  <a:pt x="225" y="159"/>
                  <a:pt x="222" y="159"/>
                </a:cubicBezTo>
                <a:cubicBezTo>
                  <a:pt x="219" y="159"/>
                  <a:pt x="216" y="159"/>
                  <a:pt x="216" y="156"/>
                </a:cubicBezTo>
                <a:cubicBezTo>
                  <a:pt x="213" y="153"/>
                  <a:pt x="216" y="150"/>
                  <a:pt x="213" y="147"/>
                </a:cubicBezTo>
                <a:cubicBezTo>
                  <a:pt x="210" y="141"/>
                  <a:pt x="207" y="141"/>
                  <a:pt x="207" y="138"/>
                </a:cubicBezTo>
                <a:cubicBezTo>
                  <a:pt x="213" y="135"/>
                  <a:pt x="213" y="135"/>
                  <a:pt x="213" y="135"/>
                </a:cubicBezTo>
                <a:cubicBezTo>
                  <a:pt x="213" y="132"/>
                  <a:pt x="213" y="129"/>
                  <a:pt x="213" y="129"/>
                </a:cubicBezTo>
                <a:cubicBezTo>
                  <a:pt x="213" y="126"/>
                  <a:pt x="210" y="123"/>
                  <a:pt x="213" y="120"/>
                </a:cubicBezTo>
                <a:cubicBezTo>
                  <a:pt x="213" y="120"/>
                  <a:pt x="213" y="117"/>
                  <a:pt x="213" y="114"/>
                </a:cubicBezTo>
                <a:cubicBezTo>
                  <a:pt x="210" y="111"/>
                  <a:pt x="216" y="108"/>
                  <a:pt x="213" y="102"/>
                </a:cubicBezTo>
                <a:cubicBezTo>
                  <a:pt x="210" y="96"/>
                  <a:pt x="207" y="93"/>
                  <a:pt x="207" y="93"/>
                </a:cubicBezTo>
                <a:cubicBezTo>
                  <a:pt x="207" y="90"/>
                  <a:pt x="210" y="90"/>
                  <a:pt x="210" y="90"/>
                </a:cubicBezTo>
                <a:cubicBezTo>
                  <a:pt x="210" y="87"/>
                  <a:pt x="210" y="87"/>
                  <a:pt x="210" y="87"/>
                </a:cubicBezTo>
                <a:cubicBezTo>
                  <a:pt x="210" y="81"/>
                  <a:pt x="207" y="69"/>
                  <a:pt x="204" y="66"/>
                </a:cubicBezTo>
                <a:cubicBezTo>
                  <a:pt x="201" y="63"/>
                  <a:pt x="195" y="63"/>
                  <a:pt x="195" y="60"/>
                </a:cubicBezTo>
                <a:cubicBezTo>
                  <a:pt x="195" y="57"/>
                  <a:pt x="195" y="54"/>
                  <a:pt x="189" y="51"/>
                </a:cubicBezTo>
                <a:cubicBezTo>
                  <a:pt x="186" y="51"/>
                  <a:pt x="183" y="39"/>
                  <a:pt x="186" y="39"/>
                </a:cubicBezTo>
                <a:cubicBezTo>
                  <a:pt x="189" y="39"/>
                  <a:pt x="189" y="33"/>
                  <a:pt x="192" y="33"/>
                </a:cubicBezTo>
                <a:cubicBezTo>
                  <a:pt x="195" y="33"/>
                  <a:pt x="198" y="24"/>
                  <a:pt x="195" y="21"/>
                </a:cubicBezTo>
                <a:cubicBezTo>
                  <a:pt x="195" y="18"/>
                  <a:pt x="195" y="9"/>
                  <a:pt x="198" y="3"/>
                </a:cubicBezTo>
                <a:cubicBezTo>
                  <a:pt x="192" y="3"/>
                  <a:pt x="186" y="3"/>
                  <a:pt x="186" y="0"/>
                </a:cubicBezTo>
                <a:cubicBezTo>
                  <a:pt x="183" y="0"/>
                  <a:pt x="177" y="3"/>
                  <a:pt x="174" y="3"/>
                </a:cubicBezTo>
                <a:cubicBezTo>
                  <a:pt x="171" y="3"/>
                  <a:pt x="162" y="9"/>
                  <a:pt x="159" y="6"/>
                </a:cubicBezTo>
                <a:cubicBezTo>
                  <a:pt x="156" y="3"/>
                  <a:pt x="126" y="9"/>
                  <a:pt x="117" y="9"/>
                </a:cubicBezTo>
                <a:cubicBezTo>
                  <a:pt x="108" y="9"/>
                  <a:pt x="105" y="18"/>
                  <a:pt x="99" y="18"/>
                </a:cubicBezTo>
                <a:cubicBezTo>
                  <a:pt x="93" y="18"/>
                  <a:pt x="87" y="21"/>
                  <a:pt x="81" y="27"/>
                </a:cubicBezTo>
                <a:cubicBezTo>
                  <a:pt x="78" y="27"/>
                  <a:pt x="78" y="27"/>
                  <a:pt x="78" y="27"/>
                </a:cubicBezTo>
                <a:cubicBezTo>
                  <a:pt x="78" y="30"/>
                  <a:pt x="78" y="30"/>
                  <a:pt x="78" y="33"/>
                </a:cubicBezTo>
                <a:cubicBezTo>
                  <a:pt x="81" y="36"/>
                  <a:pt x="81" y="39"/>
                  <a:pt x="81" y="45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4" name="Freeform 23">
            <a:extLst>
              <a:ext uri="{FF2B5EF4-FFF2-40B4-BE49-F238E27FC236}">
                <a16:creationId xmlns:a16="http://schemas.microsoft.com/office/drawing/2014/main" id="{BECAB0C6-DB2F-46FA-A3DE-B69AFA37B131}"/>
              </a:ext>
            </a:extLst>
          </p:cNvPr>
          <p:cNvSpPr>
            <a:spLocks/>
          </p:cNvSpPr>
          <p:nvPr/>
        </p:nvSpPr>
        <p:spPr bwMode="auto">
          <a:xfrm>
            <a:off x="6054725" y="3333751"/>
            <a:ext cx="436563" cy="422275"/>
          </a:xfrm>
          <a:custGeom>
            <a:avLst/>
            <a:gdLst>
              <a:gd name="T0" fmla="*/ 18 w 171"/>
              <a:gd name="T1" fmla="*/ 9 h 165"/>
              <a:gd name="T2" fmla="*/ 12 w 171"/>
              <a:gd name="T3" fmla="*/ 18 h 165"/>
              <a:gd name="T4" fmla="*/ 9 w 171"/>
              <a:gd name="T5" fmla="*/ 21 h 165"/>
              <a:gd name="T6" fmla="*/ 9 w 171"/>
              <a:gd name="T7" fmla="*/ 30 h 165"/>
              <a:gd name="T8" fmla="*/ 0 w 171"/>
              <a:gd name="T9" fmla="*/ 39 h 165"/>
              <a:gd name="T10" fmla="*/ 6 w 171"/>
              <a:gd name="T11" fmla="*/ 48 h 165"/>
              <a:gd name="T12" fmla="*/ 6 w 171"/>
              <a:gd name="T13" fmla="*/ 60 h 165"/>
              <a:gd name="T14" fmla="*/ 6 w 171"/>
              <a:gd name="T15" fmla="*/ 66 h 165"/>
              <a:gd name="T16" fmla="*/ 6 w 171"/>
              <a:gd name="T17" fmla="*/ 75 h 165"/>
              <a:gd name="T18" fmla="*/ 6 w 171"/>
              <a:gd name="T19" fmla="*/ 81 h 165"/>
              <a:gd name="T20" fmla="*/ 0 w 171"/>
              <a:gd name="T21" fmla="*/ 84 h 165"/>
              <a:gd name="T22" fmla="*/ 6 w 171"/>
              <a:gd name="T23" fmla="*/ 93 h 165"/>
              <a:gd name="T24" fmla="*/ 9 w 171"/>
              <a:gd name="T25" fmla="*/ 102 h 165"/>
              <a:gd name="T26" fmla="*/ 15 w 171"/>
              <a:gd name="T27" fmla="*/ 105 h 165"/>
              <a:gd name="T28" fmla="*/ 24 w 171"/>
              <a:gd name="T29" fmla="*/ 108 h 165"/>
              <a:gd name="T30" fmla="*/ 30 w 171"/>
              <a:gd name="T31" fmla="*/ 117 h 165"/>
              <a:gd name="T32" fmla="*/ 45 w 171"/>
              <a:gd name="T33" fmla="*/ 120 h 165"/>
              <a:gd name="T34" fmla="*/ 54 w 171"/>
              <a:gd name="T35" fmla="*/ 129 h 165"/>
              <a:gd name="T36" fmla="*/ 72 w 171"/>
              <a:gd name="T37" fmla="*/ 117 h 165"/>
              <a:gd name="T38" fmla="*/ 159 w 171"/>
              <a:gd name="T39" fmla="*/ 165 h 165"/>
              <a:gd name="T40" fmla="*/ 159 w 171"/>
              <a:gd name="T41" fmla="*/ 159 h 165"/>
              <a:gd name="T42" fmla="*/ 168 w 171"/>
              <a:gd name="T43" fmla="*/ 159 h 165"/>
              <a:gd name="T44" fmla="*/ 168 w 171"/>
              <a:gd name="T45" fmla="*/ 48 h 165"/>
              <a:gd name="T46" fmla="*/ 168 w 171"/>
              <a:gd name="T47" fmla="*/ 30 h 165"/>
              <a:gd name="T48" fmla="*/ 171 w 171"/>
              <a:gd name="T49" fmla="*/ 18 h 165"/>
              <a:gd name="T50" fmla="*/ 171 w 171"/>
              <a:gd name="T51" fmla="*/ 15 h 165"/>
              <a:gd name="T52" fmla="*/ 171 w 171"/>
              <a:gd name="T53" fmla="*/ 15 h 165"/>
              <a:gd name="T54" fmla="*/ 156 w 171"/>
              <a:gd name="T55" fmla="*/ 9 h 165"/>
              <a:gd name="T56" fmla="*/ 138 w 171"/>
              <a:gd name="T57" fmla="*/ 0 h 165"/>
              <a:gd name="T58" fmla="*/ 114 w 171"/>
              <a:gd name="T59" fmla="*/ 15 h 165"/>
              <a:gd name="T60" fmla="*/ 114 w 171"/>
              <a:gd name="T61" fmla="*/ 27 h 165"/>
              <a:gd name="T62" fmla="*/ 96 w 171"/>
              <a:gd name="T63" fmla="*/ 27 h 165"/>
              <a:gd name="T64" fmla="*/ 78 w 171"/>
              <a:gd name="T65" fmla="*/ 21 h 165"/>
              <a:gd name="T66" fmla="*/ 66 w 171"/>
              <a:gd name="T67" fmla="*/ 12 h 165"/>
              <a:gd name="T68" fmla="*/ 57 w 171"/>
              <a:gd name="T69" fmla="*/ 6 h 165"/>
              <a:gd name="T70" fmla="*/ 39 w 171"/>
              <a:gd name="T71" fmla="*/ 3 h 165"/>
              <a:gd name="T72" fmla="*/ 24 w 171"/>
              <a:gd name="T73" fmla="*/ 0 h 165"/>
              <a:gd name="T74" fmla="*/ 24 w 171"/>
              <a:gd name="T75" fmla="*/ 6 h 165"/>
              <a:gd name="T76" fmla="*/ 18 w 171"/>
              <a:gd name="T77" fmla="*/ 9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1" h="165">
                <a:moveTo>
                  <a:pt x="18" y="9"/>
                </a:moveTo>
                <a:cubicBezTo>
                  <a:pt x="18" y="9"/>
                  <a:pt x="12" y="15"/>
                  <a:pt x="12" y="18"/>
                </a:cubicBezTo>
                <a:cubicBezTo>
                  <a:pt x="9" y="18"/>
                  <a:pt x="9" y="21"/>
                  <a:pt x="9" y="21"/>
                </a:cubicBezTo>
                <a:cubicBezTo>
                  <a:pt x="9" y="24"/>
                  <a:pt x="9" y="27"/>
                  <a:pt x="9" y="30"/>
                </a:cubicBezTo>
                <a:cubicBezTo>
                  <a:pt x="6" y="33"/>
                  <a:pt x="0" y="36"/>
                  <a:pt x="0" y="39"/>
                </a:cubicBezTo>
                <a:cubicBezTo>
                  <a:pt x="0" y="39"/>
                  <a:pt x="3" y="42"/>
                  <a:pt x="6" y="48"/>
                </a:cubicBezTo>
                <a:cubicBezTo>
                  <a:pt x="9" y="54"/>
                  <a:pt x="3" y="57"/>
                  <a:pt x="6" y="60"/>
                </a:cubicBezTo>
                <a:cubicBezTo>
                  <a:pt x="6" y="63"/>
                  <a:pt x="6" y="66"/>
                  <a:pt x="6" y="66"/>
                </a:cubicBezTo>
                <a:cubicBezTo>
                  <a:pt x="3" y="69"/>
                  <a:pt x="6" y="72"/>
                  <a:pt x="6" y="75"/>
                </a:cubicBezTo>
                <a:cubicBezTo>
                  <a:pt x="6" y="75"/>
                  <a:pt x="6" y="78"/>
                  <a:pt x="6" y="81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87"/>
                  <a:pt x="3" y="87"/>
                  <a:pt x="6" y="93"/>
                </a:cubicBezTo>
                <a:cubicBezTo>
                  <a:pt x="9" y="96"/>
                  <a:pt x="6" y="99"/>
                  <a:pt x="9" y="102"/>
                </a:cubicBezTo>
                <a:cubicBezTo>
                  <a:pt x="9" y="105"/>
                  <a:pt x="12" y="105"/>
                  <a:pt x="15" y="105"/>
                </a:cubicBezTo>
                <a:cubicBezTo>
                  <a:pt x="18" y="105"/>
                  <a:pt x="21" y="108"/>
                  <a:pt x="24" y="108"/>
                </a:cubicBezTo>
                <a:cubicBezTo>
                  <a:pt x="27" y="108"/>
                  <a:pt x="27" y="111"/>
                  <a:pt x="30" y="117"/>
                </a:cubicBezTo>
                <a:cubicBezTo>
                  <a:pt x="30" y="117"/>
                  <a:pt x="42" y="117"/>
                  <a:pt x="45" y="120"/>
                </a:cubicBezTo>
                <a:cubicBezTo>
                  <a:pt x="51" y="123"/>
                  <a:pt x="54" y="129"/>
                  <a:pt x="54" y="129"/>
                </a:cubicBezTo>
                <a:cubicBezTo>
                  <a:pt x="72" y="117"/>
                  <a:pt x="72" y="117"/>
                  <a:pt x="72" y="117"/>
                </a:cubicBezTo>
                <a:cubicBezTo>
                  <a:pt x="159" y="165"/>
                  <a:pt x="159" y="165"/>
                  <a:pt x="159" y="165"/>
                </a:cubicBezTo>
                <a:cubicBezTo>
                  <a:pt x="159" y="159"/>
                  <a:pt x="159" y="159"/>
                  <a:pt x="159" y="159"/>
                </a:cubicBezTo>
                <a:cubicBezTo>
                  <a:pt x="168" y="159"/>
                  <a:pt x="168" y="159"/>
                  <a:pt x="168" y="159"/>
                </a:cubicBezTo>
                <a:cubicBezTo>
                  <a:pt x="168" y="159"/>
                  <a:pt x="168" y="54"/>
                  <a:pt x="168" y="48"/>
                </a:cubicBezTo>
                <a:cubicBezTo>
                  <a:pt x="168" y="39"/>
                  <a:pt x="165" y="36"/>
                  <a:pt x="168" y="30"/>
                </a:cubicBezTo>
                <a:cubicBezTo>
                  <a:pt x="171" y="27"/>
                  <a:pt x="168" y="24"/>
                  <a:pt x="171" y="18"/>
                </a:cubicBezTo>
                <a:cubicBezTo>
                  <a:pt x="171" y="15"/>
                  <a:pt x="171" y="15"/>
                  <a:pt x="171" y="15"/>
                </a:cubicBezTo>
                <a:cubicBezTo>
                  <a:pt x="171" y="15"/>
                  <a:pt x="171" y="15"/>
                  <a:pt x="171" y="15"/>
                </a:cubicBezTo>
                <a:cubicBezTo>
                  <a:pt x="171" y="12"/>
                  <a:pt x="165" y="12"/>
                  <a:pt x="156" y="9"/>
                </a:cubicBezTo>
                <a:cubicBezTo>
                  <a:pt x="147" y="9"/>
                  <a:pt x="150" y="0"/>
                  <a:pt x="138" y="0"/>
                </a:cubicBezTo>
                <a:cubicBezTo>
                  <a:pt x="126" y="0"/>
                  <a:pt x="114" y="9"/>
                  <a:pt x="114" y="15"/>
                </a:cubicBezTo>
                <a:cubicBezTo>
                  <a:pt x="114" y="18"/>
                  <a:pt x="117" y="24"/>
                  <a:pt x="114" y="27"/>
                </a:cubicBezTo>
                <a:cubicBezTo>
                  <a:pt x="111" y="33"/>
                  <a:pt x="102" y="33"/>
                  <a:pt x="96" y="27"/>
                </a:cubicBezTo>
                <a:cubicBezTo>
                  <a:pt x="93" y="24"/>
                  <a:pt x="84" y="21"/>
                  <a:pt x="78" y="21"/>
                </a:cubicBezTo>
                <a:cubicBezTo>
                  <a:pt x="69" y="21"/>
                  <a:pt x="66" y="18"/>
                  <a:pt x="66" y="12"/>
                </a:cubicBezTo>
                <a:cubicBezTo>
                  <a:pt x="66" y="9"/>
                  <a:pt x="63" y="9"/>
                  <a:pt x="57" y="6"/>
                </a:cubicBezTo>
                <a:cubicBezTo>
                  <a:pt x="51" y="6"/>
                  <a:pt x="48" y="0"/>
                  <a:pt x="39" y="3"/>
                </a:cubicBezTo>
                <a:cubicBezTo>
                  <a:pt x="33" y="3"/>
                  <a:pt x="27" y="0"/>
                  <a:pt x="24" y="0"/>
                </a:cubicBezTo>
                <a:cubicBezTo>
                  <a:pt x="24" y="3"/>
                  <a:pt x="24" y="3"/>
                  <a:pt x="24" y="6"/>
                </a:cubicBezTo>
                <a:cubicBezTo>
                  <a:pt x="24" y="9"/>
                  <a:pt x="21" y="9"/>
                  <a:pt x="18" y="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5" name="Freeform 24">
            <a:extLst>
              <a:ext uri="{FF2B5EF4-FFF2-40B4-BE49-F238E27FC236}">
                <a16:creationId xmlns:a16="http://schemas.microsoft.com/office/drawing/2014/main" id="{59637A5A-67DD-4489-8F58-8C635565A3CE}"/>
              </a:ext>
            </a:extLst>
          </p:cNvPr>
          <p:cNvSpPr>
            <a:spLocks/>
          </p:cNvSpPr>
          <p:nvPr/>
        </p:nvSpPr>
        <p:spPr bwMode="auto">
          <a:xfrm>
            <a:off x="5302251" y="3916363"/>
            <a:ext cx="77788" cy="30163"/>
          </a:xfrm>
          <a:custGeom>
            <a:avLst/>
            <a:gdLst>
              <a:gd name="T0" fmla="*/ 15 w 30"/>
              <a:gd name="T1" fmla="*/ 9 h 12"/>
              <a:gd name="T2" fmla="*/ 24 w 30"/>
              <a:gd name="T3" fmla="*/ 12 h 12"/>
              <a:gd name="T4" fmla="*/ 30 w 30"/>
              <a:gd name="T5" fmla="*/ 9 h 12"/>
              <a:gd name="T6" fmla="*/ 24 w 30"/>
              <a:gd name="T7" fmla="*/ 9 h 12"/>
              <a:gd name="T8" fmla="*/ 15 w 30"/>
              <a:gd name="T9" fmla="*/ 3 h 12"/>
              <a:gd name="T10" fmla="*/ 0 w 30"/>
              <a:gd name="T11" fmla="*/ 6 h 12"/>
              <a:gd name="T12" fmla="*/ 0 w 30"/>
              <a:gd name="T13" fmla="*/ 12 h 12"/>
              <a:gd name="T14" fmla="*/ 3 w 30"/>
              <a:gd name="T15" fmla="*/ 12 h 12"/>
              <a:gd name="T16" fmla="*/ 15 w 30"/>
              <a:gd name="T17" fmla="*/ 9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" h="12">
                <a:moveTo>
                  <a:pt x="15" y="9"/>
                </a:moveTo>
                <a:cubicBezTo>
                  <a:pt x="18" y="6"/>
                  <a:pt x="21" y="9"/>
                  <a:pt x="24" y="12"/>
                </a:cubicBezTo>
                <a:cubicBezTo>
                  <a:pt x="27" y="12"/>
                  <a:pt x="30" y="9"/>
                  <a:pt x="30" y="9"/>
                </a:cubicBezTo>
                <a:cubicBezTo>
                  <a:pt x="30" y="9"/>
                  <a:pt x="30" y="9"/>
                  <a:pt x="24" y="9"/>
                </a:cubicBezTo>
                <a:cubicBezTo>
                  <a:pt x="21" y="9"/>
                  <a:pt x="18" y="0"/>
                  <a:pt x="15" y="3"/>
                </a:cubicBezTo>
                <a:cubicBezTo>
                  <a:pt x="9" y="6"/>
                  <a:pt x="6" y="6"/>
                  <a:pt x="0" y="6"/>
                </a:cubicBezTo>
                <a:cubicBezTo>
                  <a:pt x="0" y="6"/>
                  <a:pt x="0" y="9"/>
                  <a:pt x="0" y="12"/>
                </a:cubicBezTo>
                <a:cubicBezTo>
                  <a:pt x="0" y="12"/>
                  <a:pt x="0" y="12"/>
                  <a:pt x="3" y="12"/>
                </a:cubicBezTo>
                <a:cubicBezTo>
                  <a:pt x="6" y="12"/>
                  <a:pt x="12" y="9"/>
                  <a:pt x="15" y="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6" name="Freeform 25">
            <a:extLst>
              <a:ext uri="{FF2B5EF4-FFF2-40B4-BE49-F238E27FC236}">
                <a16:creationId xmlns:a16="http://schemas.microsoft.com/office/drawing/2014/main" id="{4435DAFA-027B-4C62-A91C-05862FDD81C7}"/>
              </a:ext>
            </a:extLst>
          </p:cNvPr>
          <p:cNvSpPr>
            <a:spLocks/>
          </p:cNvSpPr>
          <p:nvPr/>
        </p:nvSpPr>
        <p:spPr bwMode="auto">
          <a:xfrm>
            <a:off x="5280025" y="3838577"/>
            <a:ext cx="168275" cy="138113"/>
          </a:xfrm>
          <a:custGeom>
            <a:avLst/>
            <a:gdLst>
              <a:gd name="T0" fmla="*/ 15 w 66"/>
              <a:gd name="T1" fmla="*/ 51 h 54"/>
              <a:gd name="T2" fmla="*/ 21 w 66"/>
              <a:gd name="T3" fmla="*/ 48 h 54"/>
              <a:gd name="T4" fmla="*/ 39 w 66"/>
              <a:gd name="T5" fmla="*/ 48 h 54"/>
              <a:gd name="T6" fmla="*/ 42 w 66"/>
              <a:gd name="T7" fmla="*/ 48 h 54"/>
              <a:gd name="T8" fmla="*/ 42 w 66"/>
              <a:gd name="T9" fmla="*/ 48 h 54"/>
              <a:gd name="T10" fmla="*/ 48 w 66"/>
              <a:gd name="T11" fmla="*/ 51 h 54"/>
              <a:gd name="T12" fmla="*/ 66 w 66"/>
              <a:gd name="T13" fmla="*/ 51 h 54"/>
              <a:gd name="T14" fmla="*/ 66 w 66"/>
              <a:gd name="T15" fmla="*/ 51 h 54"/>
              <a:gd name="T16" fmla="*/ 66 w 66"/>
              <a:gd name="T17" fmla="*/ 42 h 54"/>
              <a:gd name="T18" fmla="*/ 60 w 66"/>
              <a:gd name="T19" fmla="*/ 36 h 54"/>
              <a:gd name="T20" fmla="*/ 60 w 66"/>
              <a:gd name="T21" fmla="*/ 30 h 54"/>
              <a:gd name="T22" fmla="*/ 57 w 66"/>
              <a:gd name="T23" fmla="*/ 27 h 54"/>
              <a:gd name="T24" fmla="*/ 51 w 66"/>
              <a:gd name="T25" fmla="*/ 18 h 54"/>
              <a:gd name="T26" fmla="*/ 42 w 66"/>
              <a:gd name="T27" fmla="*/ 9 h 54"/>
              <a:gd name="T28" fmla="*/ 39 w 66"/>
              <a:gd name="T29" fmla="*/ 9 h 54"/>
              <a:gd name="T30" fmla="*/ 33 w 66"/>
              <a:gd name="T31" fmla="*/ 3 h 54"/>
              <a:gd name="T32" fmla="*/ 24 w 66"/>
              <a:gd name="T33" fmla="*/ 3 h 54"/>
              <a:gd name="T34" fmla="*/ 15 w 66"/>
              <a:gd name="T35" fmla="*/ 3 h 54"/>
              <a:gd name="T36" fmla="*/ 6 w 66"/>
              <a:gd name="T37" fmla="*/ 9 h 54"/>
              <a:gd name="T38" fmla="*/ 6 w 66"/>
              <a:gd name="T39" fmla="*/ 9 h 54"/>
              <a:gd name="T40" fmla="*/ 3 w 66"/>
              <a:gd name="T41" fmla="*/ 18 h 54"/>
              <a:gd name="T42" fmla="*/ 9 w 66"/>
              <a:gd name="T43" fmla="*/ 33 h 54"/>
              <a:gd name="T44" fmla="*/ 9 w 66"/>
              <a:gd name="T45" fmla="*/ 36 h 54"/>
              <a:gd name="T46" fmla="*/ 24 w 66"/>
              <a:gd name="T47" fmla="*/ 33 h 54"/>
              <a:gd name="T48" fmla="*/ 33 w 66"/>
              <a:gd name="T49" fmla="*/ 39 h 54"/>
              <a:gd name="T50" fmla="*/ 39 w 66"/>
              <a:gd name="T51" fmla="*/ 39 h 54"/>
              <a:gd name="T52" fmla="*/ 33 w 66"/>
              <a:gd name="T53" fmla="*/ 42 h 54"/>
              <a:gd name="T54" fmla="*/ 24 w 66"/>
              <a:gd name="T55" fmla="*/ 39 h 54"/>
              <a:gd name="T56" fmla="*/ 12 w 66"/>
              <a:gd name="T57" fmla="*/ 42 h 54"/>
              <a:gd name="T58" fmla="*/ 9 w 66"/>
              <a:gd name="T59" fmla="*/ 42 h 54"/>
              <a:gd name="T60" fmla="*/ 9 w 66"/>
              <a:gd name="T61" fmla="*/ 48 h 54"/>
              <a:gd name="T62" fmla="*/ 9 w 66"/>
              <a:gd name="T63" fmla="*/ 48 h 54"/>
              <a:gd name="T64" fmla="*/ 15 w 66"/>
              <a:gd name="T65" fmla="*/ 51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66" h="54">
                <a:moveTo>
                  <a:pt x="15" y="51"/>
                </a:moveTo>
                <a:cubicBezTo>
                  <a:pt x="18" y="51"/>
                  <a:pt x="21" y="48"/>
                  <a:pt x="21" y="48"/>
                </a:cubicBezTo>
                <a:cubicBezTo>
                  <a:pt x="21" y="48"/>
                  <a:pt x="36" y="48"/>
                  <a:pt x="39" y="48"/>
                </a:cubicBezTo>
                <a:cubicBezTo>
                  <a:pt x="39" y="48"/>
                  <a:pt x="39" y="48"/>
                  <a:pt x="42" y="48"/>
                </a:cubicBezTo>
                <a:cubicBezTo>
                  <a:pt x="42" y="48"/>
                  <a:pt x="42" y="48"/>
                  <a:pt x="42" y="48"/>
                </a:cubicBezTo>
                <a:cubicBezTo>
                  <a:pt x="42" y="48"/>
                  <a:pt x="48" y="48"/>
                  <a:pt x="48" y="51"/>
                </a:cubicBezTo>
                <a:cubicBezTo>
                  <a:pt x="51" y="51"/>
                  <a:pt x="60" y="54"/>
                  <a:pt x="66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6" y="48"/>
                  <a:pt x="66" y="45"/>
                  <a:pt x="66" y="42"/>
                </a:cubicBezTo>
                <a:cubicBezTo>
                  <a:pt x="66" y="42"/>
                  <a:pt x="63" y="39"/>
                  <a:pt x="60" y="36"/>
                </a:cubicBezTo>
                <a:cubicBezTo>
                  <a:pt x="60" y="33"/>
                  <a:pt x="60" y="30"/>
                  <a:pt x="60" y="30"/>
                </a:cubicBezTo>
                <a:cubicBezTo>
                  <a:pt x="57" y="27"/>
                  <a:pt x="57" y="27"/>
                  <a:pt x="57" y="27"/>
                </a:cubicBezTo>
                <a:cubicBezTo>
                  <a:pt x="57" y="27"/>
                  <a:pt x="57" y="18"/>
                  <a:pt x="51" y="18"/>
                </a:cubicBezTo>
                <a:cubicBezTo>
                  <a:pt x="45" y="15"/>
                  <a:pt x="42" y="9"/>
                  <a:pt x="42" y="9"/>
                </a:cubicBezTo>
                <a:cubicBezTo>
                  <a:pt x="39" y="9"/>
                  <a:pt x="39" y="9"/>
                  <a:pt x="39" y="9"/>
                </a:cubicBezTo>
                <a:cubicBezTo>
                  <a:pt x="39" y="9"/>
                  <a:pt x="36" y="3"/>
                  <a:pt x="33" y="3"/>
                </a:cubicBezTo>
                <a:cubicBezTo>
                  <a:pt x="30" y="0"/>
                  <a:pt x="24" y="3"/>
                  <a:pt x="24" y="3"/>
                </a:cubicBezTo>
                <a:cubicBezTo>
                  <a:pt x="24" y="3"/>
                  <a:pt x="18" y="3"/>
                  <a:pt x="15" y="3"/>
                </a:cubicBezTo>
                <a:cubicBezTo>
                  <a:pt x="9" y="3"/>
                  <a:pt x="12" y="9"/>
                  <a:pt x="6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12"/>
                  <a:pt x="6" y="15"/>
                  <a:pt x="3" y="18"/>
                </a:cubicBezTo>
                <a:cubicBezTo>
                  <a:pt x="0" y="24"/>
                  <a:pt x="6" y="30"/>
                  <a:pt x="9" y="33"/>
                </a:cubicBezTo>
                <a:cubicBezTo>
                  <a:pt x="9" y="36"/>
                  <a:pt x="9" y="36"/>
                  <a:pt x="9" y="36"/>
                </a:cubicBezTo>
                <a:cubicBezTo>
                  <a:pt x="15" y="36"/>
                  <a:pt x="18" y="36"/>
                  <a:pt x="24" y="33"/>
                </a:cubicBezTo>
                <a:cubicBezTo>
                  <a:pt x="27" y="30"/>
                  <a:pt x="30" y="39"/>
                  <a:pt x="33" y="39"/>
                </a:cubicBezTo>
                <a:cubicBezTo>
                  <a:pt x="39" y="39"/>
                  <a:pt x="39" y="39"/>
                  <a:pt x="39" y="39"/>
                </a:cubicBezTo>
                <a:cubicBezTo>
                  <a:pt x="39" y="39"/>
                  <a:pt x="36" y="42"/>
                  <a:pt x="33" y="42"/>
                </a:cubicBezTo>
                <a:cubicBezTo>
                  <a:pt x="30" y="39"/>
                  <a:pt x="27" y="36"/>
                  <a:pt x="24" y="39"/>
                </a:cubicBezTo>
                <a:cubicBezTo>
                  <a:pt x="21" y="39"/>
                  <a:pt x="15" y="42"/>
                  <a:pt x="12" y="42"/>
                </a:cubicBezTo>
                <a:cubicBezTo>
                  <a:pt x="9" y="42"/>
                  <a:pt x="9" y="42"/>
                  <a:pt x="9" y="42"/>
                </a:cubicBezTo>
                <a:cubicBezTo>
                  <a:pt x="6" y="45"/>
                  <a:pt x="9" y="45"/>
                  <a:pt x="9" y="48"/>
                </a:cubicBezTo>
                <a:cubicBezTo>
                  <a:pt x="9" y="48"/>
                  <a:pt x="9" y="48"/>
                  <a:pt x="9" y="48"/>
                </a:cubicBezTo>
                <a:cubicBezTo>
                  <a:pt x="15" y="48"/>
                  <a:pt x="15" y="51"/>
                  <a:pt x="15" y="51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7" name="Freeform 26">
            <a:extLst>
              <a:ext uri="{FF2B5EF4-FFF2-40B4-BE49-F238E27FC236}">
                <a16:creationId xmlns:a16="http://schemas.microsoft.com/office/drawing/2014/main" id="{B5B35B4B-3DE8-447A-A644-8B3F7674F321}"/>
              </a:ext>
            </a:extLst>
          </p:cNvPr>
          <p:cNvSpPr>
            <a:spLocks/>
          </p:cNvSpPr>
          <p:nvPr/>
        </p:nvSpPr>
        <p:spPr bwMode="auto">
          <a:xfrm>
            <a:off x="5302251" y="3960814"/>
            <a:ext cx="85725" cy="47625"/>
          </a:xfrm>
          <a:custGeom>
            <a:avLst/>
            <a:gdLst>
              <a:gd name="T0" fmla="*/ 18 w 33"/>
              <a:gd name="T1" fmla="*/ 15 h 18"/>
              <a:gd name="T2" fmla="*/ 27 w 33"/>
              <a:gd name="T3" fmla="*/ 12 h 18"/>
              <a:gd name="T4" fmla="*/ 30 w 33"/>
              <a:gd name="T5" fmla="*/ 9 h 18"/>
              <a:gd name="T6" fmla="*/ 30 w 33"/>
              <a:gd name="T7" fmla="*/ 3 h 18"/>
              <a:gd name="T8" fmla="*/ 33 w 33"/>
              <a:gd name="T9" fmla="*/ 0 h 18"/>
              <a:gd name="T10" fmla="*/ 30 w 33"/>
              <a:gd name="T11" fmla="*/ 0 h 18"/>
              <a:gd name="T12" fmla="*/ 12 w 33"/>
              <a:gd name="T13" fmla="*/ 0 h 18"/>
              <a:gd name="T14" fmla="*/ 6 w 33"/>
              <a:gd name="T15" fmla="*/ 3 h 18"/>
              <a:gd name="T16" fmla="*/ 0 w 33"/>
              <a:gd name="T17" fmla="*/ 0 h 18"/>
              <a:gd name="T18" fmla="*/ 9 w 33"/>
              <a:gd name="T19" fmla="*/ 9 h 18"/>
              <a:gd name="T20" fmla="*/ 15 w 33"/>
              <a:gd name="T21" fmla="*/ 18 h 18"/>
              <a:gd name="T22" fmla="*/ 15 w 33"/>
              <a:gd name="T23" fmla="*/ 18 h 18"/>
              <a:gd name="T24" fmla="*/ 18 w 33"/>
              <a:gd name="T25" fmla="*/ 15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" h="18">
                <a:moveTo>
                  <a:pt x="18" y="15"/>
                </a:moveTo>
                <a:cubicBezTo>
                  <a:pt x="21" y="15"/>
                  <a:pt x="24" y="9"/>
                  <a:pt x="27" y="12"/>
                </a:cubicBezTo>
                <a:cubicBezTo>
                  <a:pt x="30" y="9"/>
                  <a:pt x="30" y="9"/>
                  <a:pt x="30" y="9"/>
                </a:cubicBezTo>
                <a:cubicBezTo>
                  <a:pt x="30" y="9"/>
                  <a:pt x="27" y="6"/>
                  <a:pt x="30" y="3"/>
                </a:cubicBezTo>
                <a:cubicBezTo>
                  <a:pt x="33" y="3"/>
                  <a:pt x="33" y="0"/>
                  <a:pt x="33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27" y="0"/>
                  <a:pt x="12" y="0"/>
                  <a:pt x="12" y="0"/>
                </a:cubicBezTo>
                <a:cubicBezTo>
                  <a:pt x="12" y="0"/>
                  <a:pt x="9" y="3"/>
                  <a:pt x="6" y="3"/>
                </a:cubicBezTo>
                <a:cubicBezTo>
                  <a:pt x="6" y="3"/>
                  <a:pt x="6" y="0"/>
                  <a:pt x="0" y="0"/>
                </a:cubicBezTo>
                <a:cubicBezTo>
                  <a:pt x="3" y="6"/>
                  <a:pt x="3" y="6"/>
                  <a:pt x="9" y="9"/>
                </a:cubicBezTo>
                <a:cubicBezTo>
                  <a:pt x="18" y="9"/>
                  <a:pt x="9" y="12"/>
                  <a:pt x="15" y="18"/>
                </a:cubicBezTo>
                <a:cubicBezTo>
                  <a:pt x="15" y="18"/>
                  <a:pt x="15" y="18"/>
                  <a:pt x="15" y="18"/>
                </a:cubicBezTo>
                <a:cubicBezTo>
                  <a:pt x="18" y="18"/>
                  <a:pt x="18" y="15"/>
                  <a:pt x="18" y="15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8" name="Freeform 27">
            <a:extLst>
              <a:ext uri="{FF2B5EF4-FFF2-40B4-BE49-F238E27FC236}">
                <a16:creationId xmlns:a16="http://schemas.microsoft.com/office/drawing/2014/main" id="{2E801980-25AF-4D5B-8460-4A51AE1A6FDB}"/>
              </a:ext>
            </a:extLst>
          </p:cNvPr>
          <p:cNvSpPr>
            <a:spLocks/>
          </p:cNvSpPr>
          <p:nvPr/>
        </p:nvSpPr>
        <p:spPr bwMode="auto">
          <a:xfrm>
            <a:off x="6199189" y="4000500"/>
            <a:ext cx="352425" cy="252413"/>
          </a:xfrm>
          <a:custGeom>
            <a:avLst/>
            <a:gdLst>
              <a:gd name="T0" fmla="*/ 126 w 138"/>
              <a:gd name="T1" fmla="*/ 57 h 99"/>
              <a:gd name="T2" fmla="*/ 123 w 138"/>
              <a:gd name="T3" fmla="*/ 48 h 99"/>
              <a:gd name="T4" fmla="*/ 117 w 138"/>
              <a:gd name="T5" fmla="*/ 42 h 99"/>
              <a:gd name="T6" fmla="*/ 111 w 138"/>
              <a:gd name="T7" fmla="*/ 36 h 99"/>
              <a:gd name="T8" fmla="*/ 102 w 138"/>
              <a:gd name="T9" fmla="*/ 30 h 99"/>
              <a:gd name="T10" fmla="*/ 102 w 138"/>
              <a:gd name="T11" fmla="*/ 27 h 99"/>
              <a:gd name="T12" fmla="*/ 96 w 138"/>
              <a:gd name="T13" fmla="*/ 27 h 99"/>
              <a:gd name="T14" fmla="*/ 96 w 138"/>
              <a:gd name="T15" fmla="*/ 24 h 99"/>
              <a:gd name="T16" fmla="*/ 96 w 138"/>
              <a:gd name="T17" fmla="*/ 12 h 99"/>
              <a:gd name="T18" fmla="*/ 87 w 138"/>
              <a:gd name="T19" fmla="*/ 3 h 99"/>
              <a:gd name="T20" fmla="*/ 87 w 138"/>
              <a:gd name="T21" fmla="*/ 3 h 99"/>
              <a:gd name="T22" fmla="*/ 78 w 138"/>
              <a:gd name="T23" fmla="*/ 6 h 99"/>
              <a:gd name="T24" fmla="*/ 75 w 138"/>
              <a:gd name="T25" fmla="*/ 12 h 99"/>
              <a:gd name="T26" fmla="*/ 63 w 138"/>
              <a:gd name="T27" fmla="*/ 21 h 99"/>
              <a:gd name="T28" fmla="*/ 48 w 138"/>
              <a:gd name="T29" fmla="*/ 27 h 99"/>
              <a:gd name="T30" fmla="*/ 48 w 138"/>
              <a:gd name="T31" fmla="*/ 33 h 99"/>
              <a:gd name="T32" fmla="*/ 36 w 138"/>
              <a:gd name="T33" fmla="*/ 36 h 99"/>
              <a:gd name="T34" fmla="*/ 24 w 138"/>
              <a:gd name="T35" fmla="*/ 42 h 99"/>
              <a:gd name="T36" fmla="*/ 18 w 138"/>
              <a:gd name="T37" fmla="*/ 42 h 99"/>
              <a:gd name="T38" fmla="*/ 12 w 138"/>
              <a:gd name="T39" fmla="*/ 42 h 99"/>
              <a:gd name="T40" fmla="*/ 9 w 138"/>
              <a:gd name="T41" fmla="*/ 42 h 99"/>
              <a:gd name="T42" fmla="*/ 3 w 138"/>
              <a:gd name="T43" fmla="*/ 48 h 99"/>
              <a:gd name="T44" fmla="*/ 0 w 138"/>
              <a:gd name="T45" fmla="*/ 60 h 99"/>
              <a:gd name="T46" fmla="*/ 0 w 138"/>
              <a:gd name="T47" fmla="*/ 69 h 99"/>
              <a:gd name="T48" fmla="*/ 3 w 138"/>
              <a:gd name="T49" fmla="*/ 78 h 99"/>
              <a:gd name="T50" fmla="*/ 6 w 138"/>
              <a:gd name="T51" fmla="*/ 84 h 99"/>
              <a:gd name="T52" fmla="*/ 9 w 138"/>
              <a:gd name="T53" fmla="*/ 90 h 99"/>
              <a:gd name="T54" fmla="*/ 15 w 138"/>
              <a:gd name="T55" fmla="*/ 96 h 99"/>
              <a:gd name="T56" fmla="*/ 18 w 138"/>
              <a:gd name="T57" fmla="*/ 99 h 99"/>
              <a:gd name="T58" fmla="*/ 18 w 138"/>
              <a:gd name="T59" fmla="*/ 96 h 99"/>
              <a:gd name="T60" fmla="*/ 21 w 138"/>
              <a:gd name="T61" fmla="*/ 90 h 99"/>
              <a:gd name="T62" fmla="*/ 27 w 138"/>
              <a:gd name="T63" fmla="*/ 87 h 99"/>
              <a:gd name="T64" fmla="*/ 30 w 138"/>
              <a:gd name="T65" fmla="*/ 87 h 99"/>
              <a:gd name="T66" fmla="*/ 42 w 138"/>
              <a:gd name="T67" fmla="*/ 87 h 99"/>
              <a:gd name="T68" fmla="*/ 42 w 138"/>
              <a:gd name="T69" fmla="*/ 81 h 99"/>
              <a:gd name="T70" fmla="*/ 54 w 138"/>
              <a:gd name="T71" fmla="*/ 72 h 99"/>
              <a:gd name="T72" fmla="*/ 63 w 138"/>
              <a:gd name="T73" fmla="*/ 78 h 99"/>
              <a:gd name="T74" fmla="*/ 84 w 138"/>
              <a:gd name="T75" fmla="*/ 81 h 99"/>
              <a:gd name="T76" fmla="*/ 87 w 138"/>
              <a:gd name="T77" fmla="*/ 72 h 99"/>
              <a:gd name="T78" fmla="*/ 96 w 138"/>
              <a:gd name="T79" fmla="*/ 72 h 99"/>
              <a:gd name="T80" fmla="*/ 108 w 138"/>
              <a:gd name="T81" fmla="*/ 69 h 99"/>
              <a:gd name="T82" fmla="*/ 117 w 138"/>
              <a:gd name="T83" fmla="*/ 69 h 99"/>
              <a:gd name="T84" fmla="*/ 129 w 138"/>
              <a:gd name="T85" fmla="*/ 69 h 99"/>
              <a:gd name="T86" fmla="*/ 138 w 138"/>
              <a:gd name="T87" fmla="*/ 69 h 99"/>
              <a:gd name="T88" fmla="*/ 135 w 138"/>
              <a:gd name="T89" fmla="*/ 63 h 99"/>
              <a:gd name="T90" fmla="*/ 126 w 138"/>
              <a:gd name="T91" fmla="*/ 57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38" h="99">
                <a:moveTo>
                  <a:pt x="126" y="57"/>
                </a:moveTo>
                <a:cubicBezTo>
                  <a:pt x="126" y="54"/>
                  <a:pt x="126" y="51"/>
                  <a:pt x="123" y="48"/>
                </a:cubicBezTo>
                <a:cubicBezTo>
                  <a:pt x="120" y="45"/>
                  <a:pt x="117" y="45"/>
                  <a:pt x="117" y="42"/>
                </a:cubicBezTo>
                <a:cubicBezTo>
                  <a:pt x="117" y="39"/>
                  <a:pt x="114" y="39"/>
                  <a:pt x="111" y="36"/>
                </a:cubicBezTo>
                <a:cubicBezTo>
                  <a:pt x="108" y="30"/>
                  <a:pt x="102" y="30"/>
                  <a:pt x="102" y="30"/>
                </a:cubicBezTo>
                <a:cubicBezTo>
                  <a:pt x="102" y="27"/>
                  <a:pt x="102" y="27"/>
                  <a:pt x="102" y="27"/>
                </a:cubicBezTo>
                <a:cubicBezTo>
                  <a:pt x="96" y="27"/>
                  <a:pt x="96" y="27"/>
                  <a:pt x="96" y="27"/>
                </a:cubicBezTo>
                <a:cubicBezTo>
                  <a:pt x="96" y="27"/>
                  <a:pt x="93" y="24"/>
                  <a:pt x="96" y="24"/>
                </a:cubicBezTo>
                <a:cubicBezTo>
                  <a:pt x="102" y="21"/>
                  <a:pt x="96" y="15"/>
                  <a:pt x="96" y="12"/>
                </a:cubicBezTo>
                <a:cubicBezTo>
                  <a:pt x="96" y="12"/>
                  <a:pt x="90" y="3"/>
                  <a:pt x="87" y="3"/>
                </a:cubicBezTo>
                <a:cubicBezTo>
                  <a:pt x="87" y="3"/>
                  <a:pt x="87" y="3"/>
                  <a:pt x="87" y="3"/>
                </a:cubicBezTo>
                <a:cubicBezTo>
                  <a:pt x="84" y="0"/>
                  <a:pt x="78" y="3"/>
                  <a:pt x="78" y="6"/>
                </a:cubicBezTo>
                <a:cubicBezTo>
                  <a:pt x="75" y="9"/>
                  <a:pt x="75" y="9"/>
                  <a:pt x="75" y="12"/>
                </a:cubicBezTo>
                <a:cubicBezTo>
                  <a:pt x="72" y="12"/>
                  <a:pt x="66" y="18"/>
                  <a:pt x="63" y="21"/>
                </a:cubicBezTo>
                <a:cubicBezTo>
                  <a:pt x="60" y="27"/>
                  <a:pt x="51" y="24"/>
                  <a:pt x="48" y="27"/>
                </a:cubicBezTo>
                <a:cubicBezTo>
                  <a:pt x="45" y="27"/>
                  <a:pt x="48" y="30"/>
                  <a:pt x="48" y="33"/>
                </a:cubicBezTo>
                <a:cubicBezTo>
                  <a:pt x="45" y="33"/>
                  <a:pt x="39" y="36"/>
                  <a:pt x="36" y="36"/>
                </a:cubicBezTo>
                <a:cubicBezTo>
                  <a:pt x="36" y="39"/>
                  <a:pt x="27" y="39"/>
                  <a:pt x="24" y="42"/>
                </a:cubicBezTo>
                <a:cubicBezTo>
                  <a:pt x="21" y="45"/>
                  <a:pt x="21" y="36"/>
                  <a:pt x="18" y="42"/>
                </a:cubicBezTo>
                <a:cubicBezTo>
                  <a:pt x="15" y="45"/>
                  <a:pt x="12" y="45"/>
                  <a:pt x="12" y="42"/>
                </a:cubicBezTo>
                <a:cubicBezTo>
                  <a:pt x="9" y="42"/>
                  <a:pt x="9" y="42"/>
                  <a:pt x="9" y="42"/>
                </a:cubicBezTo>
                <a:cubicBezTo>
                  <a:pt x="9" y="45"/>
                  <a:pt x="6" y="45"/>
                  <a:pt x="3" y="48"/>
                </a:cubicBezTo>
                <a:cubicBezTo>
                  <a:pt x="3" y="54"/>
                  <a:pt x="0" y="57"/>
                  <a:pt x="0" y="60"/>
                </a:cubicBezTo>
                <a:cubicBezTo>
                  <a:pt x="0" y="63"/>
                  <a:pt x="0" y="66"/>
                  <a:pt x="0" y="69"/>
                </a:cubicBezTo>
                <a:cubicBezTo>
                  <a:pt x="0" y="75"/>
                  <a:pt x="0" y="75"/>
                  <a:pt x="3" y="78"/>
                </a:cubicBezTo>
                <a:cubicBezTo>
                  <a:pt x="6" y="81"/>
                  <a:pt x="6" y="84"/>
                  <a:pt x="6" y="84"/>
                </a:cubicBezTo>
                <a:cubicBezTo>
                  <a:pt x="6" y="84"/>
                  <a:pt x="6" y="87"/>
                  <a:pt x="9" y="90"/>
                </a:cubicBezTo>
                <a:cubicBezTo>
                  <a:pt x="15" y="96"/>
                  <a:pt x="15" y="96"/>
                  <a:pt x="15" y="96"/>
                </a:cubicBezTo>
                <a:cubicBezTo>
                  <a:pt x="15" y="96"/>
                  <a:pt x="15" y="99"/>
                  <a:pt x="18" y="99"/>
                </a:cubicBezTo>
                <a:cubicBezTo>
                  <a:pt x="18" y="96"/>
                  <a:pt x="18" y="96"/>
                  <a:pt x="18" y="96"/>
                </a:cubicBezTo>
                <a:cubicBezTo>
                  <a:pt x="21" y="93"/>
                  <a:pt x="21" y="90"/>
                  <a:pt x="21" y="90"/>
                </a:cubicBezTo>
                <a:cubicBezTo>
                  <a:pt x="27" y="87"/>
                  <a:pt x="27" y="87"/>
                  <a:pt x="27" y="87"/>
                </a:cubicBezTo>
                <a:cubicBezTo>
                  <a:pt x="30" y="87"/>
                  <a:pt x="30" y="87"/>
                  <a:pt x="30" y="87"/>
                </a:cubicBezTo>
                <a:cubicBezTo>
                  <a:pt x="42" y="87"/>
                  <a:pt x="42" y="87"/>
                  <a:pt x="42" y="87"/>
                </a:cubicBezTo>
                <a:cubicBezTo>
                  <a:pt x="42" y="81"/>
                  <a:pt x="42" y="81"/>
                  <a:pt x="42" y="81"/>
                </a:cubicBezTo>
                <a:cubicBezTo>
                  <a:pt x="42" y="81"/>
                  <a:pt x="48" y="72"/>
                  <a:pt x="54" y="72"/>
                </a:cubicBezTo>
                <a:cubicBezTo>
                  <a:pt x="57" y="72"/>
                  <a:pt x="63" y="78"/>
                  <a:pt x="63" y="78"/>
                </a:cubicBezTo>
                <a:cubicBezTo>
                  <a:pt x="84" y="81"/>
                  <a:pt x="84" y="81"/>
                  <a:pt x="84" y="81"/>
                </a:cubicBezTo>
                <a:cubicBezTo>
                  <a:pt x="84" y="81"/>
                  <a:pt x="84" y="75"/>
                  <a:pt x="87" y="72"/>
                </a:cubicBezTo>
                <a:cubicBezTo>
                  <a:pt x="90" y="72"/>
                  <a:pt x="93" y="75"/>
                  <a:pt x="96" y="72"/>
                </a:cubicBezTo>
                <a:cubicBezTo>
                  <a:pt x="99" y="72"/>
                  <a:pt x="102" y="69"/>
                  <a:pt x="108" y="69"/>
                </a:cubicBezTo>
                <a:cubicBezTo>
                  <a:pt x="111" y="69"/>
                  <a:pt x="114" y="72"/>
                  <a:pt x="117" y="69"/>
                </a:cubicBezTo>
                <a:cubicBezTo>
                  <a:pt x="120" y="63"/>
                  <a:pt x="129" y="69"/>
                  <a:pt x="129" y="69"/>
                </a:cubicBezTo>
                <a:cubicBezTo>
                  <a:pt x="138" y="69"/>
                  <a:pt x="138" y="69"/>
                  <a:pt x="138" y="69"/>
                </a:cubicBezTo>
                <a:cubicBezTo>
                  <a:pt x="135" y="63"/>
                  <a:pt x="135" y="63"/>
                  <a:pt x="135" y="63"/>
                </a:cubicBezTo>
                <a:cubicBezTo>
                  <a:pt x="126" y="57"/>
                  <a:pt x="126" y="57"/>
                  <a:pt x="126" y="57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39" name="Freeform 28">
            <a:extLst>
              <a:ext uri="{FF2B5EF4-FFF2-40B4-BE49-F238E27FC236}">
                <a16:creationId xmlns:a16="http://schemas.microsoft.com/office/drawing/2014/main" id="{88EDF77C-AA6E-4C94-A81D-14686FB42314}"/>
              </a:ext>
            </a:extLst>
          </p:cNvPr>
          <p:cNvSpPr>
            <a:spLocks/>
          </p:cNvSpPr>
          <p:nvPr/>
        </p:nvSpPr>
        <p:spPr bwMode="auto">
          <a:xfrm>
            <a:off x="5861049" y="3922714"/>
            <a:ext cx="338139" cy="285751"/>
          </a:xfrm>
          <a:custGeom>
            <a:avLst/>
            <a:gdLst>
              <a:gd name="T0" fmla="*/ 81 w 132"/>
              <a:gd name="T1" fmla="*/ 81 h 111"/>
              <a:gd name="T2" fmla="*/ 87 w 132"/>
              <a:gd name="T3" fmla="*/ 78 h 111"/>
              <a:gd name="T4" fmla="*/ 96 w 132"/>
              <a:gd name="T5" fmla="*/ 84 h 111"/>
              <a:gd name="T6" fmla="*/ 102 w 132"/>
              <a:gd name="T7" fmla="*/ 81 h 111"/>
              <a:gd name="T8" fmla="*/ 108 w 132"/>
              <a:gd name="T9" fmla="*/ 63 h 111"/>
              <a:gd name="T10" fmla="*/ 114 w 132"/>
              <a:gd name="T11" fmla="*/ 57 h 111"/>
              <a:gd name="T12" fmla="*/ 117 w 132"/>
              <a:gd name="T13" fmla="*/ 51 h 111"/>
              <a:gd name="T14" fmla="*/ 120 w 132"/>
              <a:gd name="T15" fmla="*/ 42 h 111"/>
              <a:gd name="T16" fmla="*/ 126 w 132"/>
              <a:gd name="T17" fmla="*/ 30 h 111"/>
              <a:gd name="T18" fmla="*/ 132 w 132"/>
              <a:gd name="T19" fmla="*/ 27 h 111"/>
              <a:gd name="T20" fmla="*/ 132 w 132"/>
              <a:gd name="T21" fmla="*/ 18 h 111"/>
              <a:gd name="T22" fmla="*/ 126 w 132"/>
              <a:gd name="T23" fmla="*/ 15 h 111"/>
              <a:gd name="T24" fmla="*/ 126 w 132"/>
              <a:gd name="T25" fmla="*/ 9 h 111"/>
              <a:gd name="T26" fmla="*/ 123 w 132"/>
              <a:gd name="T27" fmla="*/ 3 h 111"/>
              <a:gd name="T28" fmla="*/ 120 w 132"/>
              <a:gd name="T29" fmla="*/ 3 h 111"/>
              <a:gd name="T30" fmla="*/ 111 w 132"/>
              <a:gd name="T31" fmla="*/ 9 h 111"/>
              <a:gd name="T32" fmla="*/ 102 w 132"/>
              <a:gd name="T33" fmla="*/ 6 h 111"/>
              <a:gd name="T34" fmla="*/ 87 w 132"/>
              <a:gd name="T35" fmla="*/ 6 h 111"/>
              <a:gd name="T36" fmla="*/ 78 w 132"/>
              <a:gd name="T37" fmla="*/ 12 h 111"/>
              <a:gd name="T38" fmla="*/ 69 w 132"/>
              <a:gd name="T39" fmla="*/ 12 h 111"/>
              <a:gd name="T40" fmla="*/ 60 w 132"/>
              <a:gd name="T41" fmla="*/ 6 h 111"/>
              <a:gd name="T42" fmla="*/ 51 w 132"/>
              <a:gd name="T43" fmla="*/ 9 h 111"/>
              <a:gd name="T44" fmla="*/ 45 w 132"/>
              <a:gd name="T45" fmla="*/ 3 h 111"/>
              <a:gd name="T46" fmla="*/ 36 w 132"/>
              <a:gd name="T47" fmla="*/ 0 h 111"/>
              <a:gd name="T48" fmla="*/ 27 w 132"/>
              <a:gd name="T49" fmla="*/ 3 h 111"/>
              <a:gd name="T50" fmla="*/ 18 w 132"/>
              <a:gd name="T51" fmla="*/ 3 h 111"/>
              <a:gd name="T52" fmla="*/ 15 w 132"/>
              <a:gd name="T53" fmla="*/ 12 h 111"/>
              <a:gd name="T54" fmla="*/ 9 w 132"/>
              <a:gd name="T55" fmla="*/ 21 h 111"/>
              <a:gd name="T56" fmla="*/ 9 w 132"/>
              <a:gd name="T57" fmla="*/ 21 h 111"/>
              <a:gd name="T58" fmla="*/ 9 w 132"/>
              <a:gd name="T59" fmla="*/ 30 h 111"/>
              <a:gd name="T60" fmla="*/ 9 w 132"/>
              <a:gd name="T61" fmla="*/ 45 h 111"/>
              <a:gd name="T62" fmla="*/ 6 w 132"/>
              <a:gd name="T63" fmla="*/ 54 h 111"/>
              <a:gd name="T64" fmla="*/ 0 w 132"/>
              <a:gd name="T65" fmla="*/ 60 h 111"/>
              <a:gd name="T66" fmla="*/ 0 w 132"/>
              <a:gd name="T67" fmla="*/ 75 h 111"/>
              <a:gd name="T68" fmla="*/ 3 w 132"/>
              <a:gd name="T69" fmla="*/ 84 h 111"/>
              <a:gd name="T70" fmla="*/ 3 w 132"/>
              <a:gd name="T71" fmla="*/ 84 h 111"/>
              <a:gd name="T72" fmla="*/ 21 w 132"/>
              <a:gd name="T73" fmla="*/ 87 h 111"/>
              <a:gd name="T74" fmla="*/ 30 w 132"/>
              <a:gd name="T75" fmla="*/ 99 h 111"/>
              <a:gd name="T76" fmla="*/ 36 w 132"/>
              <a:gd name="T77" fmla="*/ 108 h 111"/>
              <a:gd name="T78" fmla="*/ 48 w 132"/>
              <a:gd name="T79" fmla="*/ 105 h 111"/>
              <a:gd name="T80" fmla="*/ 63 w 132"/>
              <a:gd name="T81" fmla="*/ 105 h 111"/>
              <a:gd name="T82" fmla="*/ 66 w 132"/>
              <a:gd name="T83" fmla="*/ 105 h 111"/>
              <a:gd name="T84" fmla="*/ 69 w 132"/>
              <a:gd name="T85" fmla="*/ 93 h 111"/>
              <a:gd name="T86" fmla="*/ 81 w 132"/>
              <a:gd name="T87" fmla="*/ 81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32" h="111">
                <a:moveTo>
                  <a:pt x="81" y="81"/>
                </a:moveTo>
                <a:cubicBezTo>
                  <a:pt x="84" y="81"/>
                  <a:pt x="87" y="81"/>
                  <a:pt x="87" y="78"/>
                </a:cubicBezTo>
                <a:cubicBezTo>
                  <a:pt x="90" y="78"/>
                  <a:pt x="96" y="81"/>
                  <a:pt x="96" y="84"/>
                </a:cubicBezTo>
                <a:cubicBezTo>
                  <a:pt x="96" y="87"/>
                  <a:pt x="99" y="84"/>
                  <a:pt x="102" y="81"/>
                </a:cubicBezTo>
                <a:cubicBezTo>
                  <a:pt x="102" y="75"/>
                  <a:pt x="108" y="66"/>
                  <a:pt x="108" y="63"/>
                </a:cubicBezTo>
                <a:cubicBezTo>
                  <a:pt x="108" y="60"/>
                  <a:pt x="114" y="57"/>
                  <a:pt x="114" y="57"/>
                </a:cubicBezTo>
                <a:cubicBezTo>
                  <a:pt x="114" y="54"/>
                  <a:pt x="114" y="51"/>
                  <a:pt x="117" y="51"/>
                </a:cubicBezTo>
                <a:cubicBezTo>
                  <a:pt x="117" y="48"/>
                  <a:pt x="120" y="45"/>
                  <a:pt x="120" y="42"/>
                </a:cubicBezTo>
                <a:cubicBezTo>
                  <a:pt x="117" y="42"/>
                  <a:pt x="123" y="30"/>
                  <a:pt x="126" y="30"/>
                </a:cubicBezTo>
                <a:cubicBezTo>
                  <a:pt x="126" y="30"/>
                  <a:pt x="132" y="30"/>
                  <a:pt x="132" y="27"/>
                </a:cubicBezTo>
                <a:cubicBezTo>
                  <a:pt x="132" y="24"/>
                  <a:pt x="132" y="21"/>
                  <a:pt x="132" y="18"/>
                </a:cubicBezTo>
                <a:cubicBezTo>
                  <a:pt x="129" y="18"/>
                  <a:pt x="126" y="15"/>
                  <a:pt x="126" y="15"/>
                </a:cubicBezTo>
                <a:cubicBezTo>
                  <a:pt x="126" y="15"/>
                  <a:pt x="126" y="12"/>
                  <a:pt x="126" y="9"/>
                </a:cubicBezTo>
                <a:cubicBezTo>
                  <a:pt x="126" y="9"/>
                  <a:pt x="126" y="6"/>
                  <a:pt x="123" y="3"/>
                </a:cubicBezTo>
                <a:cubicBezTo>
                  <a:pt x="120" y="3"/>
                  <a:pt x="120" y="0"/>
                  <a:pt x="120" y="3"/>
                </a:cubicBezTo>
                <a:cubicBezTo>
                  <a:pt x="117" y="3"/>
                  <a:pt x="114" y="9"/>
                  <a:pt x="111" y="9"/>
                </a:cubicBezTo>
                <a:cubicBezTo>
                  <a:pt x="108" y="9"/>
                  <a:pt x="105" y="9"/>
                  <a:pt x="102" y="6"/>
                </a:cubicBezTo>
                <a:cubicBezTo>
                  <a:pt x="99" y="6"/>
                  <a:pt x="90" y="6"/>
                  <a:pt x="87" y="6"/>
                </a:cubicBezTo>
                <a:cubicBezTo>
                  <a:pt x="84" y="6"/>
                  <a:pt x="81" y="9"/>
                  <a:pt x="78" y="12"/>
                </a:cubicBezTo>
                <a:cubicBezTo>
                  <a:pt x="69" y="12"/>
                  <a:pt x="69" y="12"/>
                  <a:pt x="69" y="12"/>
                </a:cubicBezTo>
                <a:cubicBezTo>
                  <a:pt x="66" y="12"/>
                  <a:pt x="60" y="6"/>
                  <a:pt x="60" y="6"/>
                </a:cubicBezTo>
                <a:cubicBezTo>
                  <a:pt x="57" y="6"/>
                  <a:pt x="54" y="9"/>
                  <a:pt x="51" y="9"/>
                </a:cubicBezTo>
                <a:cubicBezTo>
                  <a:pt x="48" y="12"/>
                  <a:pt x="45" y="6"/>
                  <a:pt x="45" y="3"/>
                </a:cubicBezTo>
                <a:cubicBezTo>
                  <a:pt x="42" y="0"/>
                  <a:pt x="36" y="3"/>
                  <a:pt x="36" y="0"/>
                </a:cubicBezTo>
                <a:cubicBezTo>
                  <a:pt x="33" y="0"/>
                  <a:pt x="30" y="3"/>
                  <a:pt x="27" y="3"/>
                </a:cubicBezTo>
                <a:cubicBezTo>
                  <a:pt x="27" y="3"/>
                  <a:pt x="21" y="3"/>
                  <a:pt x="18" y="3"/>
                </a:cubicBezTo>
                <a:cubicBezTo>
                  <a:pt x="15" y="6"/>
                  <a:pt x="15" y="12"/>
                  <a:pt x="15" y="12"/>
                </a:cubicBezTo>
                <a:cubicBezTo>
                  <a:pt x="15" y="12"/>
                  <a:pt x="9" y="18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4"/>
                  <a:pt x="9" y="30"/>
                  <a:pt x="9" y="30"/>
                </a:cubicBezTo>
                <a:cubicBezTo>
                  <a:pt x="9" y="33"/>
                  <a:pt x="12" y="45"/>
                  <a:pt x="9" y="45"/>
                </a:cubicBezTo>
                <a:cubicBezTo>
                  <a:pt x="6" y="48"/>
                  <a:pt x="6" y="54"/>
                  <a:pt x="6" y="54"/>
                </a:cubicBezTo>
                <a:cubicBezTo>
                  <a:pt x="6" y="54"/>
                  <a:pt x="0" y="54"/>
                  <a:pt x="0" y="60"/>
                </a:cubicBezTo>
                <a:cubicBezTo>
                  <a:pt x="0" y="66"/>
                  <a:pt x="0" y="69"/>
                  <a:pt x="0" y="75"/>
                </a:cubicBezTo>
                <a:cubicBezTo>
                  <a:pt x="0" y="78"/>
                  <a:pt x="3" y="78"/>
                  <a:pt x="3" y="84"/>
                </a:cubicBezTo>
                <a:cubicBezTo>
                  <a:pt x="3" y="84"/>
                  <a:pt x="3" y="84"/>
                  <a:pt x="3" y="84"/>
                </a:cubicBezTo>
                <a:cubicBezTo>
                  <a:pt x="6" y="87"/>
                  <a:pt x="15" y="87"/>
                  <a:pt x="21" y="87"/>
                </a:cubicBezTo>
                <a:cubicBezTo>
                  <a:pt x="27" y="90"/>
                  <a:pt x="30" y="96"/>
                  <a:pt x="30" y="99"/>
                </a:cubicBezTo>
                <a:cubicBezTo>
                  <a:pt x="30" y="102"/>
                  <a:pt x="36" y="108"/>
                  <a:pt x="36" y="108"/>
                </a:cubicBezTo>
                <a:cubicBezTo>
                  <a:pt x="39" y="111"/>
                  <a:pt x="45" y="105"/>
                  <a:pt x="48" y="105"/>
                </a:cubicBezTo>
                <a:cubicBezTo>
                  <a:pt x="51" y="105"/>
                  <a:pt x="63" y="105"/>
                  <a:pt x="63" y="105"/>
                </a:cubicBezTo>
                <a:cubicBezTo>
                  <a:pt x="66" y="105"/>
                  <a:pt x="66" y="105"/>
                  <a:pt x="66" y="105"/>
                </a:cubicBezTo>
                <a:cubicBezTo>
                  <a:pt x="69" y="99"/>
                  <a:pt x="69" y="93"/>
                  <a:pt x="69" y="93"/>
                </a:cubicBezTo>
                <a:cubicBezTo>
                  <a:pt x="81" y="81"/>
                  <a:pt x="81" y="81"/>
                  <a:pt x="81" y="81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0" name="Freeform 29">
            <a:extLst>
              <a:ext uri="{FF2B5EF4-FFF2-40B4-BE49-F238E27FC236}">
                <a16:creationId xmlns:a16="http://schemas.microsoft.com/office/drawing/2014/main" id="{126895D6-3995-450A-9FA0-3738CDB5CD44}"/>
              </a:ext>
            </a:extLst>
          </p:cNvPr>
          <p:cNvSpPr>
            <a:spLocks/>
          </p:cNvSpPr>
          <p:nvPr/>
        </p:nvSpPr>
        <p:spPr bwMode="auto">
          <a:xfrm>
            <a:off x="5800725" y="3960814"/>
            <a:ext cx="92075" cy="185737"/>
          </a:xfrm>
          <a:custGeom>
            <a:avLst/>
            <a:gdLst>
              <a:gd name="T0" fmla="*/ 24 w 36"/>
              <a:gd name="T1" fmla="*/ 45 h 72"/>
              <a:gd name="T2" fmla="*/ 30 w 36"/>
              <a:gd name="T3" fmla="*/ 39 h 72"/>
              <a:gd name="T4" fmla="*/ 33 w 36"/>
              <a:gd name="T5" fmla="*/ 30 h 72"/>
              <a:gd name="T6" fmla="*/ 33 w 36"/>
              <a:gd name="T7" fmla="*/ 15 h 72"/>
              <a:gd name="T8" fmla="*/ 33 w 36"/>
              <a:gd name="T9" fmla="*/ 6 h 72"/>
              <a:gd name="T10" fmla="*/ 30 w 36"/>
              <a:gd name="T11" fmla="*/ 6 h 72"/>
              <a:gd name="T12" fmla="*/ 27 w 36"/>
              <a:gd name="T13" fmla="*/ 3 h 72"/>
              <a:gd name="T14" fmla="*/ 21 w 36"/>
              <a:gd name="T15" fmla="*/ 6 h 72"/>
              <a:gd name="T16" fmla="*/ 18 w 36"/>
              <a:gd name="T17" fmla="*/ 12 h 72"/>
              <a:gd name="T18" fmla="*/ 9 w 36"/>
              <a:gd name="T19" fmla="*/ 15 h 72"/>
              <a:gd name="T20" fmla="*/ 3 w 36"/>
              <a:gd name="T21" fmla="*/ 18 h 72"/>
              <a:gd name="T22" fmla="*/ 0 w 36"/>
              <a:gd name="T23" fmla="*/ 18 h 72"/>
              <a:gd name="T24" fmla="*/ 6 w 36"/>
              <a:gd name="T25" fmla="*/ 30 h 72"/>
              <a:gd name="T26" fmla="*/ 9 w 36"/>
              <a:gd name="T27" fmla="*/ 36 h 72"/>
              <a:gd name="T28" fmla="*/ 12 w 36"/>
              <a:gd name="T29" fmla="*/ 51 h 72"/>
              <a:gd name="T30" fmla="*/ 12 w 36"/>
              <a:gd name="T31" fmla="*/ 72 h 72"/>
              <a:gd name="T32" fmla="*/ 21 w 36"/>
              <a:gd name="T33" fmla="*/ 69 h 72"/>
              <a:gd name="T34" fmla="*/ 27 w 36"/>
              <a:gd name="T35" fmla="*/ 69 h 72"/>
              <a:gd name="T36" fmla="*/ 24 w 36"/>
              <a:gd name="T37" fmla="*/ 60 h 72"/>
              <a:gd name="T38" fmla="*/ 24 w 36"/>
              <a:gd name="T39" fmla="*/ 45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6" h="72">
                <a:moveTo>
                  <a:pt x="24" y="45"/>
                </a:moveTo>
                <a:cubicBezTo>
                  <a:pt x="24" y="39"/>
                  <a:pt x="30" y="39"/>
                  <a:pt x="30" y="39"/>
                </a:cubicBezTo>
                <a:cubicBezTo>
                  <a:pt x="30" y="39"/>
                  <a:pt x="30" y="33"/>
                  <a:pt x="33" y="30"/>
                </a:cubicBezTo>
                <a:cubicBezTo>
                  <a:pt x="36" y="30"/>
                  <a:pt x="33" y="18"/>
                  <a:pt x="33" y="15"/>
                </a:cubicBezTo>
                <a:cubicBezTo>
                  <a:pt x="33" y="15"/>
                  <a:pt x="33" y="9"/>
                  <a:pt x="33" y="6"/>
                </a:cubicBezTo>
                <a:cubicBezTo>
                  <a:pt x="33" y="9"/>
                  <a:pt x="30" y="9"/>
                  <a:pt x="30" y="6"/>
                </a:cubicBezTo>
                <a:cubicBezTo>
                  <a:pt x="27" y="6"/>
                  <a:pt x="30" y="3"/>
                  <a:pt x="27" y="3"/>
                </a:cubicBezTo>
                <a:cubicBezTo>
                  <a:pt x="21" y="0"/>
                  <a:pt x="21" y="6"/>
                  <a:pt x="21" y="6"/>
                </a:cubicBezTo>
                <a:cubicBezTo>
                  <a:pt x="21" y="9"/>
                  <a:pt x="21" y="9"/>
                  <a:pt x="18" y="12"/>
                </a:cubicBezTo>
                <a:cubicBezTo>
                  <a:pt x="18" y="12"/>
                  <a:pt x="12" y="15"/>
                  <a:pt x="9" y="15"/>
                </a:cubicBezTo>
                <a:cubicBezTo>
                  <a:pt x="6" y="15"/>
                  <a:pt x="6" y="18"/>
                  <a:pt x="3" y="18"/>
                </a:cubicBezTo>
                <a:cubicBezTo>
                  <a:pt x="3" y="18"/>
                  <a:pt x="3" y="18"/>
                  <a:pt x="0" y="18"/>
                </a:cubicBezTo>
                <a:cubicBezTo>
                  <a:pt x="3" y="27"/>
                  <a:pt x="3" y="27"/>
                  <a:pt x="6" y="30"/>
                </a:cubicBezTo>
                <a:cubicBezTo>
                  <a:pt x="12" y="30"/>
                  <a:pt x="9" y="36"/>
                  <a:pt x="9" y="36"/>
                </a:cubicBezTo>
                <a:cubicBezTo>
                  <a:pt x="12" y="39"/>
                  <a:pt x="12" y="45"/>
                  <a:pt x="12" y="51"/>
                </a:cubicBezTo>
                <a:cubicBezTo>
                  <a:pt x="12" y="54"/>
                  <a:pt x="12" y="63"/>
                  <a:pt x="12" y="72"/>
                </a:cubicBezTo>
                <a:cubicBezTo>
                  <a:pt x="15" y="72"/>
                  <a:pt x="18" y="69"/>
                  <a:pt x="21" y="69"/>
                </a:cubicBezTo>
                <a:cubicBezTo>
                  <a:pt x="24" y="69"/>
                  <a:pt x="27" y="66"/>
                  <a:pt x="27" y="69"/>
                </a:cubicBezTo>
                <a:cubicBezTo>
                  <a:pt x="27" y="63"/>
                  <a:pt x="24" y="63"/>
                  <a:pt x="24" y="60"/>
                </a:cubicBezTo>
                <a:cubicBezTo>
                  <a:pt x="24" y="54"/>
                  <a:pt x="24" y="51"/>
                  <a:pt x="24" y="45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1" name="Freeform 30">
            <a:extLst>
              <a:ext uri="{FF2B5EF4-FFF2-40B4-BE49-F238E27FC236}">
                <a16:creationId xmlns:a16="http://schemas.microsoft.com/office/drawing/2014/main" id="{CC8C0118-1443-41AE-BCC5-4EA6E40A2E08}"/>
              </a:ext>
            </a:extLst>
          </p:cNvPr>
          <p:cNvSpPr>
            <a:spLocks/>
          </p:cNvSpPr>
          <p:nvPr/>
        </p:nvSpPr>
        <p:spPr bwMode="auto">
          <a:xfrm>
            <a:off x="5778501" y="4000501"/>
            <a:ext cx="52388" cy="153988"/>
          </a:xfrm>
          <a:custGeom>
            <a:avLst/>
            <a:gdLst>
              <a:gd name="T0" fmla="*/ 18 w 21"/>
              <a:gd name="T1" fmla="*/ 21 h 60"/>
              <a:gd name="T2" fmla="*/ 15 w 21"/>
              <a:gd name="T3" fmla="*/ 15 h 60"/>
              <a:gd name="T4" fmla="*/ 9 w 21"/>
              <a:gd name="T5" fmla="*/ 3 h 60"/>
              <a:gd name="T6" fmla="*/ 3 w 21"/>
              <a:gd name="T7" fmla="*/ 3 h 60"/>
              <a:gd name="T8" fmla="*/ 0 w 21"/>
              <a:gd name="T9" fmla="*/ 3 h 60"/>
              <a:gd name="T10" fmla="*/ 3 w 21"/>
              <a:gd name="T11" fmla="*/ 9 h 60"/>
              <a:gd name="T12" fmla="*/ 6 w 21"/>
              <a:gd name="T13" fmla="*/ 15 h 60"/>
              <a:gd name="T14" fmla="*/ 6 w 21"/>
              <a:gd name="T15" fmla="*/ 33 h 60"/>
              <a:gd name="T16" fmla="*/ 9 w 21"/>
              <a:gd name="T17" fmla="*/ 48 h 60"/>
              <a:gd name="T18" fmla="*/ 12 w 21"/>
              <a:gd name="T19" fmla="*/ 60 h 60"/>
              <a:gd name="T20" fmla="*/ 15 w 21"/>
              <a:gd name="T21" fmla="*/ 60 h 60"/>
              <a:gd name="T22" fmla="*/ 21 w 21"/>
              <a:gd name="T23" fmla="*/ 57 h 60"/>
              <a:gd name="T24" fmla="*/ 21 w 21"/>
              <a:gd name="T25" fmla="*/ 36 h 60"/>
              <a:gd name="T26" fmla="*/ 18 w 21"/>
              <a:gd name="T27" fmla="*/ 21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1" h="60">
                <a:moveTo>
                  <a:pt x="18" y="21"/>
                </a:moveTo>
                <a:cubicBezTo>
                  <a:pt x="18" y="21"/>
                  <a:pt x="21" y="15"/>
                  <a:pt x="15" y="15"/>
                </a:cubicBezTo>
                <a:cubicBezTo>
                  <a:pt x="12" y="12"/>
                  <a:pt x="12" y="12"/>
                  <a:pt x="9" y="3"/>
                </a:cubicBezTo>
                <a:cubicBezTo>
                  <a:pt x="3" y="3"/>
                  <a:pt x="3" y="3"/>
                  <a:pt x="3" y="3"/>
                </a:cubicBezTo>
                <a:cubicBezTo>
                  <a:pt x="0" y="0"/>
                  <a:pt x="0" y="3"/>
                  <a:pt x="0" y="3"/>
                </a:cubicBezTo>
                <a:cubicBezTo>
                  <a:pt x="0" y="6"/>
                  <a:pt x="3" y="9"/>
                  <a:pt x="3" y="9"/>
                </a:cubicBezTo>
                <a:cubicBezTo>
                  <a:pt x="3" y="9"/>
                  <a:pt x="6" y="12"/>
                  <a:pt x="6" y="15"/>
                </a:cubicBezTo>
                <a:cubicBezTo>
                  <a:pt x="6" y="21"/>
                  <a:pt x="3" y="27"/>
                  <a:pt x="6" y="33"/>
                </a:cubicBezTo>
                <a:cubicBezTo>
                  <a:pt x="6" y="36"/>
                  <a:pt x="9" y="42"/>
                  <a:pt x="9" y="48"/>
                </a:cubicBezTo>
                <a:cubicBezTo>
                  <a:pt x="9" y="51"/>
                  <a:pt x="12" y="57"/>
                  <a:pt x="12" y="60"/>
                </a:cubicBezTo>
                <a:cubicBezTo>
                  <a:pt x="15" y="60"/>
                  <a:pt x="15" y="60"/>
                  <a:pt x="15" y="60"/>
                </a:cubicBezTo>
                <a:cubicBezTo>
                  <a:pt x="18" y="57"/>
                  <a:pt x="18" y="57"/>
                  <a:pt x="21" y="57"/>
                </a:cubicBezTo>
                <a:cubicBezTo>
                  <a:pt x="21" y="48"/>
                  <a:pt x="21" y="39"/>
                  <a:pt x="21" y="36"/>
                </a:cubicBezTo>
                <a:cubicBezTo>
                  <a:pt x="21" y="30"/>
                  <a:pt x="21" y="24"/>
                  <a:pt x="18" y="21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2" name="Freeform 31">
            <a:extLst>
              <a:ext uri="{FF2B5EF4-FFF2-40B4-BE49-F238E27FC236}">
                <a16:creationId xmlns:a16="http://schemas.microsoft.com/office/drawing/2014/main" id="{F4902313-AC2B-46FC-98D2-03B70CB04501}"/>
              </a:ext>
            </a:extLst>
          </p:cNvPr>
          <p:cNvSpPr>
            <a:spLocks/>
          </p:cNvSpPr>
          <p:nvPr/>
        </p:nvSpPr>
        <p:spPr bwMode="auto">
          <a:xfrm>
            <a:off x="6030913" y="3946525"/>
            <a:ext cx="214312" cy="330200"/>
          </a:xfrm>
          <a:custGeom>
            <a:avLst/>
            <a:gdLst>
              <a:gd name="T0" fmla="*/ 33 w 84"/>
              <a:gd name="T1" fmla="*/ 123 h 129"/>
              <a:gd name="T2" fmla="*/ 63 w 84"/>
              <a:gd name="T3" fmla="*/ 123 h 129"/>
              <a:gd name="T4" fmla="*/ 81 w 84"/>
              <a:gd name="T5" fmla="*/ 129 h 129"/>
              <a:gd name="T6" fmla="*/ 84 w 84"/>
              <a:gd name="T7" fmla="*/ 120 h 129"/>
              <a:gd name="T8" fmla="*/ 81 w 84"/>
              <a:gd name="T9" fmla="*/ 117 h 129"/>
              <a:gd name="T10" fmla="*/ 75 w 84"/>
              <a:gd name="T11" fmla="*/ 111 h 129"/>
              <a:gd name="T12" fmla="*/ 72 w 84"/>
              <a:gd name="T13" fmla="*/ 105 h 129"/>
              <a:gd name="T14" fmla="*/ 69 w 84"/>
              <a:gd name="T15" fmla="*/ 99 h 129"/>
              <a:gd name="T16" fmla="*/ 66 w 84"/>
              <a:gd name="T17" fmla="*/ 90 h 129"/>
              <a:gd name="T18" fmla="*/ 66 w 84"/>
              <a:gd name="T19" fmla="*/ 81 h 129"/>
              <a:gd name="T20" fmla="*/ 69 w 84"/>
              <a:gd name="T21" fmla="*/ 69 h 129"/>
              <a:gd name="T22" fmla="*/ 75 w 84"/>
              <a:gd name="T23" fmla="*/ 63 h 129"/>
              <a:gd name="T24" fmla="*/ 72 w 84"/>
              <a:gd name="T25" fmla="*/ 54 h 129"/>
              <a:gd name="T26" fmla="*/ 63 w 84"/>
              <a:gd name="T27" fmla="*/ 45 h 129"/>
              <a:gd name="T28" fmla="*/ 60 w 84"/>
              <a:gd name="T29" fmla="*/ 36 h 129"/>
              <a:gd name="T30" fmla="*/ 69 w 84"/>
              <a:gd name="T31" fmla="*/ 36 h 129"/>
              <a:gd name="T32" fmla="*/ 75 w 84"/>
              <a:gd name="T33" fmla="*/ 33 h 129"/>
              <a:gd name="T34" fmla="*/ 69 w 84"/>
              <a:gd name="T35" fmla="*/ 21 h 129"/>
              <a:gd name="T36" fmla="*/ 69 w 84"/>
              <a:gd name="T37" fmla="*/ 9 h 129"/>
              <a:gd name="T38" fmla="*/ 63 w 84"/>
              <a:gd name="T39" fmla="*/ 0 h 129"/>
              <a:gd name="T40" fmla="*/ 60 w 84"/>
              <a:gd name="T41" fmla="*/ 0 h 129"/>
              <a:gd name="T42" fmla="*/ 60 w 84"/>
              <a:gd name="T43" fmla="*/ 6 h 129"/>
              <a:gd name="T44" fmla="*/ 66 w 84"/>
              <a:gd name="T45" fmla="*/ 9 h 129"/>
              <a:gd name="T46" fmla="*/ 66 w 84"/>
              <a:gd name="T47" fmla="*/ 18 h 129"/>
              <a:gd name="T48" fmla="*/ 60 w 84"/>
              <a:gd name="T49" fmla="*/ 21 h 129"/>
              <a:gd name="T50" fmla="*/ 54 w 84"/>
              <a:gd name="T51" fmla="*/ 33 h 129"/>
              <a:gd name="T52" fmla="*/ 51 w 84"/>
              <a:gd name="T53" fmla="*/ 42 h 129"/>
              <a:gd name="T54" fmla="*/ 48 w 84"/>
              <a:gd name="T55" fmla="*/ 48 h 129"/>
              <a:gd name="T56" fmla="*/ 42 w 84"/>
              <a:gd name="T57" fmla="*/ 54 h 129"/>
              <a:gd name="T58" fmla="*/ 36 w 84"/>
              <a:gd name="T59" fmla="*/ 72 h 129"/>
              <a:gd name="T60" fmla="*/ 30 w 84"/>
              <a:gd name="T61" fmla="*/ 75 h 129"/>
              <a:gd name="T62" fmla="*/ 21 w 84"/>
              <a:gd name="T63" fmla="*/ 69 h 129"/>
              <a:gd name="T64" fmla="*/ 15 w 84"/>
              <a:gd name="T65" fmla="*/ 72 h 129"/>
              <a:gd name="T66" fmla="*/ 3 w 84"/>
              <a:gd name="T67" fmla="*/ 84 h 129"/>
              <a:gd name="T68" fmla="*/ 0 w 84"/>
              <a:gd name="T69" fmla="*/ 96 h 129"/>
              <a:gd name="T70" fmla="*/ 3 w 84"/>
              <a:gd name="T71" fmla="*/ 102 h 129"/>
              <a:gd name="T72" fmla="*/ 12 w 84"/>
              <a:gd name="T73" fmla="*/ 102 h 129"/>
              <a:gd name="T74" fmla="*/ 15 w 84"/>
              <a:gd name="T75" fmla="*/ 114 h 129"/>
              <a:gd name="T76" fmla="*/ 15 w 84"/>
              <a:gd name="T77" fmla="*/ 123 h 129"/>
              <a:gd name="T78" fmla="*/ 30 w 84"/>
              <a:gd name="T79" fmla="*/ 123 h 129"/>
              <a:gd name="T80" fmla="*/ 33 w 84"/>
              <a:gd name="T81" fmla="*/ 123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4" h="129">
                <a:moveTo>
                  <a:pt x="33" y="123"/>
                </a:moveTo>
                <a:cubicBezTo>
                  <a:pt x="33" y="123"/>
                  <a:pt x="60" y="123"/>
                  <a:pt x="63" y="123"/>
                </a:cubicBezTo>
                <a:cubicBezTo>
                  <a:pt x="69" y="123"/>
                  <a:pt x="81" y="129"/>
                  <a:pt x="81" y="129"/>
                </a:cubicBezTo>
                <a:cubicBezTo>
                  <a:pt x="81" y="129"/>
                  <a:pt x="81" y="123"/>
                  <a:pt x="84" y="120"/>
                </a:cubicBezTo>
                <a:cubicBezTo>
                  <a:pt x="81" y="120"/>
                  <a:pt x="81" y="117"/>
                  <a:pt x="81" y="117"/>
                </a:cubicBezTo>
                <a:cubicBezTo>
                  <a:pt x="75" y="111"/>
                  <a:pt x="75" y="111"/>
                  <a:pt x="75" y="111"/>
                </a:cubicBezTo>
                <a:cubicBezTo>
                  <a:pt x="72" y="108"/>
                  <a:pt x="72" y="105"/>
                  <a:pt x="72" y="105"/>
                </a:cubicBezTo>
                <a:cubicBezTo>
                  <a:pt x="72" y="105"/>
                  <a:pt x="72" y="102"/>
                  <a:pt x="69" y="99"/>
                </a:cubicBezTo>
                <a:cubicBezTo>
                  <a:pt x="66" y="96"/>
                  <a:pt x="66" y="96"/>
                  <a:pt x="66" y="90"/>
                </a:cubicBezTo>
                <a:cubicBezTo>
                  <a:pt x="66" y="87"/>
                  <a:pt x="66" y="84"/>
                  <a:pt x="66" y="81"/>
                </a:cubicBezTo>
                <a:cubicBezTo>
                  <a:pt x="66" y="78"/>
                  <a:pt x="69" y="75"/>
                  <a:pt x="69" y="69"/>
                </a:cubicBezTo>
                <a:cubicBezTo>
                  <a:pt x="72" y="66"/>
                  <a:pt x="75" y="66"/>
                  <a:pt x="75" y="63"/>
                </a:cubicBezTo>
                <a:cubicBezTo>
                  <a:pt x="75" y="60"/>
                  <a:pt x="75" y="57"/>
                  <a:pt x="72" y="54"/>
                </a:cubicBezTo>
                <a:cubicBezTo>
                  <a:pt x="72" y="51"/>
                  <a:pt x="69" y="48"/>
                  <a:pt x="63" y="45"/>
                </a:cubicBezTo>
                <a:cubicBezTo>
                  <a:pt x="60" y="42"/>
                  <a:pt x="60" y="39"/>
                  <a:pt x="60" y="36"/>
                </a:cubicBezTo>
                <a:cubicBezTo>
                  <a:pt x="60" y="36"/>
                  <a:pt x="66" y="36"/>
                  <a:pt x="69" y="36"/>
                </a:cubicBezTo>
                <a:cubicBezTo>
                  <a:pt x="75" y="36"/>
                  <a:pt x="78" y="36"/>
                  <a:pt x="75" y="33"/>
                </a:cubicBezTo>
                <a:cubicBezTo>
                  <a:pt x="72" y="33"/>
                  <a:pt x="69" y="27"/>
                  <a:pt x="69" y="21"/>
                </a:cubicBezTo>
                <a:cubicBezTo>
                  <a:pt x="72" y="15"/>
                  <a:pt x="69" y="12"/>
                  <a:pt x="69" y="9"/>
                </a:cubicBezTo>
                <a:cubicBezTo>
                  <a:pt x="69" y="6"/>
                  <a:pt x="66" y="0"/>
                  <a:pt x="63" y="0"/>
                </a:cubicBezTo>
                <a:cubicBezTo>
                  <a:pt x="63" y="0"/>
                  <a:pt x="63" y="0"/>
                  <a:pt x="60" y="0"/>
                </a:cubicBezTo>
                <a:cubicBezTo>
                  <a:pt x="60" y="3"/>
                  <a:pt x="60" y="6"/>
                  <a:pt x="60" y="6"/>
                </a:cubicBezTo>
                <a:cubicBezTo>
                  <a:pt x="60" y="6"/>
                  <a:pt x="63" y="9"/>
                  <a:pt x="66" y="9"/>
                </a:cubicBezTo>
                <a:cubicBezTo>
                  <a:pt x="66" y="12"/>
                  <a:pt x="66" y="15"/>
                  <a:pt x="66" y="18"/>
                </a:cubicBezTo>
                <a:cubicBezTo>
                  <a:pt x="66" y="21"/>
                  <a:pt x="60" y="21"/>
                  <a:pt x="60" y="21"/>
                </a:cubicBezTo>
                <a:cubicBezTo>
                  <a:pt x="57" y="21"/>
                  <a:pt x="51" y="33"/>
                  <a:pt x="54" y="33"/>
                </a:cubicBezTo>
                <a:cubicBezTo>
                  <a:pt x="54" y="36"/>
                  <a:pt x="51" y="39"/>
                  <a:pt x="51" y="42"/>
                </a:cubicBezTo>
                <a:cubicBezTo>
                  <a:pt x="48" y="42"/>
                  <a:pt x="48" y="45"/>
                  <a:pt x="48" y="48"/>
                </a:cubicBezTo>
                <a:cubicBezTo>
                  <a:pt x="48" y="48"/>
                  <a:pt x="42" y="51"/>
                  <a:pt x="42" y="54"/>
                </a:cubicBezTo>
                <a:cubicBezTo>
                  <a:pt x="42" y="57"/>
                  <a:pt x="36" y="66"/>
                  <a:pt x="36" y="72"/>
                </a:cubicBezTo>
                <a:cubicBezTo>
                  <a:pt x="33" y="75"/>
                  <a:pt x="30" y="78"/>
                  <a:pt x="30" y="75"/>
                </a:cubicBezTo>
                <a:cubicBezTo>
                  <a:pt x="30" y="72"/>
                  <a:pt x="24" y="69"/>
                  <a:pt x="21" y="69"/>
                </a:cubicBezTo>
                <a:cubicBezTo>
                  <a:pt x="21" y="72"/>
                  <a:pt x="18" y="72"/>
                  <a:pt x="15" y="72"/>
                </a:cubicBezTo>
                <a:cubicBezTo>
                  <a:pt x="3" y="84"/>
                  <a:pt x="3" y="84"/>
                  <a:pt x="3" y="84"/>
                </a:cubicBezTo>
                <a:cubicBezTo>
                  <a:pt x="3" y="84"/>
                  <a:pt x="3" y="90"/>
                  <a:pt x="0" y="96"/>
                </a:cubicBezTo>
                <a:cubicBezTo>
                  <a:pt x="0" y="96"/>
                  <a:pt x="3" y="99"/>
                  <a:pt x="3" y="102"/>
                </a:cubicBezTo>
                <a:cubicBezTo>
                  <a:pt x="6" y="105"/>
                  <a:pt x="12" y="102"/>
                  <a:pt x="12" y="102"/>
                </a:cubicBezTo>
                <a:cubicBezTo>
                  <a:pt x="15" y="105"/>
                  <a:pt x="18" y="111"/>
                  <a:pt x="15" y="114"/>
                </a:cubicBezTo>
                <a:cubicBezTo>
                  <a:pt x="15" y="117"/>
                  <a:pt x="12" y="123"/>
                  <a:pt x="15" y="123"/>
                </a:cubicBezTo>
                <a:cubicBezTo>
                  <a:pt x="30" y="123"/>
                  <a:pt x="30" y="123"/>
                  <a:pt x="30" y="123"/>
                </a:cubicBezTo>
                <a:lnTo>
                  <a:pt x="33" y="123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3" name="Freeform 32">
            <a:extLst>
              <a:ext uri="{FF2B5EF4-FFF2-40B4-BE49-F238E27FC236}">
                <a16:creationId xmlns:a16="http://schemas.microsoft.com/office/drawing/2014/main" id="{93250993-E7F7-4DB5-925E-6602693FE366}"/>
              </a:ext>
            </a:extLst>
          </p:cNvPr>
          <p:cNvSpPr>
            <a:spLocks/>
          </p:cNvSpPr>
          <p:nvPr/>
        </p:nvSpPr>
        <p:spPr bwMode="auto">
          <a:xfrm>
            <a:off x="5534026" y="4014789"/>
            <a:ext cx="174625" cy="184151"/>
          </a:xfrm>
          <a:custGeom>
            <a:avLst/>
            <a:gdLst>
              <a:gd name="T0" fmla="*/ 66 w 69"/>
              <a:gd name="T1" fmla="*/ 60 h 72"/>
              <a:gd name="T2" fmla="*/ 60 w 69"/>
              <a:gd name="T3" fmla="*/ 48 h 72"/>
              <a:gd name="T4" fmla="*/ 66 w 69"/>
              <a:gd name="T5" fmla="*/ 36 h 72"/>
              <a:gd name="T6" fmla="*/ 69 w 69"/>
              <a:gd name="T7" fmla="*/ 30 h 72"/>
              <a:gd name="T8" fmla="*/ 66 w 69"/>
              <a:gd name="T9" fmla="*/ 12 h 72"/>
              <a:gd name="T10" fmla="*/ 63 w 69"/>
              <a:gd name="T11" fmla="*/ 9 h 72"/>
              <a:gd name="T12" fmla="*/ 51 w 69"/>
              <a:gd name="T13" fmla="*/ 12 h 72"/>
              <a:gd name="T14" fmla="*/ 39 w 69"/>
              <a:gd name="T15" fmla="*/ 6 h 72"/>
              <a:gd name="T16" fmla="*/ 30 w 69"/>
              <a:gd name="T17" fmla="*/ 3 h 72"/>
              <a:gd name="T18" fmla="*/ 27 w 69"/>
              <a:gd name="T19" fmla="*/ 3 h 72"/>
              <a:gd name="T20" fmla="*/ 21 w 69"/>
              <a:gd name="T21" fmla="*/ 3 h 72"/>
              <a:gd name="T22" fmla="*/ 15 w 69"/>
              <a:gd name="T23" fmla="*/ 6 h 72"/>
              <a:gd name="T24" fmla="*/ 9 w 69"/>
              <a:gd name="T25" fmla="*/ 6 h 72"/>
              <a:gd name="T26" fmla="*/ 6 w 69"/>
              <a:gd name="T27" fmla="*/ 6 h 72"/>
              <a:gd name="T28" fmla="*/ 6 w 69"/>
              <a:gd name="T29" fmla="*/ 15 h 72"/>
              <a:gd name="T30" fmla="*/ 9 w 69"/>
              <a:gd name="T31" fmla="*/ 21 h 72"/>
              <a:gd name="T32" fmla="*/ 9 w 69"/>
              <a:gd name="T33" fmla="*/ 27 h 72"/>
              <a:gd name="T34" fmla="*/ 6 w 69"/>
              <a:gd name="T35" fmla="*/ 27 h 72"/>
              <a:gd name="T36" fmla="*/ 6 w 69"/>
              <a:gd name="T37" fmla="*/ 36 h 72"/>
              <a:gd name="T38" fmla="*/ 3 w 69"/>
              <a:gd name="T39" fmla="*/ 42 h 72"/>
              <a:gd name="T40" fmla="*/ 0 w 69"/>
              <a:gd name="T41" fmla="*/ 48 h 72"/>
              <a:gd name="T42" fmla="*/ 6 w 69"/>
              <a:gd name="T43" fmla="*/ 51 h 72"/>
              <a:gd name="T44" fmla="*/ 15 w 69"/>
              <a:gd name="T45" fmla="*/ 60 h 72"/>
              <a:gd name="T46" fmla="*/ 9 w 69"/>
              <a:gd name="T47" fmla="*/ 72 h 72"/>
              <a:gd name="T48" fmla="*/ 45 w 69"/>
              <a:gd name="T49" fmla="*/ 63 h 72"/>
              <a:gd name="T50" fmla="*/ 66 w 69"/>
              <a:gd name="T51" fmla="*/ 66 h 72"/>
              <a:gd name="T52" fmla="*/ 66 w 69"/>
              <a:gd name="T53" fmla="*/ 6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69" h="72">
                <a:moveTo>
                  <a:pt x="66" y="60"/>
                </a:moveTo>
                <a:cubicBezTo>
                  <a:pt x="63" y="57"/>
                  <a:pt x="60" y="48"/>
                  <a:pt x="60" y="48"/>
                </a:cubicBezTo>
                <a:cubicBezTo>
                  <a:pt x="60" y="45"/>
                  <a:pt x="66" y="39"/>
                  <a:pt x="66" y="36"/>
                </a:cubicBezTo>
                <a:cubicBezTo>
                  <a:pt x="66" y="33"/>
                  <a:pt x="69" y="30"/>
                  <a:pt x="69" y="30"/>
                </a:cubicBezTo>
                <a:cubicBezTo>
                  <a:pt x="69" y="27"/>
                  <a:pt x="69" y="18"/>
                  <a:pt x="66" y="12"/>
                </a:cubicBezTo>
                <a:cubicBezTo>
                  <a:pt x="66" y="12"/>
                  <a:pt x="63" y="12"/>
                  <a:pt x="63" y="9"/>
                </a:cubicBezTo>
                <a:cubicBezTo>
                  <a:pt x="60" y="9"/>
                  <a:pt x="54" y="9"/>
                  <a:pt x="51" y="12"/>
                </a:cubicBezTo>
                <a:cubicBezTo>
                  <a:pt x="48" y="15"/>
                  <a:pt x="42" y="9"/>
                  <a:pt x="39" y="6"/>
                </a:cubicBezTo>
                <a:cubicBezTo>
                  <a:pt x="39" y="6"/>
                  <a:pt x="36" y="3"/>
                  <a:pt x="30" y="3"/>
                </a:cubicBezTo>
                <a:cubicBezTo>
                  <a:pt x="27" y="6"/>
                  <a:pt x="27" y="6"/>
                  <a:pt x="27" y="3"/>
                </a:cubicBezTo>
                <a:cubicBezTo>
                  <a:pt x="27" y="0"/>
                  <a:pt x="21" y="0"/>
                  <a:pt x="21" y="3"/>
                </a:cubicBezTo>
                <a:cubicBezTo>
                  <a:pt x="21" y="6"/>
                  <a:pt x="18" y="9"/>
                  <a:pt x="15" y="6"/>
                </a:cubicBezTo>
                <a:cubicBezTo>
                  <a:pt x="15" y="6"/>
                  <a:pt x="12" y="3"/>
                  <a:pt x="9" y="6"/>
                </a:cubicBezTo>
                <a:cubicBezTo>
                  <a:pt x="6" y="6"/>
                  <a:pt x="6" y="6"/>
                  <a:pt x="6" y="6"/>
                </a:cubicBezTo>
                <a:cubicBezTo>
                  <a:pt x="6" y="9"/>
                  <a:pt x="3" y="15"/>
                  <a:pt x="6" y="15"/>
                </a:cubicBezTo>
                <a:cubicBezTo>
                  <a:pt x="9" y="15"/>
                  <a:pt x="9" y="18"/>
                  <a:pt x="9" y="21"/>
                </a:cubicBezTo>
                <a:cubicBezTo>
                  <a:pt x="6" y="21"/>
                  <a:pt x="12" y="24"/>
                  <a:pt x="9" y="27"/>
                </a:cubicBezTo>
                <a:cubicBezTo>
                  <a:pt x="9" y="30"/>
                  <a:pt x="6" y="24"/>
                  <a:pt x="6" y="27"/>
                </a:cubicBezTo>
                <a:cubicBezTo>
                  <a:pt x="3" y="30"/>
                  <a:pt x="6" y="33"/>
                  <a:pt x="6" y="36"/>
                </a:cubicBezTo>
                <a:cubicBezTo>
                  <a:pt x="3" y="36"/>
                  <a:pt x="3" y="36"/>
                  <a:pt x="3" y="42"/>
                </a:cubicBezTo>
                <a:cubicBezTo>
                  <a:pt x="3" y="45"/>
                  <a:pt x="3" y="48"/>
                  <a:pt x="0" y="48"/>
                </a:cubicBezTo>
                <a:cubicBezTo>
                  <a:pt x="0" y="51"/>
                  <a:pt x="0" y="51"/>
                  <a:pt x="6" y="51"/>
                </a:cubicBezTo>
                <a:cubicBezTo>
                  <a:pt x="9" y="54"/>
                  <a:pt x="15" y="57"/>
                  <a:pt x="15" y="60"/>
                </a:cubicBezTo>
                <a:cubicBezTo>
                  <a:pt x="12" y="63"/>
                  <a:pt x="12" y="66"/>
                  <a:pt x="9" y="72"/>
                </a:cubicBezTo>
                <a:cubicBezTo>
                  <a:pt x="18" y="72"/>
                  <a:pt x="30" y="66"/>
                  <a:pt x="45" y="63"/>
                </a:cubicBezTo>
                <a:cubicBezTo>
                  <a:pt x="54" y="63"/>
                  <a:pt x="60" y="63"/>
                  <a:pt x="66" y="66"/>
                </a:cubicBezTo>
                <a:cubicBezTo>
                  <a:pt x="66" y="63"/>
                  <a:pt x="66" y="60"/>
                  <a:pt x="66" y="6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4" name="Freeform 33">
            <a:extLst>
              <a:ext uri="{FF2B5EF4-FFF2-40B4-BE49-F238E27FC236}">
                <a16:creationId xmlns:a16="http://schemas.microsoft.com/office/drawing/2014/main" id="{1DE8C04A-5E65-4D15-B7F6-87D9A2CF5530}"/>
              </a:ext>
            </a:extLst>
          </p:cNvPr>
          <p:cNvSpPr>
            <a:spLocks/>
          </p:cNvSpPr>
          <p:nvPr/>
        </p:nvSpPr>
        <p:spPr bwMode="auto">
          <a:xfrm>
            <a:off x="5686426" y="4008437"/>
            <a:ext cx="122239" cy="182563"/>
          </a:xfrm>
          <a:custGeom>
            <a:avLst/>
            <a:gdLst>
              <a:gd name="T0" fmla="*/ 42 w 48"/>
              <a:gd name="T1" fmla="*/ 30 h 72"/>
              <a:gd name="T2" fmla="*/ 42 w 48"/>
              <a:gd name="T3" fmla="*/ 12 h 72"/>
              <a:gd name="T4" fmla="*/ 39 w 48"/>
              <a:gd name="T5" fmla="*/ 6 h 72"/>
              <a:gd name="T6" fmla="*/ 36 w 48"/>
              <a:gd name="T7" fmla="*/ 0 h 72"/>
              <a:gd name="T8" fmla="*/ 33 w 48"/>
              <a:gd name="T9" fmla="*/ 3 h 72"/>
              <a:gd name="T10" fmla="*/ 6 w 48"/>
              <a:gd name="T11" fmla="*/ 0 h 72"/>
              <a:gd name="T12" fmla="*/ 6 w 48"/>
              <a:gd name="T13" fmla="*/ 12 h 72"/>
              <a:gd name="T14" fmla="*/ 6 w 48"/>
              <a:gd name="T15" fmla="*/ 15 h 72"/>
              <a:gd name="T16" fmla="*/ 9 w 48"/>
              <a:gd name="T17" fmla="*/ 33 h 72"/>
              <a:gd name="T18" fmla="*/ 6 w 48"/>
              <a:gd name="T19" fmla="*/ 39 h 72"/>
              <a:gd name="T20" fmla="*/ 0 w 48"/>
              <a:gd name="T21" fmla="*/ 51 h 72"/>
              <a:gd name="T22" fmla="*/ 6 w 48"/>
              <a:gd name="T23" fmla="*/ 63 h 72"/>
              <a:gd name="T24" fmla="*/ 6 w 48"/>
              <a:gd name="T25" fmla="*/ 69 h 72"/>
              <a:gd name="T26" fmla="*/ 15 w 48"/>
              <a:gd name="T27" fmla="*/ 72 h 72"/>
              <a:gd name="T28" fmla="*/ 36 w 48"/>
              <a:gd name="T29" fmla="*/ 63 h 72"/>
              <a:gd name="T30" fmla="*/ 48 w 48"/>
              <a:gd name="T31" fmla="*/ 57 h 72"/>
              <a:gd name="T32" fmla="*/ 45 w 48"/>
              <a:gd name="T33" fmla="*/ 45 h 72"/>
              <a:gd name="T34" fmla="*/ 42 w 48"/>
              <a:gd name="T35" fmla="*/ 3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8" h="72">
                <a:moveTo>
                  <a:pt x="42" y="30"/>
                </a:moveTo>
                <a:cubicBezTo>
                  <a:pt x="39" y="24"/>
                  <a:pt x="42" y="18"/>
                  <a:pt x="42" y="12"/>
                </a:cubicBezTo>
                <a:cubicBezTo>
                  <a:pt x="42" y="9"/>
                  <a:pt x="39" y="6"/>
                  <a:pt x="39" y="6"/>
                </a:cubicBezTo>
                <a:cubicBezTo>
                  <a:pt x="39" y="6"/>
                  <a:pt x="36" y="3"/>
                  <a:pt x="36" y="0"/>
                </a:cubicBezTo>
                <a:cubicBezTo>
                  <a:pt x="33" y="0"/>
                  <a:pt x="33" y="3"/>
                  <a:pt x="33" y="3"/>
                </a:cubicBezTo>
                <a:cubicBezTo>
                  <a:pt x="33" y="0"/>
                  <a:pt x="6" y="0"/>
                  <a:pt x="6" y="0"/>
                </a:cubicBezTo>
                <a:cubicBezTo>
                  <a:pt x="3" y="3"/>
                  <a:pt x="6" y="9"/>
                  <a:pt x="6" y="12"/>
                </a:cubicBezTo>
                <a:cubicBezTo>
                  <a:pt x="6" y="15"/>
                  <a:pt x="6" y="15"/>
                  <a:pt x="6" y="15"/>
                </a:cubicBezTo>
                <a:cubicBezTo>
                  <a:pt x="9" y="21"/>
                  <a:pt x="9" y="30"/>
                  <a:pt x="9" y="33"/>
                </a:cubicBezTo>
                <a:cubicBezTo>
                  <a:pt x="9" y="33"/>
                  <a:pt x="6" y="36"/>
                  <a:pt x="6" y="39"/>
                </a:cubicBezTo>
                <a:cubicBezTo>
                  <a:pt x="6" y="42"/>
                  <a:pt x="0" y="48"/>
                  <a:pt x="0" y="51"/>
                </a:cubicBezTo>
                <a:cubicBezTo>
                  <a:pt x="0" y="51"/>
                  <a:pt x="3" y="60"/>
                  <a:pt x="6" y="63"/>
                </a:cubicBezTo>
                <a:cubicBezTo>
                  <a:pt x="6" y="63"/>
                  <a:pt x="6" y="66"/>
                  <a:pt x="6" y="69"/>
                </a:cubicBezTo>
                <a:cubicBezTo>
                  <a:pt x="9" y="69"/>
                  <a:pt x="12" y="72"/>
                  <a:pt x="15" y="72"/>
                </a:cubicBezTo>
                <a:cubicBezTo>
                  <a:pt x="15" y="72"/>
                  <a:pt x="30" y="66"/>
                  <a:pt x="36" y="63"/>
                </a:cubicBezTo>
                <a:cubicBezTo>
                  <a:pt x="39" y="60"/>
                  <a:pt x="45" y="60"/>
                  <a:pt x="48" y="57"/>
                </a:cubicBezTo>
                <a:cubicBezTo>
                  <a:pt x="48" y="54"/>
                  <a:pt x="45" y="48"/>
                  <a:pt x="45" y="45"/>
                </a:cubicBezTo>
                <a:cubicBezTo>
                  <a:pt x="45" y="39"/>
                  <a:pt x="42" y="33"/>
                  <a:pt x="42" y="3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5" name="Freeform 34">
            <a:extLst>
              <a:ext uri="{FF2B5EF4-FFF2-40B4-BE49-F238E27FC236}">
                <a16:creationId xmlns:a16="http://schemas.microsoft.com/office/drawing/2014/main" id="{218C0F92-C9EE-4D0C-B45C-96DECA848E56}"/>
              </a:ext>
            </a:extLst>
          </p:cNvPr>
          <p:cNvSpPr>
            <a:spLocks/>
          </p:cNvSpPr>
          <p:nvPr/>
        </p:nvSpPr>
        <p:spPr bwMode="auto">
          <a:xfrm>
            <a:off x="5340350" y="3960814"/>
            <a:ext cx="223839" cy="161925"/>
          </a:xfrm>
          <a:custGeom>
            <a:avLst/>
            <a:gdLst>
              <a:gd name="T0" fmla="*/ 30 w 87"/>
              <a:gd name="T1" fmla="*/ 33 h 63"/>
              <a:gd name="T2" fmla="*/ 36 w 87"/>
              <a:gd name="T3" fmla="*/ 33 h 63"/>
              <a:gd name="T4" fmla="*/ 42 w 87"/>
              <a:gd name="T5" fmla="*/ 30 h 63"/>
              <a:gd name="T6" fmla="*/ 51 w 87"/>
              <a:gd name="T7" fmla="*/ 42 h 63"/>
              <a:gd name="T8" fmla="*/ 54 w 87"/>
              <a:gd name="T9" fmla="*/ 48 h 63"/>
              <a:gd name="T10" fmla="*/ 54 w 87"/>
              <a:gd name="T11" fmla="*/ 48 h 63"/>
              <a:gd name="T12" fmla="*/ 63 w 87"/>
              <a:gd name="T13" fmla="*/ 48 h 63"/>
              <a:gd name="T14" fmla="*/ 66 w 87"/>
              <a:gd name="T15" fmla="*/ 57 h 63"/>
              <a:gd name="T16" fmla="*/ 72 w 87"/>
              <a:gd name="T17" fmla="*/ 60 h 63"/>
              <a:gd name="T18" fmla="*/ 75 w 87"/>
              <a:gd name="T19" fmla="*/ 57 h 63"/>
              <a:gd name="T20" fmla="*/ 78 w 87"/>
              <a:gd name="T21" fmla="*/ 60 h 63"/>
              <a:gd name="T22" fmla="*/ 81 w 87"/>
              <a:gd name="T23" fmla="*/ 57 h 63"/>
              <a:gd name="T24" fmla="*/ 81 w 87"/>
              <a:gd name="T25" fmla="*/ 48 h 63"/>
              <a:gd name="T26" fmla="*/ 84 w 87"/>
              <a:gd name="T27" fmla="*/ 48 h 63"/>
              <a:gd name="T28" fmla="*/ 84 w 87"/>
              <a:gd name="T29" fmla="*/ 42 h 63"/>
              <a:gd name="T30" fmla="*/ 81 w 87"/>
              <a:gd name="T31" fmla="*/ 36 h 63"/>
              <a:gd name="T32" fmla="*/ 81 w 87"/>
              <a:gd name="T33" fmla="*/ 27 h 63"/>
              <a:gd name="T34" fmla="*/ 78 w 87"/>
              <a:gd name="T35" fmla="*/ 24 h 63"/>
              <a:gd name="T36" fmla="*/ 78 w 87"/>
              <a:gd name="T37" fmla="*/ 18 h 63"/>
              <a:gd name="T38" fmla="*/ 78 w 87"/>
              <a:gd name="T39" fmla="*/ 15 h 63"/>
              <a:gd name="T40" fmla="*/ 72 w 87"/>
              <a:gd name="T41" fmla="*/ 9 h 63"/>
              <a:gd name="T42" fmla="*/ 69 w 87"/>
              <a:gd name="T43" fmla="*/ 0 h 63"/>
              <a:gd name="T44" fmla="*/ 60 w 87"/>
              <a:gd name="T45" fmla="*/ 6 h 63"/>
              <a:gd name="T46" fmla="*/ 54 w 87"/>
              <a:gd name="T47" fmla="*/ 6 h 63"/>
              <a:gd name="T48" fmla="*/ 45 w 87"/>
              <a:gd name="T49" fmla="*/ 6 h 63"/>
              <a:gd name="T50" fmla="*/ 42 w 87"/>
              <a:gd name="T51" fmla="*/ 3 h 63"/>
              <a:gd name="T52" fmla="*/ 42 w 87"/>
              <a:gd name="T53" fmla="*/ 3 h 63"/>
              <a:gd name="T54" fmla="*/ 42 w 87"/>
              <a:gd name="T55" fmla="*/ 3 h 63"/>
              <a:gd name="T56" fmla="*/ 24 w 87"/>
              <a:gd name="T57" fmla="*/ 3 h 63"/>
              <a:gd name="T58" fmla="*/ 18 w 87"/>
              <a:gd name="T59" fmla="*/ 0 h 63"/>
              <a:gd name="T60" fmla="*/ 15 w 87"/>
              <a:gd name="T61" fmla="*/ 3 h 63"/>
              <a:gd name="T62" fmla="*/ 15 w 87"/>
              <a:gd name="T63" fmla="*/ 9 h 63"/>
              <a:gd name="T64" fmla="*/ 12 w 87"/>
              <a:gd name="T65" fmla="*/ 12 h 63"/>
              <a:gd name="T66" fmla="*/ 3 w 87"/>
              <a:gd name="T67" fmla="*/ 15 h 63"/>
              <a:gd name="T68" fmla="*/ 0 w 87"/>
              <a:gd name="T69" fmla="*/ 18 h 63"/>
              <a:gd name="T70" fmla="*/ 9 w 87"/>
              <a:gd name="T71" fmla="*/ 27 h 63"/>
              <a:gd name="T72" fmla="*/ 21 w 87"/>
              <a:gd name="T73" fmla="*/ 42 h 63"/>
              <a:gd name="T74" fmla="*/ 30 w 87"/>
              <a:gd name="T75" fmla="*/ 33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87" h="63">
                <a:moveTo>
                  <a:pt x="30" y="33"/>
                </a:moveTo>
                <a:cubicBezTo>
                  <a:pt x="30" y="30"/>
                  <a:pt x="33" y="30"/>
                  <a:pt x="36" y="33"/>
                </a:cubicBezTo>
                <a:cubicBezTo>
                  <a:pt x="39" y="33"/>
                  <a:pt x="42" y="30"/>
                  <a:pt x="42" y="30"/>
                </a:cubicBezTo>
                <a:cubicBezTo>
                  <a:pt x="45" y="30"/>
                  <a:pt x="51" y="39"/>
                  <a:pt x="51" y="42"/>
                </a:cubicBezTo>
                <a:cubicBezTo>
                  <a:pt x="51" y="45"/>
                  <a:pt x="54" y="45"/>
                  <a:pt x="54" y="48"/>
                </a:cubicBezTo>
                <a:cubicBezTo>
                  <a:pt x="54" y="48"/>
                  <a:pt x="54" y="48"/>
                  <a:pt x="54" y="48"/>
                </a:cubicBezTo>
                <a:cubicBezTo>
                  <a:pt x="57" y="48"/>
                  <a:pt x="63" y="48"/>
                  <a:pt x="63" y="48"/>
                </a:cubicBezTo>
                <a:cubicBezTo>
                  <a:pt x="63" y="48"/>
                  <a:pt x="66" y="54"/>
                  <a:pt x="66" y="57"/>
                </a:cubicBezTo>
                <a:cubicBezTo>
                  <a:pt x="66" y="60"/>
                  <a:pt x="69" y="63"/>
                  <a:pt x="72" y="60"/>
                </a:cubicBezTo>
                <a:cubicBezTo>
                  <a:pt x="72" y="57"/>
                  <a:pt x="75" y="54"/>
                  <a:pt x="75" y="57"/>
                </a:cubicBezTo>
                <a:cubicBezTo>
                  <a:pt x="75" y="57"/>
                  <a:pt x="75" y="57"/>
                  <a:pt x="78" y="60"/>
                </a:cubicBezTo>
                <a:cubicBezTo>
                  <a:pt x="78" y="57"/>
                  <a:pt x="81" y="57"/>
                  <a:pt x="81" y="57"/>
                </a:cubicBezTo>
                <a:cubicBezTo>
                  <a:pt x="81" y="54"/>
                  <a:pt x="78" y="51"/>
                  <a:pt x="81" y="48"/>
                </a:cubicBezTo>
                <a:cubicBezTo>
                  <a:pt x="81" y="45"/>
                  <a:pt x="84" y="51"/>
                  <a:pt x="84" y="48"/>
                </a:cubicBezTo>
                <a:cubicBezTo>
                  <a:pt x="87" y="45"/>
                  <a:pt x="81" y="42"/>
                  <a:pt x="84" y="42"/>
                </a:cubicBezTo>
                <a:cubicBezTo>
                  <a:pt x="84" y="39"/>
                  <a:pt x="84" y="36"/>
                  <a:pt x="81" y="36"/>
                </a:cubicBezTo>
                <a:cubicBezTo>
                  <a:pt x="78" y="36"/>
                  <a:pt x="81" y="30"/>
                  <a:pt x="81" y="27"/>
                </a:cubicBezTo>
                <a:cubicBezTo>
                  <a:pt x="81" y="27"/>
                  <a:pt x="81" y="27"/>
                  <a:pt x="78" y="24"/>
                </a:cubicBezTo>
                <a:cubicBezTo>
                  <a:pt x="78" y="18"/>
                  <a:pt x="78" y="18"/>
                  <a:pt x="78" y="18"/>
                </a:cubicBezTo>
                <a:cubicBezTo>
                  <a:pt x="75" y="18"/>
                  <a:pt x="75" y="15"/>
                  <a:pt x="78" y="15"/>
                </a:cubicBezTo>
                <a:cubicBezTo>
                  <a:pt x="78" y="15"/>
                  <a:pt x="72" y="12"/>
                  <a:pt x="72" y="9"/>
                </a:cubicBezTo>
                <a:cubicBezTo>
                  <a:pt x="72" y="6"/>
                  <a:pt x="69" y="3"/>
                  <a:pt x="69" y="0"/>
                </a:cubicBezTo>
                <a:cubicBezTo>
                  <a:pt x="66" y="0"/>
                  <a:pt x="63" y="6"/>
                  <a:pt x="60" y="6"/>
                </a:cubicBezTo>
                <a:cubicBezTo>
                  <a:pt x="57" y="6"/>
                  <a:pt x="54" y="3"/>
                  <a:pt x="54" y="6"/>
                </a:cubicBezTo>
                <a:cubicBezTo>
                  <a:pt x="51" y="9"/>
                  <a:pt x="48" y="6"/>
                  <a:pt x="45" y="6"/>
                </a:cubicBezTo>
                <a:cubicBezTo>
                  <a:pt x="45" y="9"/>
                  <a:pt x="42" y="3"/>
                  <a:pt x="42" y="3"/>
                </a:cubicBezTo>
                <a:cubicBezTo>
                  <a:pt x="42" y="3"/>
                  <a:pt x="42" y="3"/>
                  <a:pt x="42" y="3"/>
                </a:cubicBezTo>
                <a:cubicBezTo>
                  <a:pt x="42" y="3"/>
                  <a:pt x="42" y="3"/>
                  <a:pt x="42" y="3"/>
                </a:cubicBezTo>
                <a:cubicBezTo>
                  <a:pt x="36" y="6"/>
                  <a:pt x="27" y="3"/>
                  <a:pt x="24" y="3"/>
                </a:cubicBezTo>
                <a:cubicBezTo>
                  <a:pt x="24" y="0"/>
                  <a:pt x="18" y="0"/>
                  <a:pt x="18" y="0"/>
                </a:cubicBezTo>
                <a:cubicBezTo>
                  <a:pt x="18" y="0"/>
                  <a:pt x="18" y="3"/>
                  <a:pt x="15" y="3"/>
                </a:cubicBezTo>
                <a:cubicBezTo>
                  <a:pt x="12" y="6"/>
                  <a:pt x="15" y="9"/>
                  <a:pt x="15" y="9"/>
                </a:cubicBezTo>
                <a:cubicBezTo>
                  <a:pt x="12" y="12"/>
                  <a:pt x="12" y="12"/>
                  <a:pt x="12" y="12"/>
                </a:cubicBezTo>
                <a:cubicBezTo>
                  <a:pt x="9" y="9"/>
                  <a:pt x="6" y="15"/>
                  <a:pt x="3" y="15"/>
                </a:cubicBezTo>
                <a:cubicBezTo>
                  <a:pt x="3" y="15"/>
                  <a:pt x="3" y="18"/>
                  <a:pt x="0" y="18"/>
                </a:cubicBezTo>
                <a:cubicBezTo>
                  <a:pt x="6" y="21"/>
                  <a:pt x="6" y="24"/>
                  <a:pt x="9" y="27"/>
                </a:cubicBezTo>
                <a:cubicBezTo>
                  <a:pt x="12" y="30"/>
                  <a:pt x="18" y="36"/>
                  <a:pt x="21" y="42"/>
                </a:cubicBezTo>
                <a:cubicBezTo>
                  <a:pt x="24" y="39"/>
                  <a:pt x="30" y="36"/>
                  <a:pt x="30" y="3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6" name="Freeform 35">
            <a:extLst>
              <a:ext uri="{FF2B5EF4-FFF2-40B4-BE49-F238E27FC236}">
                <a16:creationId xmlns:a16="http://schemas.microsoft.com/office/drawing/2014/main" id="{D16B0BC9-54B8-4099-A422-BB038019422D}"/>
              </a:ext>
            </a:extLst>
          </p:cNvPr>
          <p:cNvSpPr>
            <a:spLocks/>
          </p:cNvSpPr>
          <p:nvPr/>
        </p:nvSpPr>
        <p:spPr bwMode="auto">
          <a:xfrm>
            <a:off x="5448301" y="4084639"/>
            <a:ext cx="123825" cy="114300"/>
          </a:xfrm>
          <a:custGeom>
            <a:avLst/>
            <a:gdLst>
              <a:gd name="T0" fmla="*/ 39 w 48"/>
              <a:gd name="T1" fmla="*/ 24 h 45"/>
              <a:gd name="T2" fmla="*/ 33 w 48"/>
              <a:gd name="T3" fmla="*/ 21 h 45"/>
              <a:gd name="T4" fmla="*/ 36 w 48"/>
              <a:gd name="T5" fmla="*/ 15 h 45"/>
              <a:gd name="T6" fmla="*/ 36 w 48"/>
              <a:gd name="T7" fmla="*/ 12 h 45"/>
              <a:gd name="T8" fmla="*/ 33 w 48"/>
              <a:gd name="T9" fmla="*/ 9 h 45"/>
              <a:gd name="T10" fmla="*/ 30 w 48"/>
              <a:gd name="T11" fmla="*/ 12 h 45"/>
              <a:gd name="T12" fmla="*/ 24 w 48"/>
              <a:gd name="T13" fmla="*/ 9 h 45"/>
              <a:gd name="T14" fmla="*/ 21 w 48"/>
              <a:gd name="T15" fmla="*/ 0 h 45"/>
              <a:gd name="T16" fmla="*/ 12 w 48"/>
              <a:gd name="T17" fmla="*/ 0 h 45"/>
              <a:gd name="T18" fmla="*/ 12 w 48"/>
              <a:gd name="T19" fmla="*/ 6 h 45"/>
              <a:gd name="T20" fmla="*/ 3 w 48"/>
              <a:gd name="T21" fmla="*/ 15 h 45"/>
              <a:gd name="T22" fmla="*/ 0 w 48"/>
              <a:gd name="T23" fmla="*/ 18 h 45"/>
              <a:gd name="T24" fmla="*/ 15 w 48"/>
              <a:gd name="T25" fmla="*/ 27 h 45"/>
              <a:gd name="T26" fmla="*/ 42 w 48"/>
              <a:gd name="T27" fmla="*/ 45 h 45"/>
              <a:gd name="T28" fmla="*/ 42 w 48"/>
              <a:gd name="T29" fmla="*/ 45 h 45"/>
              <a:gd name="T30" fmla="*/ 48 w 48"/>
              <a:gd name="T31" fmla="*/ 33 h 45"/>
              <a:gd name="T32" fmla="*/ 39 w 48"/>
              <a:gd name="T33" fmla="*/ 2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8" h="45">
                <a:moveTo>
                  <a:pt x="39" y="24"/>
                </a:moveTo>
                <a:cubicBezTo>
                  <a:pt x="33" y="24"/>
                  <a:pt x="33" y="24"/>
                  <a:pt x="33" y="21"/>
                </a:cubicBezTo>
                <a:cubicBezTo>
                  <a:pt x="36" y="21"/>
                  <a:pt x="36" y="18"/>
                  <a:pt x="36" y="15"/>
                </a:cubicBezTo>
                <a:cubicBezTo>
                  <a:pt x="36" y="12"/>
                  <a:pt x="36" y="12"/>
                  <a:pt x="36" y="12"/>
                </a:cubicBezTo>
                <a:cubicBezTo>
                  <a:pt x="33" y="9"/>
                  <a:pt x="33" y="9"/>
                  <a:pt x="33" y="9"/>
                </a:cubicBezTo>
                <a:cubicBezTo>
                  <a:pt x="33" y="6"/>
                  <a:pt x="30" y="9"/>
                  <a:pt x="30" y="12"/>
                </a:cubicBezTo>
                <a:cubicBezTo>
                  <a:pt x="27" y="15"/>
                  <a:pt x="24" y="12"/>
                  <a:pt x="24" y="9"/>
                </a:cubicBezTo>
                <a:cubicBezTo>
                  <a:pt x="24" y="6"/>
                  <a:pt x="21" y="0"/>
                  <a:pt x="21" y="0"/>
                </a:cubicBezTo>
                <a:cubicBezTo>
                  <a:pt x="21" y="0"/>
                  <a:pt x="15" y="0"/>
                  <a:pt x="12" y="0"/>
                </a:cubicBezTo>
                <a:cubicBezTo>
                  <a:pt x="12" y="3"/>
                  <a:pt x="12" y="3"/>
                  <a:pt x="12" y="6"/>
                </a:cubicBezTo>
                <a:cubicBezTo>
                  <a:pt x="12" y="9"/>
                  <a:pt x="6" y="12"/>
                  <a:pt x="3" y="15"/>
                </a:cubicBezTo>
                <a:cubicBezTo>
                  <a:pt x="0" y="15"/>
                  <a:pt x="0" y="15"/>
                  <a:pt x="0" y="18"/>
                </a:cubicBezTo>
                <a:cubicBezTo>
                  <a:pt x="3" y="21"/>
                  <a:pt x="9" y="24"/>
                  <a:pt x="15" y="27"/>
                </a:cubicBezTo>
                <a:cubicBezTo>
                  <a:pt x="21" y="33"/>
                  <a:pt x="36" y="42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5" y="39"/>
                  <a:pt x="45" y="36"/>
                  <a:pt x="48" y="33"/>
                </a:cubicBezTo>
                <a:cubicBezTo>
                  <a:pt x="48" y="30"/>
                  <a:pt x="42" y="27"/>
                  <a:pt x="39" y="24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7" name="Freeform 36">
            <a:extLst>
              <a:ext uri="{FF2B5EF4-FFF2-40B4-BE49-F238E27FC236}">
                <a16:creationId xmlns:a16="http://schemas.microsoft.com/office/drawing/2014/main" id="{A301CFBF-3058-48B9-B93E-5F59867F2642}"/>
              </a:ext>
            </a:extLst>
          </p:cNvPr>
          <p:cNvSpPr>
            <a:spLocks/>
          </p:cNvSpPr>
          <p:nvPr/>
        </p:nvSpPr>
        <p:spPr bwMode="auto">
          <a:xfrm>
            <a:off x="5394326" y="4038601"/>
            <a:ext cx="85725" cy="92075"/>
          </a:xfrm>
          <a:custGeom>
            <a:avLst/>
            <a:gdLst>
              <a:gd name="T0" fmla="*/ 33 w 33"/>
              <a:gd name="T1" fmla="*/ 24 h 36"/>
              <a:gd name="T2" fmla="*/ 33 w 33"/>
              <a:gd name="T3" fmla="*/ 18 h 36"/>
              <a:gd name="T4" fmla="*/ 30 w 33"/>
              <a:gd name="T5" fmla="*/ 12 h 36"/>
              <a:gd name="T6" fmla="*/ 21 w 33"/>
              <a:gd name="T7" fmla="*/ 0 h 36"/>
              <a:gd name="T8" fmla="*/ 15 w 33"/>
              <a:gd name="T9" fmla="*/ 3 h 36"/>
              <a:gd name="T10" fmla="*/ 9 w 33"/>
              <a:gd name="T11" fmla="*/ 3 h 36"/>
              <a:gd name="T12" fmla="*/ 0 w 33"/>
              <a:gd name="T13" fmla="*/ 12 h 36"/>
              <a:gd name="T14" fmla="*/ 3 w 33"/>
              <a:gd name="T15" fmla="*/ 15 h 36"/>
              <a:gd name="T16" fmla="*/ 12 w 33"/>
              <a:gd name="T17" fmla="*/ 30 h 36"/>
              <a:gd name="T18" fmla="*/ 21 w 33"/>
              <a:gd name="T19" fmla="*/ 36 h 36"/>
              <a:gd name="T20" fmla="*/ 24 w 33"/>
              <a:gd name="T21" fmla="*/ 33 h 36"/>
              <a:gd name="T22" fmla="*/ 33 w 33"/>
              <a:gd name="T23" fmla="*/ 24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3" h="36">
                <a:moveTo>
                  <a:pt x="33" y="24"/>
                </a:moveTo>
                <a:cubicBezTo>
                  <a:pt x="33" y="21"/>
                  <a:pt x="33" y="21"/>
                  <a:pt x="33" y="18"/>
                </a:cubicBezTo>
                <a:cubicBezTo>
                  <a:pt x="33" y="15"/>
                  <a:pt x="30" y="15"/>
                  <a:pt x="30" y="12"/>
                </a:cubicBezTo>
                <a:cubicBezTo>
                  <a:pt x="30" y="9"/>
                  <a:pt x="24" y="0"/>
                  <a:pt x="21" y="0"/>
                </a:cubicBezTo>
                <a:cubicBezTo>
                  <a:pt x="21" y="0"/>
                  <a:pt x="18" y="3"/>
                  <a:pt x="15" y="3"/>
                </a:cubicBezTo>
                <a:cubicBezTo>
                  <a:pt x="12" y="0"/>
                  <a:pt x="9" y="0"/>
                  <a:pt x="9" y="3"/>
                </a:cubicBezTo>
                <a:cubicBezTo>
                  <a:pt x="9" y="6"/>
                  <a:pt x="3" y="9"/>
                  <a:pt x="0" y="12"/>
                </a:cubicBezTo>
                <a:cubicBezTo>
                  <a:pt x="3" y="12"/>
                  <a:pt x="3" y="15"/>
                  <a:pt x="3" y="15"/>
                </a:cubicBezTo>
                <a:cubicBezTo>
                  <a:pt x="6" y="24"/>
                  <a:pt x="9" y="27"/>
                  <a:pt x="12" y="30"/>
                </a:cubicBezTo>
                <a:cubicBezTo>
                  <a:pt x="12" y="30"/>
                  <a:pt x="18" y="33"/>
                  <a:pt x="21" y="36"/>
                </a:cubicBezTo>
                <a:cubicBezTo>
                  <a:pt x="21" y="33"/>
                  <a:pt x="21" y="33"/>
                  <a:pt x="24" y="33"/>
                </a:cubicBezTo>
                <a:cubicBezTo>
                  <a:pt x="27" y="30"/>
                  <a:pt x="33" y="27"/>
                  <a:pt x="33" y="24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8" name="Freeform 37">
            <a:extLst>
              <a:ext uri="{FF2B5EF4-FFF2-40B4-BE49-F238E27FC236}">
                <a16:creationId xmlns:a16="http://schemas.microsoft.com/office/drawing/2014/main" id="{D6F8E0D0-268C-414A-8A06-AA021CCE9D94}"/>
              </a:ext>
            </a:extLst>
          </p:cNvPr>
          <p:cNvSpPr>
            <a:spLocks/>
          </p:cNvSpPr>
          <p:nvPr/>
        </p:nvSpPr>
        <p:spPr bwMode="auto">
          <a:xfrm>
            <a:off x="5287963" y="3502026"/>
            <a:ext cx="246063" cy="200025"/>
          </a:xfrm>
          <a:custGeom>
            <a:avLst/>
            <a:gdLst>
              <a:gd name="T0" fmla="*/ 45 w 96"/>
              <a:gd name="T1" fmla="*/ 0 h 78"/>
              <a:gd name="T2" fmla="*/ 39 w 96"/>
              <a:gd name="T3" fmla="*/ 12 h 78"/>
              <a:gd name="T4" fmla="*/ 24 w 96"/>
              <a:gd name="T5" fmla="*/ 33 h 78"/>
              <a:gd name="T6" fmla="*/ 3 w 96"/>
              <a:gd name="T7" fmla="*/ 66 h 78"/>
              <a:gd name="T8" fmla="*/ 0 w 96"/>
              <a:gd name="T9" fmla="*/ 78 h 78"/>
              <a:gd name="T10" fmla="*/ 45 w 96"/>
              <a:gd name="T11" fmla="*/ 78 h 78"/>
              <a:gd name="T12" fmla="*/ 45 w 96"/>
              <a:gd name="T13" fmla="*/ 60 h 78"/>
              <a:gd name="T14" fmla="*/ 57 w 96"/>
              <a:gd name="T15" fmla="*/ 51 h 78"/>
              <a:gd name="T16" fmla="*/ 57 w 96"/>
              <a:gd name="T17" fmla="*/ 21 h 78"/>
              <a:gd name="T18" fmla="*/ 96 w 96"/>
              <a:gd name="T19" fmla="*/ 21 h 78"/>
              <a:gd name="T20" fmla="*/ 96 w 96"/>
              <a:gd name="T21" fmla="*/ 6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6" h="78">
                <a:moveTo>
                  <a:pt x="45" y="0"/>
                </a:moveTo>
                <a:cubicBezTo>
                  <a:pt x="42" y="3"/>
                  <a:pt x="39" y="9"/>
                  <a:pt x="39" y="12"/>
                </a:cubicBezTo>
                <a:cubicBezTo>
                  <a:pt x="36" y="18"/>
                  <a:pt x="24" y="24"/>
                  <a:pt x="24" y="33"/>
                </a:cubicBezTo>
                <a:cubicBezTo>
                  <a:pt x="24" y="39"/>
                  <a:pt x="12" y="51"/>
                  <a:pt x="3" y="66"/>
                </a:cubicBezTo>
                <a:cubicBezTo>
                  <a:pt x="3" y="72"/>
                  <a:pt x="0" y="75"/>
                  <a:pt x="0" y="78"/>
                </a:cubicBezTo>
                <a:cubicBezTo>
                  <a:pt x="45" y="78"/>
                  <a:pt x="45" y="78"/>
                  <a:pt x="45" y="78"/>
                </a:cubicBezTo>
                <a:cubicBezTo>
                  <a:pt x="45" y="78"/>
                  <a:pt x="45" y="63"/>
                  <a:pt x="45" y="60"/>
                </a:cubicBezTo>
                <a:cubicBezTo>
                  <a:pt x="45" y="57"/>
                  <a:pt x="57" y="54"/>
                  <a:pt x="57" y="51"/>
                </a:cubicBezTo>
                <a:cubicBezTo>
                  <a:pt x="57" y="48"/>
                  <a:pt x="57" y="21"/>
                  <a:pt x="57" y="21"/>
                </a:cubicBezTo>
                <a:cubicBezTo>
                  <a:pt x="57" y="21"/>
                  <a:pt x="93" y="21"/>
                  <a:pt x="96" y="21"/>
                </a:cubicBezTo>
                <a:cubicBezTo>
                  <a:pt x="96" y="21"/>
                  <a:pt x="96" y="12"/>
                  <a:pt x="96" y="6"/>
                </a:cubicBezTo>
              </a:path>
            </a:pathLst>
          </a:custGeom>
          <a:solidFill>
            <a:schemeClr val="tx2">
              <a:lumMod val="75000"/>
            </a:schemeClr>
          </a:solidFill>
          <a:ln w="6350">
            <a:solidFill>
              <a:srgbClr val="3012B0"/>
            </a:solidFill>
            <a:round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49" name="Freeform 38">
            <a:extLst>
              <a:ext uri="{FF2B5EF4-FFF2-40B4-BE49-F238E27FC236}">
                <a16:creationId xmlns:a16="http://schemas.microsoft.com/office/drawing/2014/main" id="{CA9B8C94-F317-421D-A93B-75BBB6774E95}"/>
              </a:ext>
            </a:extLst>
          </p:cNvPr>
          <p:cNvSpPr>
            <a:spLocks/>
          </p:cNvSpPr>
          <p:nvPr/>
        </p:nvSpPr>
        <p:spPr bwMode="auto">
          <a:xfrm>
            <a:off x="5287963" y="3502026"/>
            <a:ext cx="246063" cy="200025"/>
          </a:xfrm>
          <a:custGeom>
            <a:avLst/>
            <a:gdLst>
              <a:gd name="T0" fmla="*/ 45 w 96"/>
              <a:gd name="T1" fmla="*/ 0 h 78"/>
              <a:gd name="T2" fmla="*/ 39 w 96"/>
              <a:gd name="T3" fmla="*/ 12 h 78"/>
              <a:gd name="T4" fmla="*/ 24 w 96"/>
              <a:gd name="T5" fmla="*/ 33 h 78"/>
              <a:gd name="T6" fmla="*/ 3 w 96"/>
              <a:gd name="T7" fmla="*/ 66 h 78"/>
              <a:gd name="T8" fmla="*/ 0 w 96"/>
              <a:gd name="T9" fmla="*/ 78 h 78"/>
              <a:gd name="T10" fmla="*/ 45 w 96"/>
              <a:gd name="T11" fmla="*/ 78 h 78"/>
              <a:gd name="T12" fmla="*/ 45 w 96"/>
              <a:gd name="T13" fmla="*/ 60 h 78"/>
              <a:gd name="T14" fmla="*/ 57 w 96"/>
              <a:gd name="T15" fmla="*/ 51 h 78"/>
              <a:gd name="T16" fmla="*/ 57 w 96"/>
              <a:gd name="T17" fmla="*/ 21 h 78"/>
              <a:gd name="T18" fmla="*/ 96 w 96"/>
              <a:gd name="T19" fmla="*/ 21 h 78"/>
              <a:gd name="T20" fmla="*/ 96 w 96"/>
              <a:gd name="T21" fmla="*/ 6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6" h="78">
                <a:moveTo>
                  <a:pt x="45" y="0"/>
                </a:moveTo>
                <a:cubicBezTo>
                  <a:pt x="42" y="3"/>
                  <a:pt x="39" y="9"/>
                  <a:pt x="39" y="12"/>
                </a:cubicBezTo>
                <a:cubicBezTo>
                  <a:pt x="36" y="18"/>
                  <a:pt x="24" y="24"/>
                  <a:pt x="24" y="33"/>
                </a:cubicBezTo>
                <a:cubicBezTo>
                  <a:pt x="24" y="39"/>
                  <a:pt x="12" y="51"/>
                  <a:pt x="3" y="66"/>
                </a:cubicBezTo>
                <a:cubicBezTo>
                  <a:pt x="3" y="72"/>
                  <a:pt x="0" y="75"/>
                  <a:pt x="0" y="78"/>
                </a:cubicBezTo>
                <a:cubicBezTo>
                  <a:pt x="45" y="78"/>
                  <a:pt x="45" y="78"/>
                  <a:pt x="45" y="78"/>
                </a:cubicBezTo>
                <a:cubicBezTo>
                  <a:pt x="45" y="78"/>
                  <a:pt x="45" y="63"/>
                  <a:pt x="45" y="60"/>
                </a:cubicBezTo>
                <a:cubicBezTo>
                  <a:pt x="45" y="57"/>
                  <a:pt x="57" y="54"/>
                  <a:pt x="57" y="51"/>
                </a:cubicBezTo>
                <a:cubicBezTo>
                  <a:pt x="57" y="48"/>
                  <a:pt x="57" y="21"/>
                  <a:pt x="57" y="21"/>
                </a:cubicBezTo>
                <a:cubicBezTo>
                  <a:pt x="57" y="21"/>
                  <a:pt x="93" y="21"/>
                  <a:pt x="96" y="21"/>
                </a:cubicBezTo>
                <a:cubicBezTo>
                  <a:pt x="96" y="21"/>
                  <a:pt x="96" y="12"/>
                  <a:pt x="96" y="6"/>
                </a:cubicBezTo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0" name="Freeform 39">
            <a:extLst>
              <a:ext uri="{FF2B5EF4-FFF2-40B4-BE49-F238E27FC236}">
                <a16:creationId xmlns:a16="http://schemas.microsoft.com/office/drawing/2014/main" id="{7635D858-C444-4CF6-A347-5EC4864F0C7D}"/>
              </a:ext>
            </a:extLst>
          </p:cNvPr>
          <p:cNvSpPr>
            <a:spLocks/>
          </p:cNvSpPr>
          <p:nvPr/>
        </p:nvSpPr>
        <p:spPr bwMode="auto">
          <a:xfrm>
            <a:off x="5287965" y="3517900"/>
            <a:ext cx="352425" cy="381000"/>
          </a:xfrm>
          <a:custGeom>
            <a:avLst/>
            <a:gdLst>
              <a:gd name="T0" fmla="*/ 12 w 138"/>
              <a:gd name="T1" fmla="*/ 129 h 150"/>
              <a:gd name="T2" fmla="*/ 21 w 138"/>
              <a:gd name="T3" fmla="*/ 129 h 150"/>
              <a:gd name="T4" fmla="*/ 30 w 138"/>
              <a:gd name="T5" fmla="*/ 129 h 150"/>
              <a:gd name="T6" fmla="*/ 36 w 138"/>
              <a:gd name="T7" fmla="*/ 135 h 150"/>
              <a:gd name="T8" fmla="*/ 39 w 138"/>
              <a:gd name="T9" fmla="*/ 135 h 150"/>
              <a:gd name="T10" fmla="*/ 48 w 138"/>
              <a:gd name="T11" fmla="*/ 144 h 150"/>
              <a:gd name="T12" fmla="*/ 54 w 138"/>
              <a:gd name="T13" fmla="*/ 150 h 150"/>
              <a:gd name="T14" fmla="*/ 60 w 138"/>
              <a:gd name="T15" fmla="*/ 147 h 150"/>
              <a:gd name="T16" fmla="*/ 66 w 138"/>
              <a:gd name="T17" fmla="*/ 144 h 150"/>
              <a:gd name="T18" fmla="*/ 72 w 138"/>
              <a:gd name="T19" fmla="*/ 141 h 150"/>
              <a:gd name="T20" fmla="*/ 81 w 138"/>
              <a:gd name="T21" fmla="*/ 144 h 150"/>
              <a:gd name="T22" fmla="*/ 87 w 138"/>
              <a:gd name="T23" fmla="*/ 141 h 150"/>
              <a:gd name="T24" fmla="*/ 132 w 138"/>
              <a:gd name="T25" fmla="*/ 141 h 150"/>
              <a:gd name="T26" fmla="*/ 132 w 138"/>
              <a:gd name="T27" fmla="*/ 129 h 150"/>
              <a:gd name="T28" fmla="*/ 129 w 138"/>
              <a:gd name="T29" fmla="*/ 126 h 150"/>
              <a:gd name="T30" fmla="*/ 117 w 138"/>
              <a:gd name="T31" fmla="*/ 27 h 150"/>
              <a:gd name="T32" fmla="*/ 138 w 138"/>
              <a:gd name="T33" fmla="*/ 27 h 150"/>
              <a:gd name="T34" fmla="*/ 96 w 138"/>
              <a:gd name="T35" fmla="*/ 0 h 150"/>
              <a:gd name="T36" fmla="*/ 96 w 138"/>
              <a:gd name="T37" fmla="*/ 0 h 150"/>
              <a:gd name="T38" fmla="*/ 96 w 138"/>
              <a:gd name="T39" fmla="*/ 15 h 150"/>
              <a:gd name="T40" fmla="*/ 57 w 138"/>
              <a:gd name="T41" fmla="*/ 15 h 150"/>
              <a:gd name="T42" fmla="*/ 57 w 138"/>
              <a:gd name="T43" fmla="*/ 45 h 150"/>
              <a:gd name="T44" fmla="*/ 45 w 138"/>
              <a:gd name="T45" fmla="*/ 54 h 150"/>
              <a:gd name="T46" fmla="*/ 45 w 138"/>
              <a:gd name="T47" fmla="*/ 72 h 150"/>
              <a:gd name="T48" fmla="*/ 0 w 138"/>
              <a:gd name="T49" fmla="*/ 72 h 150"/>
              <a:gd name="T50" fmla="*/ 6 w 138"/>
              <a:gd name="T51" fmla="*/ 84 h 150"/>
              <a:gd name="T52" fmla="*/ 9 w 138"/>
              <a:gd name="T53" fmla="*/ 102 h 150"/>
              <a:gd name="T54" fmla="*/ 6 w 138"/>
              <a:gd name="T55" fmla="*/ 126 h 150"/>
              <a:gd name="T56" fmla="*/ 3 w 138"/>
              <a:gd name="T57" fmla="*/ 135 h 150"/>
              <a:gd name="T58" fmla="*/ 3 w 138"/>
              <a:gd name="T59" fmla="*/ 135 h 150"/>
              <a:gd name="T60" fmla="*/ 12 w 138"/>
              <a:gd name="T61" fmla="*/ 129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38" h="150">
                <a:moveTo>
                  <a:pt x="12" y="129"/>
                </a:moveTo>
                <a:cubicBezTo>
                  <a:pt x="15" y="129"/>
                  <a:pt x="21" y="129"/>
                  <a:pt x="21" y="129"/>
                </a:cubicBezTo>
                <a:cubicBezTo>
                  <a:pt x="21" y="129"/>
                  <a:pt x="27" y="126"/>
                  <a:pt x="30" y="129"/>
                </a:cubicBezTo>
                <a:cubicBezTo>
                  <a:pt x="33" y="129"/>
                  <a:pt x="36" y="135"/>
                  <a:pt x="36" y="135"/>
                </a:cubicBezTo>
                <a:cubicBezTo>
                  <a:pt x="39" y="135"/>
                  <a:pt x="39" y="135"/>
                  <a:pt x="39" y="135"/>
                </a:cubicBezTo>
                <a:cubicBezTo>
                  <a:pt x="39" y="135"/>
                  <a:pt x="42" y="141"/>
                  <a:pt x="48" y="144"/>
                </a:cubicBezTo>
                <a:cubicBezTo>
                  <a:pt x="51" y="144"/>
                  <a:pt x="51" y="147"/>
                  <a:pt x="54" y="150"/>
                </a:cubicBezTo>
                <a:cubicBezTo>
                  <a:pt x="57" y="150"/>
                  <a:pt x="60" y="147"/>
                  <a:pt x="60" y="147"/>
                </a:cubicBezTo>
                <a:cubicBezTo>
                  <a:pt x="60" y="144"/>
                  <a:pt x="60" y="138"/>
                  <a:pt x="66" y="144"/>
                </a:cubicBezTo>
                <a:cubicBezTo>
                  <a:pt x="72" y="147"/>
                  <a:pt x="72" y="144"/>
                  <a:pt x="72" y="141"/>
                </a:cubicBezTo>
                <a:cubicBezTo>
                  <a:pt x="72" y="141"/>
                  <a:pt x="78" y="144"/>
                  <a:pt x="81" y="144"/>
                </a:cubicBezTo>
                <a:cubicBezTo>
                  <a:pt x="84" y="144"/>
                  <a:pt x="87" y="141"/>
                  <a:pt x="87" y="141"/>
                </a:cubicBezTo>
                <a:cubicBezTo>
                  <a:pt x="87" y="141"/>
                  <a:pt x="129" y="141"/>
                  <a:pt x="132" y="141"/>
                </a:cubicBezTo>
                <a:cubicBezTo>
                  <a:pt x="132" y="138"/>
                  <a:pt x="132" y="129"/>
                  <a:pt x="132" y="129"/>
                </a:cubicBezTo>
                <a:cubicBezTo>
                  <a:pt x="129" y="126"/>
                  <a:pt x="129" y="126"/>
                  <a:pt x="129" y="126"/>
                </a:cubicBezTo>
                <a:cubicBezTo>
                  <a:pt x="117" y="27"/>
                  <a:pt x="117" y="27"/>
                  <a:pt x="117" y="27"/>
                </a:cubicBezTo>
                <a:cubicBezTo>
                  <a:pt x="138" y="27"/>
                  <a:pt x="138" y="27"/>
                  <a:pt x="138" y="27"/>
                </a:cubicBezTo>
                <a:cubicBezTo>
                  <a:pt x="117" y="15"/>
                  <a:pt x="99" y="3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6"/>
                  <a:pt x="96" y="15"/>
                  <a:pt x="96" y="15"/>
                </a:cubicBezTo>
                <a:cubicBezTo>
                  <a:pt x="93" y="15"/>
                  <a:pt x="57" y="15"/>
                  <a:pt x="57" y="15"/>
                </a:cubicBezTo>
                <a:cubicBezTo>
                  <a:pt x="57" y="15"/>
                  <a:pt x="57" y="42"/>
                  <a:pt x="57" y="45"/>
                </a:cubicBezTo>
                <a:cubicBezTo>
                  <a:pt x="57" y="48"/>
                  <a:pt x="45" y="51"/>
                  <a:pt x="45" y="54"/>
                </a:cubicBezTo>
                <a:cubicBezTo>
                  <a:pt x="45" y="57"/>
                  <a:pt x="45" y="72"/>
                  <a:pt x="45" y="72"/>
                </a:cubicBezTo>
                <a:cubicBezTo>
                  <a:pt x="0" y="72"/>
                  <a:pt x="0" y="72"/>
                  <a:pt x="0" y="72"/>
                </a:cubicBezTo>
                <a:cubicBezTo>
                  <a:pt x="0" y="78"/>
                  <a:pt x="3" y="81"/>
                  <a:pt x="6" y="84"/>
                </a:cubicBezTo>
                <a:cubicBezTo>
                  <a:pt x="9" y="87"/>
                  <a:pt x="3" y="96"/>
                  <a:pt x="9" y="102"/>
                </a:cubicBezTo>
                <a:cubicBezTo>
                  <a:pt x="15" y="111"/>
                  <a:pt x="9" y="120"/>
                  <a:pt x="6" y="126"/>
                </a:cubicBezTo>
                <a:cubicBezTo>
                  <a:pt x="3" y="126"/>
                  <a:pt x="3" y="132"/>
                  <a:pt x="3" y="135"/>
                </a:cubicBezTo>
                <a:cubicBezTo>
                  <a:pt x="3" y="135"/>
                  <a:pt x="3" y="135"/>
                  <a:pt x="3" y="135"/>
                </a:cubicBezTo>
                <a:cubicBezTo>
                  <a:pt x="9" y="135"/>
                  <a:pt x="6" y="129"/>
                  <a:pt x="12" y="12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1" name="Freeform 40">
            <a:extLst>
              <a:ext uri="{FF2B5EF4-FFF2-40B4-BE49-F238E27FC236}">
                <a16:creationId xmlns:a16="http://schemas.microsoft.com/office/drawing/2014/main" id="{4668A297-AFC7-4E8F-B2B1-48091684343F}"/>
              </a:ext>
            </a:extLst>
          </p:cNvPr>
          <p:cNvSpPr>
            <a:spLocks/>
          </p:cNvSpPr>
          <p:nvPr/>
        </p:nvSpPr>
        <p:spPr bwMode="auto">
          <a:xfrm>
            <a:off x="5426075" y="3586164"/>
            <a:ext cx="482600" cy="452437"/>
          </a:xfrm>
          <a:custGeom>
            <a:avLst/>
            <a:gdLst>
              <a:gd name="T0" fmla="*/ 177 w 189"/>
              <a:gd name="T1" fmla="*/ 72 h 177"/>
              <a:gd name="T2" fmla="*/ 171 w 189"/>
              <a:gd name="T3" fmla="*/ 60 h 177"/>
              <a:gd name="T4" fmla="*/ 159 w 189"/>
              <a:gd name="T5" fmla="*/ 57 h 177"/>
              <a:gd name="T6" fmla="*/ 153 w 189"/>
              <a:gd name="T7" fmla="*/ 48 h 177"/>
              <a:gd name="T8" fmla="*/ 84 w 189"/>
              <a:gd name="T9" fmla="*/ 0 h 177"/>
              <a:gd name="T10" fmla="*/ 63 w 189"/>
              <a:gd name="T11" fmla="*/ 0 h 177"/>
              <a:gd name="T12" fmla="*/ 75 w 189"/>
              <a:gd name="T13" fmla="*/ 99 h 177"/>
              <a:gd name="T14" fmla="*/ 78 w 189"/>
              <a:gd name="T15" fmla="*/ 102 h 177"/>
              <a:gd name="T16" fmla="*/ 78 w 189"/>
              <a:gd name="T17" fmla="*/ 114 h 177"/>
              <a:gd name="T18" fmla="*/ 33 w 189"/>
              <a:gd name="T19" fmla="*/ 114 h 177"/>
              <a:gd name="T20" fmla="*/ 27 w 189"/>
              <a:gd name="T21" fmla="*/ 117 h 177"/>
              <a:gd name="T22" fmla="*/ 18 w 189"/>
              <a:gd name="T23" fmla="*/ 114 h 177"/>
              <a:gd name="T24" fmla="*/ 12 w 189"/>
              <a:gd name="T25" fmla="*/ 117 h 177"/>
              <a:gd name="T26" fmla="*/ 6 w 189"/>
              <a:gd name="T27" fmla="*/ 120 h 177"/>
              <a:gd name="T28" fmla="*/ 0 w 189"/>
              <a:gd name="T29" fmla="*/ 123 h 177"/>
              <a:gd name="T30" fmla="*/ 0 w 189"/>
              <a:gd name="T31" fmla="*/ 126 h 177"/>
              <a:gd name="T32" fmla="*/ 3 w 189"/>
              <a:gd name="T33" fmla="*/ 129 h 177"/>
              <a:gd name="T34" fmla="*/ 3 w 189"/>
              <a:gd name="T35" fmla="*/ 135 h 177"/>
              <a:gd name="T36" fmla="*/ 9 w 189"/>
              <a:gd name="T37" fmla="*/ 141 h 177"/>
              <a:gd name="T38" fmla="*/ 9 w 189"/>
              <a:gd name="T39" fmla="*/ 150 h 177"/>
              <a:gd name="T40" fmla="*/ 12 w 189"/>
              <a:gd name="T41" fmla="*/ 153 h 177"/>
              <a:gd name="T42" fmla="*/ 21 w 189"/>
              <a:gd name="T43" fmla="*/ 153 h 177"/>
              <a:gd name="T44" fmla="*/ 27 w 189"/>
              <a:gd name="T45" fmla="*/ 153 h 177"/>
              <a:gd name="T46" fmla="*/ 36 w 189"/>
              <a:gd name="T47" fmla="*/ 147 h 177"/>
              <a:gd name="T48" fmla="*/ 39 w 189"/>
              <a:gd name="T49" fmla="*/ 156 h 177"/>
              <a:gd name="T50" fmla="*/ 45 w 189"/>
              <a:gd name="T51" fmla="*/ 162 h 177"/>
              <a:gd name="T52" fmla="*/ 45 w 189"/>
              <a:gd name="T53" fmla="*/ 165 h 177"/>
              <a:gd name="T54" fmla="*/ 45 w 189"/>
              <a:gd name="T55" fmla="*/ 171 h 177"/>
              <a:gd name="T56" fmla="*/ 51 w 189"/>
              <a:gd name="T57" fmla="*/ 174 h 177"/>
              <a:gd name="T58" fmla="*/ 57 w 189"/>
              <a:gd name="T59" fmla="*/ 174 h 177"/>
              <a:gd name="T60" fmla="*/ 63 w 189"/>
              <a:gd name="T61" fmla="*/ 171 h 177"/>
              <a:gd name="T62" fmla="*/ 69 w 189"/>
              <a:gd name="T63" fmla="*/ 171 h 177"/>
              <a:gd name="T64" fmla="*/ 72 w 189"/>
              <a:gd name="T65" fmla="*/ 171 h 177"/>
              <a:gd name="T66" fmla="*/ 78 w 189"/>
              <a:gd name="T67" fmla="*/ 171 h 177"/>
              <a:gd name="T68" fmla="*/ 81 w 189"/>
              <a:gd name="T69" fmla="*/ 162 h 177"/>
              <a:gd name="T70" fmla="*/ 78 w 189"/>
              <a:gd name="T71" fmla="*/ 156 h 177"/>
              <a:gd name="T72" fmla="*/ 87 w 189"/>
              <a:gd name="T73" fmla="*/ 153 h 177"/>
              <a:gd name="T74" fmla="*/ 93 w 189"/>
              <a:gd name="T75" fmla="*/ 144 h 177"/>
              <a:gd name="T76" fmla="*/ 96 w 189"/>
              <a:gd name="T77" fmla="*/ 135 h 177"/>
              <a:gd name="T78" fmla="*/ 102 w 189"/>
              <a:gd name="T79" fmla="*/ 138 h 177"/>
              <a:gd name="T80" fmla="*/ 108 w 189"/>
              <a:gd name="T81" fmla="*/ 132 h 177"/>
              <a:gd name="T82" fmla="*/ 114 w 189"/>
              <a:gd name="T83" fmla="*/ 129 h 177"/>
              <a:gd name="T84" fmla="*/ 117 w 189"/>
              <a:gd name="T85" fmla="*/ 126 h 177"/>
              <a:gd name="T86" fmla="*/ 126 w 189"/>
              <a:gd name="T87" fmla="*/ 123 h 177"/>
              <a:gd name="T88" fmla="*/ 135 w 189"/>
              <a:gd name="T89" fmla="*/ 120 h 177"/>
              <a:gd name="T90" fmla="*/ 150 w 189"/>
              <a:gd name="T91" fmla="*/ 120 h 177"/>
              <a:gd name="T92" fmla="*/ 159 w 189"/>
              <a:gd name="T93" fmla="*/ 117 h 177"/>
              <a:gd name="T94" fmla="*/ 177 w 189"/>
              <a:gd name="T95" fmla="*/ 114 h 177"/>
              <a:gd name="T96" fmla="*/ 183 w 189"/>
              <a:gd name="T97" fmla="*/ 111 h 177"/>
              <a:gd name="T98" fmla="*/ 186 w 189"/>
              <a:gd name="T99" fmla="*/ 102 h 177"/>
              <a:gd name="T100" fmla="*/ 186 w 189"/>
              <a:gd name="T101" fmla="*/ 72 h 177"/>
              <a:gd name="T102" fmla="*/ 177 w 189"/>
              <a:gd name="T103" fmla="*/ 72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89" h="177">
                <a:moveTo>
                  <a:pt x="177" y="72"/>
                </a:moveTo>
                <a:cubicBezTo>
                  <a:pt x="177" y="72"/>
                  <a:pt x="177" y="66"/>
                  <a:pt x="171" y="60"/>
                </a:cubicBezTo>
                <a:cubicBezTo>
                  <a:pt x="168" y="57"/>
                  <a:pt x="159" y="57"/>
                  <a:pt x="159" y="57"/>
                </a:cubicBezTo>
                <a:cubicBezTo>
                  <a:pt x="159" y="57"/>
                  <a:pt x="156" y="51"/>
                  <a:pt x="153" y="48"/>
                </a:cubicBezTo>
                <a:cubicBezTo>
                  <a:pt x="150" y="45"/>
                  <a:pt x="114" y="21"/>
                  <a:pt x="84" y="0"/>
                </a:cubicBezTo>
                <a:cubicBezTo>
                  <a:pt x="63" y="0"/>
                  <a:pt x="63" y="0"/>
                  <a:pt x="63" y="0"/>
                </a:cubicBezTo>
                <a:cubicBezTo>
                  <a:pt x="75" y="99"/>
                  <a:pt x="75" y="99"/>
                  <a:pt x="75" y="99"/>
                </a:cubicBezTo>
                <a:cubicBezTo>
                  <a:pt x="78" y="102"/>
                  <a:pt x="78" y="102"/>
                  <a:pt x="78" y="102"/>
                </a:cubicBezTo>
                <a:cubicBezTo>
                  <a:pt x="78" y="102"/>
                  <a:pt x="78" y="111"/>
                  <a:pt x="78" y="114"/>
                </a:cubicBezTo>
                <a:cubicBezTo>
                  <a:pt x="75" y="114"/>
                  <a:pt x="33" y="114"/>
                  <a:pt x="33" y="114"/>
                </a:cubicBezTo>
                <a:cubicBezTo>
                  <a:pt x="33" y="114"/>
                  <a:pt x="30" y="117"/>
                  <a:pt x="27" y="117"/>
                </a:cubicBezTo>
                <a:cubicBezTo>
                  <a:pt x="24" y="117"/>
                  <a:pt x="18" y="114"/>
                  <a:pt x="18" y="114"/>
                </a:cubicBezTo>
                <a:cubicBezTo>
                  <a:pt x="18" y="117"/>
                  <a:pt x="18" y="120"/>
                  <a:pt x="12" y="117"/>
                </a:cubicBezTo>
                <a:cubicBezTo>
                  <a:pt x="6" y="111"/>
                  <a:pt x="6" y="117"/>
                  <a:pt x="6" y="120"/>
                </a:cubicBezTo>
                <a:cubicBezTo>
                  <a:pt x="6" y="120"/>
                  <a:pt x="3" y="123"/>
                  <a:pt x="0" y="123"/>
                </a:cubicBezTo>
                <a:cubicBezTo>
                  <a:pt x="0" y="126"/>
                  <a:pt x="0" y="126"/>
                  <a:pt x="0" y="126"/>
                </a:cubicBezTo>
                <a:cubicBezTo>
                  <a:pt x="3" y="129"/>
                  <a:pt x="3" y="129"/>
                  <a:pt x="3" y="129"/>
                </a:cubicBezTo>
                <a:cubicBezTo>
                  <a:pt x="3" y="129"/>
                  <a:pt x="3" y="132"/>
                  <a:pt x="3" y="135"/>
                </a:cubicBezTo>
                <a:cubicBezTo>
                  <a:pt x="6" y="138"/>
                  <a:pt x="9" y="141"/>
                  <a:pt x="9" y="141"/>
                </a:cubicBezTo>
                <a:cubicBezTo>
                  <a:pt x="9" y="144"/>
                  <a:pt x="9" y="150"/>
                  <a:pt x="9" y="150"/>
                </a:cubicBezTo>
                <a:cubicBezTo>
                  <a:pt x="9" y="150"/>
                  <a:pt x="12" y="156"/>
                  <a:pt x="12" y="153"/>
                </a:cubicBezTo>
                <a:cubicBezTo>
                  <a:pt x="15" y="153"/>
                  <a:pt x="18" y="156"/>
                  <a:pt x="21" y="153"/>
                </a:cubicBezTo>
                <a:cubicBezTo>
                  <a:pt x="21" y="150"/>
                  <a:pt x="24" y="153"/>
                  <a:pt x="27" y="153"/>
                </a:cubicBezTo>
                <a:cubicBezTo>
                  <a:pt x="30" y="153"/>
                  <a:pt x="33" y="147"/>
                  <a:pt x="36" y="147"/>
                </a:cubicBezTo>
                <a:cubicBezTo>
                  <a:pt x="36" y="150"/>
                  <a:pt x="39" y="153"/>
                  <a:pt x="39" y="156"/>
                </a:cubicBezTo>
                <a:cubicBezTo>
                  <a:pt x="39" y="159"/>
                  <a:pt x="45" y="162"/>
                  <a:pt x="45" y="162"/>
                </a:cubicBezTo>
                <a:cubicBezTo>
                  <a:pt x="42" y="162"/>
                  <a:pt x="42" y="165"/>
                  <a:pt x="45" y="165"/>
                </a:cubicBezTo>
                <a:cubicBezTo>
                  <a:pt x="45" y="171"/>
                  <a:pt x="45" y="171"/>
                  <a:pt x="45" y="171"/>
                </a:cubicBezTo>
                <a:cubicBezTo>
                  <a:pt x="48" y="174"/>
                  <a:pt x="51" y="177"/>
                  <a:pt x="51" y="174"/>
                </a:cubicBezTo>
                <a:cubicBezTo>
                  <a:pt x="54" y="171"/>
                  <a:pt x="57" y="174"/>
                  <a:pt x="57" y="174"/>
                </a:cubicBezTo>
                <a:cubicBezTo>
                  <a:pt x="60" y="177"/>
                  <a:pt x="63" y="174"/>
                  <a:pt x="63" y="171"/>
                </a:cubicBezTo>
                <a:cubicBezTo>
                  <a:pt x="63" y="168"/>
                  <a:pt x="69" y="168"/>
                  <a:pt x="69" y="171"/>
                </a:cubicBezTo>
                <a:cubicBezTo>
                  <a:pt x="69" y="174"/>
                  <a:pt x="69" y="174"/>
                  <a:pt x="72" y="171"/>
                </a:cubicBezTo>
                <a:cubicBezTo>
                  <a:pt x="75" y="171"/>
                  <a:pt x="75" y="171"/>
                  <a:pt x="78" y="171"/>
                </a:cubicBezTo>
                <a:cubicBezTo>
                  <a:pt x="78" y="168"/>
                  <a:pt x="78" y="165"/>
                  <a:pt x="81" y="162"/>
                </a:cubicBezTo>
                <a:cubicBezTo>
                  <a:pt x="78" y="156"/>
                  <a:pt x="78" y="156"/>
                  <a:pt x="78" y="156"/>
                </a:cubicBezTo>
                <a:cubicBezTo>
                  <a:pt x="81" y="156"/>
                  <a:pt x="87" y="156"/>
                  <a:pt x="87" y="153"/>
                </a:cubicBezTo>
                <a:cubicBezTo>
                  <a:pt x="90" y="147"/>
                  <a:pt x="93" y="144"/>
                  <a:pt x="93" y="144"/>
                </a:cubicBezTo>
                <a:cubicBezTo>
                  <a:pt x="93" y="144"/>
                  <a:pt x="93" y="135"/>
                  <a:pt x="96" y="135"/>
                </a:cubicBezTo>
                <a:cubicBezTo>
                  <a:pt x="99" y="138"/>
                  <a:pt x="102" y="141"/>
                  <a:pt x="102" y="138"/>
                </a:cubicBezTo>
                <a:cubicBezTo>
                  <a:pt x="102" y="132"/>
                  <a:pt x="105" y="135"/>
                  <a:pt x="108" y="132"/>
                </a:cubicBezTo>
                <a:cubicBezTo>
                  <a:pt x="108" y="129"/>
                  <a:pt x="111" y="129"/>
                  <a:pt x="114" y="129"/>
                </a:cubicBezTo>
                <a:cubicBezTo>
                  <a:pt x="114" y="129"/>
                  <a:pt x="117" y="129"/>
                  <a:pt x="117" y="126"/>
                </a:cubicBezTo>
                <a:cubicBezTo>
                  <a:pt x="117" y="123"/>
                  <a:pt x="123" y="126"/>
                  <a:pt x="126" y="123"/>
                </a:cubicBezTo>
                <a:cubicBezTo>
                  <a:pt x="132" y="120"/>
                  <a:pt x="132" y="117"/>
                  <a:pt x="135" y="120"/>
                </a:cubicBezTo>
                <a:cubicBezTo>
                  <a:pt x="138" y="120"/>
                  <a:pt x="147" y="120"/>
                  <a:pt x="150" y="120"/>
                </a:cubicBezTo>
                <a:cubicBezTo>
                  <a:pt x="150" y="120"/>
                  <a:pt x="153" y="117"/>
                  <a:pt x="159" y="117"/>
                </a:cubicBezTo>
                <a:cubicBezTo>
                  <a:pt x="162" y="117"/>
                  <a:pt x="171" y="114"/>
                  <a:pt x="177" y="114"/>
                </a:cubicBezTo>
                <a:cubicBezTo>
                  <a:pt x="180" y="114"/>
                  <a:pt x="183" y="111"/>
                  <a:pt x="183" y="111"/>
                </a:cubicBezTo>
                <a:cubicBezTo>
                  <a:pt x="183" y="108"/>
                  <a:pt x="186" y="102"/>
                  <a:pt x="186" y="102"/>
                </a:cubicBezTo>
                <a:cubicBezTo>
                  <a:pt x="189" y="99"/>
                  <a:pt x="189" y="78"/>
                  <a:pt x="186" y="72"/>
                </a:cubicBezTo>
                <a:cubicBezTo>
                  <a:pt x="183" y="72"/>
                  <a:pt x="177" y="72"/>
                  <a:pt x="177" y="72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2" name="Freeform 41">
            <a:extLst>
              <a:ext uri="{FF2B5EF4-FFF2-40B4-BE49-F238E27FC236}">
                <a16:creationId xmlns:a16="http://schemas.microsoft.com/office/drawing/2014/main" id="{8D6BAC15-BDCC-48B4-B91A-A035F86B877D}"/>
              </a:ext>
            </a:extLst>
          </p:cNvPr>
          <p:cNvSpPr>
            <a:spLocks/>
          </p:cNvSpPr>
          <p:nvPr/>
        </p:nvSpPr>
        <p:spPr bwMode="auto">
          <a:xfrm>
            <a:off x="5626100" y="3884614"/>
            <a:ext cx="228600" cy="169863"/>
          </a:xfrm>
          <a:custGeom>
            <a:avLst/>
            <a:gdLst>
              <a:gd name="T0" fmla="*/ 90 w 90"/>
              <a:gd name="T1" fmla="*/ 36 h 66"/>
              <a:gd name="T2" fmla="*/ 87 w 90"/>
              <a:gd name="T3" fmla="*/ 36 h 66"/>
              <a:gd name="T4" fmla="*/ 84 w 90"/>
              <a:gd name="T5" fmla="*/ 30 h 66"/>
              <a:gd name="T6" fmla="*/ 81 w 90"/>
              <a:gd name="T7" fmla="*/ 30 h 66"/>
              <a:gd name="T8" fmla="*/ 75 w 90"/>
              <a:gd name="T9" fmla="*/ 27 h 66"/>
              <a:gd name="T10" fmla="*/ 72 w 90"/>
              <a:gd name="T11" fmla="*/ 21 h 66"/>
              <a:gd name="T12" fmla="*/ 69 w 90"/>
              <a:gd name="T13" fmla="*/ 15 h 66"/>
              <a:gd name="T14" fmla="*/ 63 w 90"/>
              <a:gd name="T15" fmla="*/ 9 h 66"/>
              <a:gd name="T16" fmla="*/ 63 w 90"/>
              <a:gd name="T17" fmla="*/ 3 h 66"/>
              <a:gd name="T18" fmla="*/ 57 w 90"/>
              <a:gd name="T19" fmla="*/ 3 h 66"/>
              <a:gd name="T20" fmla="*/ 48 w 90"/>
              <a:gd name="T21" fmla="*/ 6 h 66"/>
              <a:gd name="T22" fmla="*/ 39 w 90"/>
              <a:gd name="T23" fmla="*/ 9 h 66"/>
              <a:gd name="T24" fmla="*/ 36 w 90"/>
              <a:gd name="T25" fmla="*/ 12 h 66"/>
              <a:gd name="T26" fmla="*/ 30 w 90"/>
              <a:gd name="T27" fmla="*/ 15 h 66"/>
              <a:gd name="T28" fmla="*/ 24 w 90"/>
              <a:gd name="T29" fmla="*/ 21 h 66"/>
              <a:gd name="T30" fmla="*/ 18 w 90"/>
              <a:gd name="T31" fmla="*/ 18 h 66"/>
              <a:gd name="T32" fmla="*/ 15 w 90"/>
              <a:gd name="T33" fmla="*/ 27 h 66"/>
              <a:gd name="T34" fmla="*/ 9 w 90"/>
              <a:gd name="T35" fmla="*/ 36 h 66"/>
              <a:gd name="T36" fmla="*/ 0 w 90"/>
              <a:gd name="T37" fmla="*/ 39 h 66"/>
              <a:gd name="T38" fmla="*/ 3 w 90"/>
              <a:gd name="T39" fmla="*/ 45 h 66"/>
              <a:gd name="T40" fmla="*/ 0 w 90"/>
              <a:gd name="T41" fmla="*/ 54 h 66"/>
              <a:gd name="T42" fmla="*/ 3 w 90"/>
              <a:gd name="T43" fmla="*/ 57 h 66"/>
              <a:gd name="T44" fmla="*/ 15 w 90"/>
              <a:gd name="T45" fmla="*/ 63 h 66"/>
              <a:gd name="T46" fmla="*/ 27 w 90"/>
              <a:gd name="T47" fmla="*/ 60 h 66"/>
              <a:gd name="T48" fmla="*/ 30 w 90"/>
              <a:gd name="T49" fmla="*/ 60 h 66"/>
              <a:gd name="T50" fmla="*/ 30 w 90"/>
              <a:gd name="T51" fmla="*/ 48 h 66"/>
              <a:gd name="T52" fmla="*/ 57 w 90"/>
              <a:gd name="T53" fmla="*/ 51 h 66"/>
              <a:gd name="T54" fmla="*/ 63 w 90"/>
              <a:gd name="T55" fmla="*/ 48 h 66"/>
              <a:gd name="T56" fmla="*/ 72 w 90"/>
              <a:gd name="T57" fmla="*/ 48 h 66"/>
              <a:gd name="T58" fmla="*/ 78 w 90"/>
              <a:gd name="T59" fmla="*/ 45 h 66"/>
              <a:gd name="T60" fmla="*/ 87 w 90"/>
              <a:gd name="T61" fmla="*/ 42 h 66"/>
              <a:gd name="T62" fmla="*/ 90 w 90"/>
              <a:gd name="T63" fmla="*/ 36 h 66"/>
              <a:gd name="T64" fmla="*/ 90 w 90"/>
              <a:gd name="T65" fmla="*/ 3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90" h="66">
                <a:moveTo>
                  <a:pt x="90" y="36"/>
                </a:moveTo>
                <a:cubicBezTo>
                  <a:pt x="87" y="36"/>
                  <a:pt x="87" y="36"/>
                  <a:pt x="87" y="36"/>
                </a:cubicBezTo>
                <a:cubicBezTo>
                  <a:pt x="84" y="36"/>
                  <a:pt x="87" y="30"/>
                  <a:pt x="84" y="30"/>
                </a:cubicBezTo>
                <a:cubicBezTo>
                  <a:pt x="84" y="27"/>
                  <a:pt x="81" y="30"/>
                  <a:pt x="81" y="30"/>
                </a:cubicBezTo>
                <a:cubicBezTo>
                  <a:pt x="78" y="30"/>
                  <a:pt x="78" y="27"/>
                  <a:pt x="75" y="27"/>
                </a:cubicBezTo>
                <a:cubicBezTo>
                  <a:pt x="72" y="27"/>
                  <a:pt x="72" y="24"/>
                  <a:pt x="72" y="21"/>
                </a:cubicBezTo>
                <a:cubicBezTo>
                  <a:pt x="72" y="18"/>
                  <a:pt x="69" y="18"/>
                  <a:pt x="69" y="15"/>
                </a:cubicBezTo>
                <a:cubicBezTo>
                  <a:pt x="66" y="15"/>
                  <a:pt x="66" y="9"/>
                  <a:pt x="63" y="9"/>
                </a:cubicBezTo>
                <a:cubicBezTo>
                  <a:pt x="63" y="9"/>
                  <a:pt x="63" y="6"/>
                  <a:pt x="63" y="3"/>
                </a:cubicBezTo>
                <a:cubicBezTo>
                  <a:pt x="60" y="3"/>
                  <a:pt x="57" y="3"/>
                  <a:pt x="57" y="3"/>
                </a:cubicBezTo>
                <a:cubicBezTo>
                  <a:pt x="54" y="0"/>
                  <a:pt x="54" y="3"/>
                  <a:pt x="48" y="6"/>
                </a:cubicBezTo>
                <a:cubicBezTo>
                  <a:pt x="45" y="9"/>
                  <a:pt x="39" y="6"/>
                  <a:pt x="39" y="9"/>
                </a:cubicBezTo>
                <a:cubicBezTo>
                  <a:pt x="39" y="12"/>
                  <a:pt x="36" y="12"/>
                  <a:pt x="36" y="12"/>
                </a:cubicBezTo>
                <a:cubicBezTo>
                  <a:pt x="33" y="12"/>
                  <a:pt x="30" y="12"/>
                  <a:pt x="30" y="15"/>
                </a:cubicBezTo>
                <a:cubicBezTo>
                  <a:pt x="27" y="18"/>
                  <a:pt x="24" y="15"/>
                  <a:pt x="24" y="21"/>
                </a:cubicBezTo>
                <a:cubicBezTo>
                  <a:pt x="24" y="24"/>
                  <a:pt x="21" y="21"/>
                  <a:pt x="18" y="18"/>
                </a:cubicBezTo>
                <a:cubicBezTo>
                  <a:pt x="15" y="18"/>
                  <a:pt x="15" y="27"/>
                  <a:pt x="15" y="27"/>
                </a:cubicBezTo>
                <a:cubicBezTo>
                  <a:pt x="15" y="27"/>
                  <a:pt x="12" y="30"/>
                  <a:pt x="9" y="36"/>
                </a:cubicBezTo>
                <a:cubicBezTo>
                  <a:pt x="9" y="39"/>
                  <a:pt x="3" y="39"/>
                  <a:pt x="0" y="39"/>
                </a:cubicBezTo>
                <a:cubicBezTo>
                  <a:pt x="3" y="45"/>
                  <a:pt x="3" y="45"/>
                  <a:pt x="3" y="45"/>
                </a:cubicBezTo>
                <a:cubicBezTo>
                  <a:pt x="0" y="48"/>
                  <a:pt x="0" y="51"/>
                  <a:pt x="0" y="54"/>
                </a:cubicBezTo>
                <a:cubicBezTo>
                  <a:pt x="3" y="57"/>
                  <a:pt x="3" y="57"/>
                  <a:pt x="3" y="57"/>
                </a:cubicBezTo>
                <a:cubicBezTo>
                  <a:pt x="6" y="60"/>
                  <a:pt x="12" y="66"/>
                  <a:pt x="15" y="63"/>
                </a:cubicBezTo>
                <a:cubicBezTo>
                  <a:pt x="18" y="60"/>
                  <a:pt x="24" y="60"/>
                  <a:pt x="27" y="60"/>
                </a:cubicBezTo>
                <a:cubicBezTo>
                  <a:pt x="30" y="63"/>
                  <a:pt x="30" y="63"/>
                  <a:pt x="30" y="60"/>
                </a:cubicBezTo>
                <a:cubicBezTo>
                  <a:pt x="30" y="57"/>
                  <a:pt x="27" y="51"/>
                  <a:pt x="30" y="48"/>
                </a:cubicBezTo>
                <a:cubicBezTo>
                  <a:pt x="30" y="48"/>
                  <a:pt x="57" y="48"/>
                  <a:pt x="57" y="51"/>
                </a:cubicBezTo>
                <a:cubicBezTo>
                  <a:pt x="57" y="51"/>
                  <a:pt x="57" y="45"/>
                  <a:pt x="63" y="48"/>
                </a:cubicBezTo>
                <a:cubicBezTo>
                  <a:pt x="66" y="48"/>
                  <a:pt x="69" y="48"/>
                  <a:pt x="72" y="48"/>
                </a:cubicBezTo>
                <a:cubicBezTo>
                  <a:pt x="75" y="48"/>
                  <a:pt x="75" y="45"/>
                  <a:pt x="78" y="45"/>
                </a:cubicBezTo>
                <a:cubicBezTo>
                  <a:pt x="81" y="45"/>
                  <a:pt x="87" y="42"/>
                  <a:pt x="87" y="42"/>
                </a:cubicBezTo>
                <a:cubicBezTo>
                  <a:pt x="90" y="39"/>
                  <a:pt x="90" y="39"/>
                  <a:pt x="90" y="36"/>
                </a:cubicBezTo>
                <a:cubicBezTo>
                  <a:pt x="90" y="36"/>
                  <a:pt x="90" y="36"/>
                  <a:pt x="90" y="36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3" name="Freeform 42">
            <a:extLst>
              <a:ext uri="{FF2B5EF4-FFF2-40B4-BE49-F238E27FC236}">
                <a16:creationId xmlns:a16="http://schemas.microsoft.com/office/drawing/2014/main" id="{B1115B53-F0C8-43A1-B5F8-D2B138F1B429}"/>
              </a:ext>
            </a:extLst>
          </p:cNvPr>
          <p:cNvSpPr>
            <a:spLocks/>
          </p:cNvSpPr>
          <p:nvPr/>
        </p:nvSpPr>
        <p:spPr bwMode="auto">
          <a:xfrm>
            <a:off x="5786439" y="3632201"/>
            <a:ext cx="452437" cy="352425"/>
          </a:xfrm>
          <a:custGeom>
            <a:avLst/>
            <a:gdLst>
              <a:gd name="T0" fmla="*/ 168 w 177"/>
              <a:gd name="T1" fmla="*/ 21 h 138"/>
              <a:gd name="T2" fmla="*/ 168 w 177"/>
              <a:gd name="T3" fmla="*/ 6 h 138"/>
              <a:gd name="T4" fmla="*/ 159 w 177"/>
              <a:gd name="T5" fmla="*/ 12 h 138"/>
              <a:gd name="T6" fmla="*/ 150 w 177"/>
              <a:gd name="T7" fmla="*/ 3 h 138"/>
              <a:gd name="T8" fmla="*/ 135 w 177"/>
              <a:gd name="T9" fmla="*/ 0 h 138"/>
              <a:gd name="T10" fmla="*/ 87 w 177"/>
              <a:gd name="T11" fmla="*/ 30 h 138"/>
              <a:gd name="T12" fmla="*/ 66 w 177"/>
              <a:gd name="T13" fmla="*/ 48 h 138"/>
              <a:gd name="T14" fmla="*/ 48 w 177"/>
              <a:gd name="T15" fmla="*/ 54 h 138"/>
              <a:gd name="T16" fmla="*/ 45 w 177"/>
              <a:gd name="T17" fmla="*/ 54 h 138"/>
              <a:gd name="T18" fmla="*/ 45 w 177"/>
              <a:gd name="T19" fmla="*/ 84 h 138"/>
              <a:gd name="T20" fmla="*/ 42 w 177"/>
              <a:gd name="T21" fmla="*/ 93 h 138"/>
              <a:gd name="T22" fmla="*/ 36 w 177"/>
              <a:gd name="T23" fmla="*/ 96 h 138"/>
              <a:gd name="T24" fmla="*/ 18 w 177"/>
              <a:gd name="T25" fmla="*/ 99 h 138"/>
              <a:gd name="T26" fmla="*/ 9 w 177"/>
              <a:gd name="T27" fmla="*/ 102 h 138"/>
              <a:gd name="T28" fmla="*/ 0 w 177"/>
              <a:gd name="T29" fmla="*/ 102 h 138"/>
              <a:gd name="T30" fmla="*/ 0 w 177"/>
              <a:gd name="T31" fmla="*/ 108 h 138"/>
              <a:gd name="T32" fmla="*/ 6 w 177"/>
              <a:gd name="T33" fmla="*/ 114 h 138"/>
              <a:gd name="T34" fmla="*/ 9 w 177"/>
              <a:gd name="T35" fmla="*/ 120 h 138"/>
              <a:gd name="T36" fmla="*/ 12 w 177"/>
              <a:gd name="T37" fmla="*/ 126 h 138"/>
              <a:gd name="T38" fmla="*/ 18 w 177"/>
              <a:gd name="T39" fmla="*/ 129 h 138"/>
              <a:gd name="T40" fmla="*/ 21 w 177"/>
              <a:gd name="T41" fmla="*/ 129 h 138"/>
              <a:gd name="T42" fmla="*/ 24 w 177"/>
              <a:gd name="T43" fmla="*/ 135 h 138"/>
              <a:gd name="T44" fmla="*/ 27 w 177"/>
              <a:gd name="T45" fmla="*/ 135 h 138"/>
              <a:gd name="T46" fmla="*/ 33 w 177"/>
              <a:gd name="T47" fmla="*/ 132 h 138"/>
              <a:gd name="T48" fmla="*/ 36 w 177"/>
              <a:gd name="T49" fmla="*/ 135 h 138"/>
              <a:gd name="T50" fmla="*/ 39 w 177"/>
              <a:gd name="T51" fmla="*/ 135 h 138"/>
              <a:gd name="T52" fmla="*/ 45 w 177"/>
              <a:gd name="T53" fmla="*/ 126 h 138"/>
              <a:gd name="T54" fmla="*/ 48 w 177"/>
              <a:gd name="T55" fmla="*/ 117 h 138"/>
              <a:gd name="T56" fmla="*/ 57 w 177"/>
              <a:gd name="T57" fmla="*/ 117 h 138"/>
              <a:gd name="T58" fmla="*/ 66 w 177"/>
              <a:gd name="T59" fmla="*/ 114 h 138"/>
              <a:gd name="T60" fmla="*/ 75 w 177"/>
              <a:gd name="T61" fmla="*/ 117 h 138"/>
              <a:gd name="T62" fmla="*/ 81 w 177"/>
              <a:gd name="T63" fmla="*/ 123 h 138"/>
              <a:gd name="T64" fmla="*/ 90 w 177"/>
              <a:gd name="T65" fmla="*/ 120 h 138"/>
              <a:gd name="T66" fmla="*/ 99 w 177"/>
              <a:gd name="T67" fmla="*/ 126 h 138"/>
              <a:gd name="T68" fmla="*/ 108 w 177"/>
              <a:gd name="T69" fmla="*/ 126 h 138"/>
              <a:gd name="T70" fmla="*/ 117 w 177"/>
              <a:gd name="T71" fmla="*/ 120 h 138"/>
              <a:gd name="T72" fmla="*/ 132 w 177"/>
              <a:gd name="T73" fmla="*/ 120 h 138"/>
              <a:gd name="T74" fmla="*/ 141 w 177"/>
              <a:gd name="T75" fmla="*/ 123 h 138"/>
              <a:gd name="T76" fmla="*/ 150 w 177"/>
              <a:gd name="T77" fmla="*/ 117 h 138"/>
              <a:gd name="T78" fmla="*/ 150 w 177"/>
              <a:gd name="T79" fmla="*/ 114 h 138"/>
              <a:gd name="T80" fmla="*/ 150 w 177"/>
              <a:gd name="T81" fmla="*/ 111 h 138"/>
              <a:gd name="T82" fmla="*/ 153 w 177"/>
              <a:gd name="T83" fmla="*/ 102 h 138"/>
              <a:gd name="T84" fmla="*/ 171 w 177"/>
              <a:gd name="T85" fmla="*/ 81 h 138"/>
              <a:gd name="T86" fmla="*/ 171 w 177"/>
              <a:gd name="T87" fmla="*/ 51 h 138"/>
              <a:gd name="T88" fmla="*/ 174 w 177"/>
              <a:gd name="T89" fmla="*/ 39 h 138"/>
              <a:gd name="T90" fmla="*/ 171 w 177"/>
              <a:gd name="T91" fmla="*/ 30 h 138"/>
              <a:gd name="T92" fmla="*/ 168 w 177"/>
              <a:gd name="T93" fmla="*/ 21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77" h="138">
                <a:moveTo>
                  <a:pt x="168" y="21"/>
                </a:moveTo>
                <a:cubicBezTo>
                  <a:pt x="168" y="18"/>
                  <a:pt x="168" y="12"/>
                  <a:pt x="168" y="6"/>
                </a:cubicBezTo>
                <a:cubicBezTo>
                  <a:pt x="159" y="12"/>
                  <a:pt x="159" y="12"/>
                  <a:pt x="159" y="12"/>
                </a:cubicBezTo>
                <a:cubicBezTo>
                  <a:pt x="159" y="12"/>
                  <a:pt x="156" y="6"/>
                  <a:pt x="150" y="3"/>
                </a:cubicBezTo>
                <a:cubicBezTo>
                  <a:pt x="147" y="0"/>
                  <a:pt x="135" y="0"/>
                  <a:pt x="135" y="0"/>
                </a:cubicBezTo>
                <a:cubicBezTo>
                  <a:pt x="87" y="30"/>
                  <a:pt x="87" y="30"/>
                  <a:pt x="87" y="30"/>
                </a:cubicBezTo>
                <a:cubicBezTo>
                  <a:pt x="66" y="48"/>
                  <a:pt x="66" y="48"/>
                  <a:pt x="66" y="48"/>
                </a:cubicBezTo>
                <a:cubicBezTo>
                  <a:pt x="66" y="48"/>
                  <a:pt x="51" y="51"/>
                  <a:pt x="48" y="54"/>
                </a:cubicBezTo>
                <a:cubicBezTo>
                  <a:pt x="48" y="54"/>
                  <a:pt x="48" y="54"/>
                  <a:pt x="45" y="54"/>
                </a:cubicBezTo>
                <a:cubicBezTo>
                  <a:pt x="48" y="60"/>
                  <a:pt x="48" y="81"/>
                  <a:pt x="45" y="84"/>
                </a:cubicBezTo>
                <a:cubicBezTo>
                  <a:pt x="45" y="84"/>
                  <a:pt x="42" y="90"/>
                  <a:pt x="42" y="93"/>
                </a:cubicBezTo>
                <a:cubicBezTo>
                  <a:pt x="42" y="93"/>
                  <a:pt x="39" y="96"/>
                  <a:pt x="36" y="96"/>
                </a:cubicBezTo>
                <a:cubicBezTo>
                  <a:pt x="30" y="96"/>
                  <a:pt x="21" y="99"/>
                  <a:pt x="18" y="99"/>
                </a:cubicBezTo>
                <a:cubicBezTo>
                  <a:pt x="12" y="99"/>
                  <a:pt x="9" y="102"/>
                  <a:pt x="9" y="102"/>
                </a:cubicBezTo>
                <a:cubicBezTo>
                  <a:pt x="9" y="102"/>
                  <a:pt x="3" y="102"/>
                  <a:pt x="0" y="102"/>
                </a:cubicBezTo>
                <a:cubicBezTo>
                  <a:pt x="0" y="105"/>
                  <a:pt x="0" y="108"/>
                  <a:pt x="0" y="108"/>
                </a:cubicBezTo>
                <a:cubicBezTo>
                  <a:pt x="3" y="108"/>
                  <a:pt x="3" y="114"/>
                  <a:pt x="6" y="114"/>
                </a:cubicBezTo>
                <a:cubicBezTo>
                  <a:pt x="6" y="117"/>
                  <a:pt x="9" y="117"/>
                  <a:pt x="9" y="120"/>
                </a:cubicBezTo>
                <a:cubicBezTo>
                  <a:pt x="9" y="123"/>
                  <a:pt x="9" y="126"/>
                  <a:pt x="12" y="126"/>
                </a:cubicBezTo>
                <a:cubicBezTo>
                  <a:pt x="15" y="126"/>
                  <a:pt x="15" y="129"/>
                  <a:pt x="18" y="129"/>
                </a:cubicBezTo>
                <a:cubicBezTo>
                  <a:pt x="18" y="129"/>
                  <a:pt x="21" y="126"/>
                  <a:pt x="21" y="129"/>
                </a:cubicBezTo>
                <a:cubicBezTo>
                  <a:pt x="24" y="129"/>
                  <a:pt x="21" y="135"/>
                  <a:pt x="24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2"/>
                  <a:pt x="27" y="129"/>
                  <a:pt x="33" y="132"/>
                </a:cubicBezTo>
                <a:cubicBezTo>
                  <a:pt x="36" y="132"/>
                  <a:pt x="33" y="135"/>
                  <a:pt x="36" y="135"/>
                </a:cubicBezTo>
                <a:cubicBezTo>
                  <a:pt x="39" y="138"/>
                  <a:pt x="39" y="138"/>
                  <a:pt x="39" y="135"/>
                </a:cubicBezTo>
                <a:cubicBezTo>
                  <a:pt x="39" y="132"/>
                  <a:pt x="45" y="126"/>
                  <a:pt x="45" y="126"/>
                </a:cubicBezTo>
                <a:cubicBezTo>
                  <a:pt x="45" y="126"/>
                  <a:pt x="45" y="120"/>
                  <a:pt x="48" y="117"/>
                </a:cubicBezTo>
                <a:cubicBezTo>
                  <a:pt x="51" y="117"/>
                  <a:pt x="57" y="117"/>
                  <a:pt x="57" y="117"/>
                </a:cubicBezTo>
                <a:cubicBezTo>
                  <a:pt x="60" y="117"/>
                  <a:pt x="63" y="114"/>
                  <a:pt x="66" y="114"/>
                </a:cubicBezTo>
                <a:cubicBezTo>
                  <a:pt x="66" y="117"/>
                  <a:pt x="72" y="114"/>
                  <a:pt x="75" y="117"/>
                </a:cubicBezTo>
                <a:cubicBezTo>
                  <a:pt x="75" y="120"/>
                  <a:pt x="78" y="126"/>
                  <a:pt x="81" y="123"/>
                </a:cubicBezTo>
                <a:cubicBezTo>
                  <a:pt x="84" y="123"/>
                  <a:pt x="87" y="120"/>
                  <a:pt x="90" y="120"/>
                </a:cubicBezTo>
                <a:cubicBezTo>
                  <a:pt x="90" y="120"/>
                  <a:pt x="96" y="126"/>
                  <a:pt x="99" y="126"/>
                </a:cubicBezTo>
                <a:cubicBezTo>
                  <a:pt x="108" y="126"/>
                  <a:pt x="108" y="126"/>
                  <a:pt x="108" y="126"/>
                </a:cubicBezTo>
                <a:cubicBezTo>
                  <a:pt x="111" y="123"/>
                  <a:pt x="114" y="120"/>
                  <a:pt x="117" y="120"/>
                </a:cubicBezTo>
                <a:cubicBezTo>
                  <a:pt x="120" y="120"/>
                  <a:pt x="129" y="120"/>
                  <a:pt x="132" y="120"/>
                </a:cubicBezTo>
                <a:cubicBezTo>
                  <a:pt x="135" y="123"/>
                  <a:pt x="138" y="123"/>
                  <a:pt x="141" y="123"/>
                </a:cubicBezTo>
                <a:cubicBezTo>
                  <a:pt x="144" y="123"/>
                  <a:pt x="147" y="117"/>
                  <a:pt x="150" y="117"/>
                </a:cubicBezTo>
                <a:cubicBezTo>
                  <a:pt x="150" y="114"/>
                  <a:pt x="150" y="114"/>
                  <a:pt x="150" y="114"/>
                </a:cubicBezTo>
                <a:cubicBezTo>
                  <a:pt x="150" y="114"/>
                  <a:pt x="150" y="114"/>
                  <a:pt x="150" y="111"/>
                </a:cubicBezTo>
                <a:cubicBezTo>
                  <a:pt x="150" y="105"/>
                  <a:pt x="153" y="108"/>
                  <a:pt x="153" y="102"/>
                </a:cubicBezTo>
                <a:cubicBezTo>
                  <a:pt x="153" y="96"/>
                  <a:pt x="171" y="81"/>
                  <a:pt x="171" y="81"/>
                </a:cubicBezTo>
                <a:cubicBezTo>
                  <a:pt x="171" y="78"/>
                  <a:pt x="171" y="54"/>
                  <a:pt x="171" y="51"/>
                </a:cubicBezTo>
                <a:cubicBezTo>
                  <a:pt x="171" y="48"/>
                  <a:pt x="174" y="45"/>
                  <a:pt x="174" y="39"/>
                </a:cubicBezTo>
                <a:cubicBezTo>
                  <a:pt x="177" y="36"/>
                  <a:pt x="171" y="36"/>
                  <a:pt x="171" y="30"/>
                </a:cubicBezTo>
                <a:cubicBezTo>
                  <a:pt x="174" y="27"/>
                  <a:pt x="168" y="24"/>
                  <a:pt x="168" y="21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4" name="Freeform 43">
            <a:extLst>
              <a:ext uri="{FF2B5EF4-FFF2-40B4-BE49-F238E27FC236}">
                <a16:creationId xmlns:a16="http://schemas.microsoft.com/office/drawing/2014/main" id="{8178CF83-F8D3-42A8-BE2D-580B8FDEC4A6}"/>
              </a:ext>
            </a:extLst>
          </p:cNvPr>
          <p:cNvSpPr>
            <a:spLocks/>
          </p:cNvSpPr>
          <p:nvPr/>
        </p:nvSpPr>
        <p:spPr bwMode="auto">
          <a:xfrm>
            <a:off x="6167439" y="3632201"/>
            <a:ext cx="292100" cy="484188"/>
          </a:xfrm>
          <a:custGeom>
            <a:avLst/>
            <a:gdLst>
              <a:gd name="T0" fmla="*/ 114 w 114"/>
              <a:gd name="T1" fmla="*/ 48 h 189"/>
              <a:gd name="T2" fmla="*/ 27 w 114"/>
              <a:gd name="T3" fmla="*/ 0 h 189"/>
              <a:gd name="T4" fmla="*/ 18 w 114"/>
              <a:gd name="T5" fmla="*/ 6 h 189"/>
              <a:gd name="T6" fmla="*/ 18 w 114"/>
              <a:gd name="T7" fmla="*/ 21 h 189"/>
              <a:gd name="T8" fmla="*/ 21 w 114"/>
              <a:gd name="T9" fmla="*/ 30 h 189"/>
              <a:gd name="T10" fmla="*/ 24 w 114"/>
              <a:gd name="T11" fmla="*/ 39 h 189"/>
              <a:gd name="T12" fmla="*/ 21 w 114"/>
              <a:gd name="T13" fmla="*/ 51 h 189"/>
              <a:gd name="T14" fmla="*/ 21 w 114"/>
              <a:gd name="T15" fmla="*/ 81 h 189"/>
              <a:gd name="T16" fmla="*/ 3 w 114"/>
              <a:gd name="T17" fmla="*/ 102 h 189"/>
              <a:gd name="T18" fmla="*/ 0 w 114"/>
              <a:gd name="T19" fmla="*/ 111 h 189"/>
              <a:gd name="T20" fmla="*/ 0 w 114"/>
              <a:gd name="T21" fmla="*/ 114 h 189"/>
              <a:gd name="T22" fmla="*/ 3 w 114"/>
              <a:gd name="T23" fmla="*/ 117 h 189"/>
              <a:gd name="T24" fmla="*/ 9 w 114"/>
              <a:gd name="T25" fmla="*/ 123 h 189"/>
              <a:gd name="T26" fmla="*/ 15 w 114"/>
              <a:gd name="T27" fmla="*/ 132 h 189"/>
              <a:gd name="T28" fmla="*/ 15 w 114"/>
              <a:gd name="T29" fmla="*/ 144 h 189"/>
              <a:gd name="T30" fmla="*/ 21 w 114"/>
              <a:gd name="T31" fmla="*/ 156 h 189"/>
              <a:gd name="T32" fmla="*/ 15 w 114"/>
              <a:gd name="T33" fmla="*/ 159 h 189"/>
              <a:gd name="T34" fmla="*/ 6 w 114"/>
              <a:gd name="T35" fmla="*/ 159 h 189"/>
              <a:gd name="T36" fmla="*/ 9 w 114"/>
              <a:gd name="T37" fmla="*/ 168 h 189"/>
              <a:gd name="T38" fmla="*/ 18 w 114"/>
              <a:gd name="T39" fmla="*/ 177 h 189"/>
              <a:gd name="T40" fmla="*/ 24 w 114"/>
              <a:gd name="T41" fmla="*/ 186 h 189"/>
              <a:gd name="T42" fmla="*/ 30 w 114"/>
              <a:gd name="T43" fmla="*/ 186 h 189"/>
              <a:gd name="T44" fmla="*/ 36 w 114"/>
              <a:gd name="T45" fmla="*/ 186 h 189"/>
              <a:gd name="T46" fmla="*/ 48 w 114"/>
              <a:gd name="T47" fmla="*/ 180 h 189"/>
              <a:gd name="T48" fmla="*/ 60 w 114"/>
              <a:gd name="T49" fmla="*/ 177 h 189"/>
              <a:gd name="T50" fmla="*/ 60 w 114"/>
              <a:gd name="T51" fmla="*/ 171 h 189"/>
              <a:gd name="T52" fmla="*/ 75 w 114"/>
              <a:gd name="T53" fmla="*/ 165 h 189"/>
              <a:gd name="T54" fmla="*/ 87 w 114"/>
              <a:gd name="T55" fmla="*/ 156 h 189"/>
              <a:gd name="T56" fmla="*/ 90 w 114"/>
              <a:gd name="T57" fmla="*/ 150 h 189"/>
              <a:gd name="T58" fmla="*/ 99 w 114"/>
              <a:gd name="T59" fmla="*/ 147 h 189"/>
              <a:gd name="T60" fmla="*/ 99 w 114"/>
              <a:gd name="T61" fmla="*/ 147 h 189"/>
              <a:gd name="T62" fmla="*/ 99 w 114"/>
              <a:gd name="T63" fmla="*/ 147 h 189"/>
              <a:gd name="T64" fmla="*/ 102 w 114"/>
              <a:gd name="T65" fmla="*/ 141 h 189"/>
              <a:gd name="T66" fmla="*/ 96 w 114"/>
              <a:gd name="T67" fmla="*/ 135 h 189"/>
              <a:gd name="T68" fmla="*/ 93 w 114"/>
              <a:gd name="T69" fmla="*/ 126 h 189"/>
              <a:gd name="T70" fmla="*/ 93 w 114"/>
              <a:gd name="T71" fmla="*/ 120 h 189"/>
              <a:gd name="T72" fmla="*/ 93 w 114"/>
              <a:gd name="T73" fmla="*/ 111 h 189"/>
              <a:gd name="T74" fmla="*/ 99 w 114"/>
              <a:gd name="T75" fmla="*/ 102 h 189"/>
              <a:gd name="T76" fmla="*/ 102 w 114"/>
              <a:gd name="T77" fmla="*/ 96 h 189"/>
              <a:gd name="T78" fmla="*/ 111 w 114"/>
              <a:gd name="T79" fmla="*/ 90 h 189"/>
              <a:gd name="T80" fmla="*/ 114 w 114"/>
              <a:gd name="T81" fmla="*/ 78 h 189"/>
              <a:gd name="T82" fmla="*/ 114 w 114"/>
              <a:gd name="T83" fmla="*/ 48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14" h="189">
                <a:moveTo>
                  <a:pt x="114" y="48"/>
                </a:moveTo>
                <a:cubicBezTo>
                  <a:pt x="27" y="0"/>
                  <a:pt x="27" y="0"/>
                  <a:pt x="27" y="0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12"/>
                  <a:pt x="18" y="18"/>
                  <a:pt x="18" y="21"/>
                </a:cubicBezTo>
                <a:cubicBezTo>
                  <a:pt x="18" y="24"/>
                  <a:pt x="24" y="27"/>
                  <a:pt x="21" y="30"/>
                </a:cubicBezTo>
                <a:cubicBezTo>
                  <a:pt x="21" y="36"/>
                  <a:pt x="27" y="36"/>
                  <a:pt x="24" y="39"/>
                </a:cubicBezTo>
                <a:cubicBezTo>
                  <a:pt x="24" y="45"/>
                  <a:pt x="21" y="48"/>
                  <a:pt x="21" y="51"/>
                </a:cubicBezTo>
                <a:cubicBezTo>
                  <a:pt x="21" y="54"/>
                  <a:pt x="21" y="78"/>
                  <a:pt x="21" y="81"/>
                </a:cubicBezTo>
                <a:cubicBezTo>
                  <a:pt x="21" y="81"/>
                  <a:pt x="3" y="96"/>
                  <a:pt x="3" y="102"/>
                </a:cubicBezTo>
                <a:cubicBezTo>
                  <a:pt x="3" y="108"/>
                  <a:pt x="0" y="105"/>
                  <a:pt x="0" y="111"/>
                </a:cubicBezTo>
                <a:cubicBezTo>
                  <a:pt x="0" y="114"/>
                  <a:pt x="0" y="114"/>
                  <a:pt x="0" y="114"/>
                </a:cubicBezTo>
                <a:cubicBezTo>
                  <a:pt x="3" y="117"/>
                  <a:pt x="3" y="117"/>
                  <a:pt x="3" y="117"/>
                </a:cubicBezTo>
                <a:cubicBezTo>
                  <a:pt x="6" y="120"/>
                  <a:pt x="6" y="123"/>
                  <a:pt x="9" y="123"/>
                </a:cubicBezTo>
                <a:cubicBezTo>
                  <a:pt x="12" y="123"/>
                  <a:pt x="15" y="129"/>
                  <a:pt x="15" y="132"/>
                </a:cubicBezTo>
                <a:cubicBezTo>
                  <a:pt x="15" y="135"/>
                  <a:pt x="18" y="138"/>
                  <a:pt x="15" y="144"/>
                </a:cubicBezTo>
                <a:cubicBezTo>
                  <a:pt x="15" y="150"/>
                  <a:pt x="18" y="156"/>
                  <a:pt x="21" y="156"/>
                </a:cubicBezTo>
                <a:cubicBezTo>
                  <a:pt x="24" y="159"/>
                  <a:pt x="21" y="159"/>
                  <a:pt x="15" y="159"/>
                </a:cubicBezTo>
                <a:cubicBezTo>
                  <a:pt x="12" y="159"/>
                  <a:pt x="6" y="159"/>
                  <a:pt x="6" y="159"/>
                </a:cubicBezTo>
                <a:cubicBezTo>
                  <a:pt x="6" y="162"/>
                  <a:pt x="6" y="165"/>
                  <a:pt x="9" y="168"/>
                </a:cubicBezTo>
                <a:cubicBezTo>
                  <a:pt x="15" y="171"/>
                  <a:pt x="18" y="174"/>
                  <a:pt x="18" y="177"/>
                </a:cubicBezTo>
                <a:cubicBezTo>
                  <a:pt x="21" y="183"/>
                  <a:pt x="21" y="186"/>
                  <a:pt x="24" y="186"/>
                </a:cubicBezTo>
                <a:cubicBezTo>
                  <a:pt x="24" y="189"/>
                  <a:pt x="27" y="189"/>
                  <a:pt x="30" y="186"/>
                </a:cubicBezTo>
                <a:cubicBezTo>
                  <a:pt x="33" y="180"/>
                  <a:pt x="33" y="189"/>
                  <a:pt x="36" y="186"/>
                </a:cubicBezTo>
                <a:cubicBezTo>
                  <a:pt x="39" y="183"/>
                  <a:pt x="48" y="183"/>
                  <a:pt x="48" y="180"/>
                </a:cubicBezTo>
                <a:cubicBezTo>
                  <a:pt x="51" y="180"/>
                  <a:pt x="57" y="177"/>
                  <a:pt x="60" y="177"/>
                </a:cubicBezTo>
                <a:cubicBezTo>
                  <a:pt x="60" y="174"/>
                  <a:pt x="57" y="171"/>
                  <a:pt x="60" y="171"/>
                </a:cubicBezTo>
                <a:cubicBezTo>
                  <a:pt x="63" y="168"/>
                  <a:pt x="72" y="171"/>
                  <a:pt x="75" y="165"/>
                </a:cubicBezTo>
                <a:cubicBezTo>
                  <a:pt x="78" y="162"/>
                  <a:pt x="84" y="156"/>
                  <a:pt x="87" y="156"/>
                </a:cubicBezTo>
                <a:cubicBezTo>
                  <a:pt x="87" y="153"/>
                  <a:pt x="87" y="153"/>
                  <a:pt x="90" y="150"/>
                </a:cubicBezTo>
                <a:cubicBezTo>
                  <a:pt x="90" y="147"/>
                  <a:pt x="96" y="144"/>
                  <a:pt x="99" y="147"/>
                </a:cubicBezTo>
                <a:cubicBezTo>
                  <a:pt x="99" y="147"/>
                  <a:pt x="99" y="147"/>
                  <a:pt x="99" y="147"/>
                </a:cubicBezTo>
                <a:cubicBezTo>
                  <a:pt x="99" y="147"/>
                  <a:pt x="99" y="147"/>
                  <a:pt x="99" y="147"/>
                </a:cubicBezTo>
                <a:cubicBezTo>
                  <a:pt x="102" y="141"/>
                  <a:pt x="102" y="141"/>
                  <a:pt x="102" y="141"/>
                </a:cubicBezTo>
                <a:cubicBezTo>
                  <a:pt x="102" y="141"/>
                  <a:pt x="96" y="138"/>
                  <a:pt x="96" y="135"/>
                </a:cubicBezTo>
                <a:cubicBezTo>
                  <a:pt x="96" y="129"/>
                  <a:pt x="96" y="126"/>
                  <a:pt x="93" y="126"/>
                </a:cubicBezTo>
                <a:cubicBezTo>
                  <a:pt x="90" y="126"/>
                  <a:pt x="90" y="123"/>
                  <a:pt x="93" y="120"/>
                </a:cubicBezTo>
                <a:cubicBezTo>
                  <a:pt x="96" y="117"/>
                  <a:pt x="87" y="111"/>
                  <a:pt x="93" y="111"/>
                </a:cubicBezTo>
                <a:cubicBezTo>
                  <a:pt x="99" y="111"/>
                  <a:pt x="93" y="102"/>
                  <a:pt x="99" y="102"/>
                </a:cubicBezTo>
                <a:cubicBezTo>
                  <a:pt x="102" y="102"/>
                  <a:pt x="102" y="99"/>
                  <a:pt x="102" y="96"/>
                </a:cubicBezTo>
                <a:cubicBezTo>
                  <a:pt x="102" y="93"/>
                  <a:pt x="111" y="90"/>
                  <a:pt x="111" y="90"/>
                </a:cubicBezTo>
                <a:cubicBezTo>
                  <a:pt x="114" y="90"/>
                  <a:pt x="114" y="78"/>
                  <a:pt x="114" y="78"/>
                </a:cubicBezTo>
                <a:lnTo>
                  <a:pt x="114" y="48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5" name="Freeform 44">
            <a:extLst>
              <a:ext uri="{FF2B5EF4-FFF2-40B4-BE49-F238E27FC236}">
                <a16:creationId xmlns:a16="http://schemas.microsoft.com/office/drawing/2014/main" id="{57BA42CE-AAE5-4792-969A-2DE6A07D86F0}"/>
              </a:ext>
            </a:extLst>
          </p:cNvPr>
          <p:cNvSpPr>
            <a:spLocks/>
          </p:cNvSpPr>
          <p:nvPr/>
        </p:nvSpPr>
        <p:spPr bwMode="auto">
          <a:xfrm>
            <a:off x="6473826" y="3371849"/>
            <a:ext cx="315913" cy="312739"/>
          </a:xfrm>
          <a:custGeom>
            <a:avLst/>
            <a:gdLst>
              <a:gd name="T0" fmla="*/ 114 w 123"/>
              <a:gd name="T1" fmla="*/ 27 h 123"/>
              <a:gd name="T2" fmla="*/ 108 w 123"/>
              <a:gd name="T3" fmla="*/ 6 h 123"/>
              <a:gd name="T4" fmla="*/ 105 w 123"/>
              <a:gd name="T5" fmla="*/ 9 h 123"/>
              <a:gd name="T6" fmla="*/ 93 w 123"/>
              <a:gd name="T7" fmla="*/ 6 h 123"/>
              <a:gd name="T8" fmla="*/ 81 w 123"/>
              <a:gd name="T9" fmla="*/ 3 h 123"/>
              <a:gd name="T10" fmla="*/ 57 w 123"/>
              <a:gd name="T11" fmla="*/ 9 h 123"/>
              <a:gd name="T12" fmla="*/ 45 w 123"/>
              <a:gd name="T13" fmla="*/ 9 h 123"/>
              <a:gd name="T14" fmla="*/ 24 w 123"/>
              <a:gd name="T15" fmla="*/ 3 h 123"/>
              <a:gd name="T16" fmla="*/ 6 w 123"/>
              <a:gd name="T17" fmla="*/ 0 h 123"/>
              <a:gd name="T18" fmla="*/ 6 w 123"/>
              <a:gd name="T19" fmla="*/ 3 h 123"/>
              <a:gd name="T20" fmla="*/ 3 w 123"/>
              <a:gd name="T21" fmla="*/ 15 h 123"/>
              <a:gd name="T22" fmla="*/ 3 w 123"/>
              <a:gd name="T23" fmla="*/ 33 h 123"/>
              <a:gd name="T24" fmla="*/ 3 w 123"/>
              <a:gd name="T25" fmla="*/ 120 h 123"/>
              <a:gd name="T26" fmla="*/ 72 w 123"/>
              <a:gd name="T27" fmla="*/ 120 h 123"/>
              <a:gd name="T28" fmla="*/ 75 w 123"/>
              <a:gd name="T29" fmla="*/ 117 h 123"/>
              <a:gd name="T30" fmla="*/ 81 w 123"/>
              <a:gd name="T31" fmla="*/ 120 h 123"/>
              <a:gd name="T32" fmla="*/ 96 w 123"/>
              <a:gd name="T33" fmla="*/ 120 h 123"/>
              <a:gd name="T34" fmla="*/ 102 w 123"/>
              <a:gd name="T35" fmla="*/ 123 h 123"/>
              <a:gd name="T36" fmla="*/ 108 w 123"/>
              <a:gd name="T37" fmla="*/ 117 h 123"/>
              <a:gd name="T38" fmla="*/ 117 w 123"/>
              <a:gd name="T39" fmla="*/ 108 h 123"/>
              <a:gd name="T40" fmla="*/ 123 w 123"/>
              <a:gd name="T41" fmla="*/ 105 h 123"/>
              <a:gd name="T42" fmla="*/ 123 w 123"/>
              <a:gd name="T43" fmla="*/ 105 h 123"/>
              <a:gd name="T44" fmla="*/ 123 w 123"/>
              <a:gd name="T45" fmla="*/ 99 h 123"/>
              <a:gd name="T46" fmla="*/ 117 w 123"/>
              <a:gd name="T47" fmla="*/ 87 h 123"/>
              <a:gd name="T48" fmla="*/ 105 w 123"/>
              <a:gd name="T49" fmla="*/ 63 h 123"/>
              <a:gd name="T50" fmla="*/ 99 w 123"/>
              <a:gd name="T51" fmla="*/ 54 h 123"/>
              <a:gd name="T52" fmla="*/ 93 w 123"/>
              <a:gd name="T53" fmla="*/ 39 h 123"/>
              <a:gd name="T54" fmla="*/ 87 w 123"/>
              <a:gd name="T55" fmla="*/ 18 h 123"/>
              <a:gd name="T56" fmla="*/ 96 w 123"/>
              <a:gd name="T57" fmla="*/ 33 h 123"/>
              <a:gd name="T58" fmla="*/ 105 w 123"/>
              <a:gd name="T59" fmla="*/ 48 h 123"/>
              <a:gd name="T60" fmla="*/ 114 w 123"/>
              <a:gd name="T61" fmla="*/ 33 h 123"/>
              <a:gd name="T62" fmla="*/ 114 w 123"/>
              <a:gd name="T63" fmla="*/ 33 h 123"/>
              <a:gd name="T64" fmla="*/ 114 w 123"/>
              <a:gd name="T65" fmla="*/ 30 h 123"/>
              <a:gd name="T66" fmla="*/ 114 w 123"/>
              <a:gd name="T67" fmla="*/ 27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23" h="123">
                <a:moveTo>
                  <a:pt x="114" y="27"/>
                </a:moveTo>
                <a:cubicBezTo>
                  <a:pt x="108" y="6"/>
                  <a:pt x="108" y="6"/>
                  <a:pt x="108" y="6"/>
                </a:cubicBezTo>
                <a:cubicBezTo>
                  <a:pt x="108" y="6"/>
                  <a:pt x="105" y="6"/>
                  <a:pt x="105" y="9"/>
                </a:cubicBezTo>
                <a:cubicBezTo>
                  <a:pt x="105" y="9"/>
                  <a:pt x="99" y="6"/>
                  <a:pt x="93" y="6"/>
                </a:cubicBezTo>
                <a:cubicBezTo>
                  <a:pt x="90" y="9"/>
                  <a:pt x="84" y="6"/>
                  <a:pt x="81" y="3"/>
                </a:cubicBezTo>
                <a:cubicBezTo>
                  <a:pt x="75" y="0"/>
                  <a:pt x="60" y="6"/>
                  <a:pt x="57" y="9"/>
                </a:cubicBezTo>
                <a:cubicBezTo>
                  <a:pt x="54" y="12"/>
                  <a:pt x="48" y="12"/>
                  <a:pt x="45" y="9"/>
                </a:cubicBezTo>
                <a:cubicBezTo>
                  <a:pt x="39" y="6"/>
                  <a:pt x="33" y="3"/>
                  <a:pt x="24" y="3"/>
                </a:cubicBezTo>
                <a:cubicBezTo>
                  <a:pt x="15" y="3"/>
                  <a:pt x="9" y="0"/>
                  <a:pt x="6" y="0"/>
                </a:cubicBezTo>
                <a:cubicBezTo>
                  <a:pt x="6" y="0"/>
                  <a:pt x="6" y="0"/>
                  <a:pt x="6" y="3"/>
                </a:cubicBezTo>
                <a:cubicBezTo>
                  <a:pt x="3" y="9"/>
                  <a:pt x="6" y="12"/>
                  <a:pt x="3" y="15"/>
                </a:cubicBezTo>
                <a:cubicBezTo>
                  <a:pt x="0" y="21"/>
                  <a:pt x="3" y="24"/>
                  <a:pt x="3" y="33"/>
                </a:cubicBezTo>
                <a:cubicBezTo>
                  <a:pt x="3" y="39"/>
                  <a:pt x="3" y="87"/>
                  <a:pt x="3" y="120"/>
                </a:cubicBezTo>
                <a:cubicBezTo>
                  <a:pt x="72" y="120"/>
                  <a:pt x="72" y="120"/>
                  <a:pt x="72" y="120"/>
                </a:cubicBezTo>
                <a:cubicBezTo>
                  <a:pt x="75" y="117"/>
                  <a:pt x="75" y="117"/>
                  <a:pt x="75" y="117"/>
                </a:cubicBezTo>
                <a:cubicBezTo>
                  <a:pt x="78" y="114"/>
                  <a:pt x="81" y="120"/>
                  <a:pt x="81" y="120"/>
                </a:cubicBezTo>
                <a:cubicBezTo>
                  <a:pt x="96" y="120"/>
                  <a:pt x="96" y="120"/>
                  <a:pt x="96" y="120"/>
                </a:cubicBezTo>
                <a:cubicBezTo>
                  <a:pt x="96" y="120"/>
                  <a:pt x="99" y="123"/>
                  <a:pt x="102" y="123"/>
                </a:cubicBezTo>
                <a:cubicBezTo>
                  <a:pt x="105" y="123"/>
                  <a:pt x="105" y="117"/>
                  <a:pt x="108" y="117"/>
                </a:cubicBezTo>
                <a:cubicBezTo>
                  <a:pt x="114" y="117"/>
                  <a:pt x="114" y="108"/>
                  <a:pt x="117" y="108"/>
                </a:cubicBezTo>
                <a:cubicBezTo>
                  <a:pt x="120" y="108"/>
                  <a:pt x="120" y="108"/>
                  <a:pt x="123" y="105"/>
                </a:cubicBezTo>
                <a:cubicBezTo>
                  <a:pt x="123" y="105"/>
                  <a:pt x="123" y="105"/>
                  <a:pt x="123" y="105"/>
                </a:cubicBezTo>
                <a:cubicBezTo>
                  <a:pt x="123" y="102"/>
                  <a:pt x="123" y="102"/>
                  <a:pt x="123" y="99"/>
                </a:cubicBezTo>
                <a:cubicBezTo>
                  <a:pt x="123" y="93"/>
                  <a:pt x="120" y="96"/>
                  <a:pt x="117" y="87"/>
                </a:cubicBezTo>
                <a:cubicBezTo>
                  <a:pt x="114" y="81"/>
                  <a:pt x="105" y="69"/>
                  <a:pt x="105" y="63"/>
                </a:cubicBezTo>
                <a:cubicBezTo>
                  <a:pt x="105" y="60"/>
                  <a:pt x="99" y="57"/>
                  <a:pt x="99" y="54"/>
                </a:cubicBezTo>
                <a:cubicBezTo>
                  <a:pt x="99" y="48"/>
                  <a:pt x="99" y="48"/>
                  <a:pt x="93" y="39"/>
                </a:cubicBezTo>
                <a:cubicBezTo>
                  <a:pt x="87" y="33"/>
                  <a:pt x="87" y="21"/>
                  <a:pt x="87" y="18"/>
                </a:cubicBezTo>
                <a:cubicBezTo>
                  <a:pt x="90" y="18"/>
                  <a:pt x="93" y="30"/>
                  <a:pt x="96" y="33"/>
                </a:cubicBezTo>
                <a:cubicBezTo>
                  <a:pt x="96" y="39"/>
                  <a:pt x="102" y="48"/>
                  <a:pt x="105" y="48"/>
                </a:cubicBezTo>
                <a:cubicBezTo>
                  <a:pt x="111" y="48"/>
                  <a:pt x="111" y="33"/>
                  <a:pt x="114" y="33"/>
                </a:cubicBezTo>
                <a:cubicBezTo>
                  <a:pt x="114" y="33"/>
                  <a:pt x="114" y="33"/>
                  <a:pt x="114" y="33"/>
                </a:cubicBezTo>
                <a:cubicBezTo>
                  <a:pt x="114" y="30"/>
                  <a:pt x="114" y="30"/>
                  <a:pt x="114" y="30"/>
                </a:cubicBezTo>
                <a:lnTo>
                  <a:pt x="114" y="27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6" name="Freeform 45">
            <a:extLst>
              <a:ext uri="{FF2B5EF4-FFF2-40B4-BE49-F238E27FC236}">
                <a16:creationId xmlns:a16="http://schemas.microsoft.com/office/drawing/2014/main" id="{EEBA9623-0DB2-40B9-9989-EC7B4B07BC20}"/>
              </a:ext>
            </a:extLst>
          </p:cNvPr>
          <p:cNvSpPr>
            <a:spLocks/>
          </p:cNvSpPr>
          <p:nvPr/>
        </p:nvSpPr>
        <p:spPr bwMode="auto">
          <a:xfrm>
            <a:off x="6030913" y="4260850"/>
            <a:ext cx="168275" cy="184151"/>
          </a:xfrm>
          <a:custGeom>
            <a:avLst/>
            <a:gdLst>
              <a:gd name="T0" fmla="*/ 33 w 66"/>
              <a:gd name="T1" fmla="*/ 66 h 72"/>
              <a:gd name="T2" fmla="*/ 36 w 66"/>
              <a:gd name="T3" fmla="*/ 57 h 72"/>
              <a:gd name="T4" fmla="*/ 42 w 66"/>
              <a:gd name="T5" fmla="*/ 54 h 72"/>
              <a:gd name="T6" fmla="*/ 48 w 66"/>
              <a:gd name="T7" fmla="*/ 48 h 72"/>
              <a:gd name="T8" fmla="*/ 54 w 66"/>
              <a:gd name="T9" fmla="*/ 54 h 72"/>
              <a:gd name="T10" fmla="*/ 60 w 66"/>
              <a:gd name="T11" fmla="*/ 57 h 72"/>
              <a:gd name="T12" fmla="*/ 66 w 66"/>
              <a:gd name="T13" fmla="*/ 42 h 72"/>
              <a:gd name="T14" fmla="*/ 63 w 66"/>
              <a:gd name="T15" fmla="*/ 30 h 72"/>
              <a:gd name="T16" fmla="*/ 60 w 66"/>
              <a:gd name="T17" fmla="*/ 21 h 72"/>
              <a:gd name="T18" fmla="*/ 60 w 66"/>
              <a:gd name="T19" fmla="*/ 12 h 72"/>
              <a:gd name="T20" fmla="*/ 51 w 66"/>
              <a:gd name="T21" fmla="*/ 12 h 72"/>
              <a:gd name="T22" fmla="*/ 51 w 66"/>
              <a:gd name="T23" fmla="*/ 0 h 72"/>
              <a:gd name="T24" fmla="*/ 33 w 66"/>
              <a:gd name="T25" fmla="*/ 0 h 72"/>
              <a:gd name="T26" fmla="*/ 33 w 66"/>
              <a:gd name="T27" fmla="*/ 0 h 72"/>
              <a:gd name="T28" fmla="*/ 33 w 66"/>
              <a:gd name="T29" fmla="*/ 15 h 72"/>
              <a:gd name="T30" fmla="*/ 18 w 66"/>
              <a:gd name="T31" fmla="*/ 15 h 72"/>
              <a:gd name="T32" fmla="*/ 12 w 66"/>
              <a:gd name="T33" fmla="*/ 15 h 72"/>
              <a:gd name="T34" fmla="*/ 9 w 66"/>
              <a:gd name="T35" fmla="*/ 18 h 72"/>
              <a:gd name="T36" fmla="*/ 15 w 66"/>
              <a:gd name="T37" fmla="*/ 24 h 72"/>
              <a:gd name="T38" fmla="*/ 9 w 66"/>
              <a:gd name="T39" fmla="*/ 30 h 72"/>
              <a:gd name="T40" fmla="*/ 3 w 66"/>
              <a:gd name="T41" fmla="*/ 36 h 72"/>
              <a:gd name="T42" fmla="*/ 9 w 66"/>
              <a:gd name="T43" fmla="*/ 45 h 72"/>
              <a:gd name="T44" fmla="*/ 18 w 66"/>
              <a:gd name="T45" fmla="*/ 57 h 72"/>
              <a:gd name="T46" fmla="*/ 27 w 66"/>
              <a:gd name="T47" fmla="*/ 72 h 72"/>
              <a:gd name="T48" fmla="*/ 33 w 66"/>
              <a:gd name="T49" fmla="*/ 66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6" h="72">
                <a:moveTo>
                  <a:pt x="33" y="66"/>
                </a:moveTo>
                <a:cubicBezTo>
                  <a:pt x="39" y="66"/>
                  <a:pt x="36" y="63"/>
                  <a:pt x="36" y="57"/>
                </a:cubicBezTo>
                <a:cubicBezTo>
                  <a:pt x="33" y="54"/>
                  <a:pt x="39" y="54"/>
                  <a:pt x="42" y="54"/>
                </a:cubicBezTo>
                <a:cubicBezTo>
                  <a:pt x="45" y="54"/>
                  <a:pt x="45" y="48"/>
                  <a:pt x="48" y="48"/>
                </a:cubicBezTo>
                <a:cubicBezTo>
                  <a:pt x="48" y="48"/>
                  <a:pt x="51" y="54"/>
                  <a:pt x="54" y="54"/>
                </a:cubicBezTo>
                <a:cubicBezTo>
                  <a:pt x="57" y="54"/>
                  <a:pt x="57" y="57"/>
                  <a:pt x="60" y="57"/>
                </a:cubicBezTo>
                <a:cubicBezTo>
                  <a:pt x="66" y="54"/>
                  <a:pt x="66" y="48"/>
                  <a:pt x="66" y="42"/>
                </a:cubicBezTo>
                <a:cubicBezTo>
                  <a:pt x="66" y="36"/>
                  <a:pt x="66" y="33"/>
                  <a:pt x="63" y="30"/>
                </a:cubicBezTo>
                <a:cubicBezTo>
                  <a:pt x="57" y="27"/>
                  <a:pt x="57" y="24"/>
                  <a:pt x="60" y="21"/>
                </a:cubicBezTo>
                <a:cubicBezTo>
                  <a:pt x="63" y="18"/>
                  <a:pt x="66" y="15"/>
                  <a:pt x="60" y="12"/>
                </a:cubicBezTo>
                <a:cubicBezTo>
                  <a:pt x="57" y="9"/>
                  <a:pt x="51" y="15"/>
                  <a:pt x="51" y="12"/>
                </a:cubicBezTo>
                <a:cubicBezTo>
                  <a:pt x="51" y="12"/>
                  <a:pt x="51" y="6"/>
                  <a:pt x="51" y="0"/>
                </a:cubicBezTo>
                <a:cubicBezTo>
                  <a:pt x="42" y="0"/>
                  <a:pt x="33" y="0"/>
                  <a:pt x="33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3" y="9"/>
                  <a:pt x="33" y="15"/>
                  <a:pt x="33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5" y="15"/>
                  <a:pt x="15" y="15"/>
                  <a:pt x="12" y="15"/>
                </a:cubicBezTo>
                <a:cubicBezTo>
                  <a:pt x="12" y="18"/>
                  <a:pt x="9" y="18"/>
                  <a:pt x="9" y="18"/>
                </a:cubicBezTo>
                <a:cubicBezTo>
                  <a:pt x="9" y="21"/>
                  <a:pt x="12" y="21"/>
                  <a:pt x="15" y="24"/>
                </a:cubicBezTo>
                <a:cubicBezTo>
                  <a:pt x="15" y="27"/>
                  <a:pt x="6" y="27"/>
                  <a:pt x="9" y="30"/>
                </a:cubicBezTo>
                <a:cubicBezTo>
                  <a:pt x="9" y="33"/>
                  <a:pt x="6" y="36"/>
                  <a:pt x="3" y="36"/>
                </a:cubicBezTo>
                <a:cubicBezTo>
                  <a:pt x="0" y="39"/>
                  <a:pt x="9" y="45"/>
                  <a:pt x="9" y="45"/>
                </a:cubicBezTo>
                <a:cubicBezTo>
                  <a:pt x="9" y="48"/>
                  <a:pt x="9" y="51"/>
                  <a:pt x="18" y="57"/>
                </a:cubicBezTo>
                <a:cubicBezTo>
                  <a:pt x="24" y="63"/>
                  <a:pt x="21" y="63"/>
                  <a:pt x="27" y="72"/>
                </a:cubicBezTo>
                <a:cubicBezTo>
                  <a:pt x="30" y="69"/>
                  <a:pt x="30" y="66"/>
                  <a:pt x="33" y="66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7" name="Freeform 46">
            <a:extLst>
              <a:ext uri="{FF2B5EF4-FFF2-40B4-BE49-F238E27FC236}">
                <a16:creationId xmlns:a16="http://schemas.microsoft.com/office/drawing/2014/main" id="{3147942E-AA61-417F-AC9E-5F79855996CD}"/>
              </a:ext>
            </a:extLst>
          </p:cNvPr>
          <p:cNvSpPr>
            <a:spLocks/>
          </p:cNvSpPr>
          <p:nvPr/>
        </p:nvSpPr>
        <p:spPr bwMode="auto">
          <a:xfrm>
            <a:off x="6054726" y="4260851"/>
            <a:ext cx="60325" cy="39688"/>
          </a:xfrm>
          <a:custGeom>
            <a:avLst/>
            <a:gdLst>
              <a:gd name="T0" fmla="*/ 24 w 24"/>
              <a:gd name="T1" fmla="*/ 15 h 15"/>
              <a:gd name="T2" fmla="*/ 24 w 24"/>
              <a:gd name="T3" fmla="*/ 0 h 15"/>
              <a:gd name="T4" fmla="*/ 21 w 24"/>
              <a:gd name="T5" fmla="*/ 0 h 15"/>
              <a:gd name="T6" fmla="*/ 6 w 24"/>
              <a:gd name="T7" fmla="*/ 0 h 15"/>
              <a:gd name="T8" fmla="*/ 6 w 24"/>
              <a:gd name="T9" fmla="*/ 3 h 15"/>
              <a:gd name="T10" fmla="*/ 3 w 24"/>
              <a:gd name="T11" fmla="*/ 9 h 15"/>
              <a:gd name="T12" fmla="*/ 3 w 24"/>
              <a:gd name="T13" fmla="*/ 15 h 15"/>
              <a:gd name="T14" fmla="*/ 3 w 24"/>
              <a:gd name="T15" fmla="*/ 15 h 15"/>
              <a:gd name="T16" fmla="*/ 9 w 24"/>
              <a:gd name="T17" fmla="*/ 15 h 15"/>
              <a:gd name="T18" fmla="*/ 24 w 24"/>
              <a:gd name="T19" fmla="*/ 15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" h="15">
                <a:moveTo>
                  <a:pt x="24" y="15"/>
                </a:moveTo>
                <a:cubicBezTo>
                  <a:pt x="24" y="15"/>
                  <a:pt x="24" y="9"/>
                  <a:pt x="24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3"/>
                  <a:pt x="6" y="3"/>
                  <a:pt x="6" y="3"/>
                </a:cubicBezTo>
                <a:cubicBezTo>
                  <a:pt x="6" y="3"/>
                  <a:pt x="6" y="9"/>
                  <a:pt x="3" y="9"/>
                </a:cubicBezTo>
                <a:cubicBezTo>
                  <a:pt x="0" y="9"/>
                  <a:pt x="0" y="12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6" y="15"/>
                  <a:pt x="6" y="15"/>
                  <a:pt x="9" y="15"/>
                </a:cubicBezTo>
                <a:cubicBezTo>
                  <a:pt x="24" y="15"/>
                  <a:pt x="24" y="15"/>
                  <a:pt x="24" y="15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8" name="Freeform 47">
            <a:extLst>
              <a:ext uri="{FF2B5EF4-FFF2-40B4-BE49-F238E27FC236}">
                <a16:creationId xmlns:a16="http://schemas.microsoft.com/office/drawing/2014/main" id="{E0830C9D-9740-430E-BD04-F7AE49723AC6}"/>
              </a:ext>
            </a:extLst>
          </p:cNvPr>
          <p:cNvSpPr>
            <a:spLocks/>
          </p:cNvSpPr>
          <p:nvPr/>
        </p:nvSpPr>
        <p:spPr bwMode="auto">
          <a:xfrm>
            <a:off x="6099176" y="4222751"/>
            <a:ext cx="207963" cy="254000"/>
          </a:xfrm>
          <a:custGeom>
            <a:avLst/>
            <a:gdLst>
              <a:gd name="T0" fmla="*/ 21 w 81"/>
              <a:gd name="T1" fmla="*/ 93 h 99"/>
              <a:gd name="T2" fmla="*/ 30 w 81"/>
              <a:gd name="T3" fmla="*/ 93 h 99"/>
              <a:gd name="T4" fmla="*/ 39 w 81"/>
              <a:gd name="T5" fmla="*/ 93 h 99"/>
              <a:gd name="T6" fmla="*/ 45 w 81"/>
              <a:gd name="T7" fmla="*/ 93 h 99"/>
              <a:gd name="T8" fmla="*/ 51 w 81"/>
              <a:gd name="T9" fmla="*/ 87 h 99"/>
              <a:gd name="T10" fmla="*/ 54 w 81"/>
              <a:gd name="T11" fmla="*/ 78 h 99"/>
              <a:gd name="T12" fmla="*/ 57 w 81"/>
              <a:gd name="T13" fmla="*/ 60 h 99"/>
              <a:gd name="T14" fmla="*/ 66 w 81"/>
              <a:gd name="T15" fmla="*/ 48 h 99"/>
              <a:gd name="T16" fmla="*/ 75 w 81"/>
              <a:gd name="T17" fmla="*/ 24 h 99"/>
              <a:gd name="T18" fmla="*/ 78 w 81"/>
              <a:gd name="T19" fmla="*/ 12 h 99"/>
              <a:gd name="T20" fmla="*/ 81 w 81"/>
              <a:gd name="T21" fmla="*/ 0 h 99"/>
              <a:gd name="T22" fmla="*/ 81 w 81"/>
              <a:gd name="T23" fmla="*/ 0 h 99"/>
              <a:gd name="T24" fmla="*/ 69 w 81"/>
              <a:gd name="T25" fmla="*/ 0 h 99"/>
              <a:gd name="T26" fmla="*/ 66 w 81"/>
              <a:gd name="T27" fmla="*/ 0 h 99"/>
              <a:gd name="T28" fmla="*/ 60 w 81"/>
              <a:gd name="T29" fmla="*/ 3 h 99"/>
              <a:gd name="T30" fmla="*/ 57 w 81"/>
              <a:gd name="T31" fmla="*/ 9 h 99"/>
              <a:gd name="T32" fmla="*/ 54 w 81"/>
              <a:gd name="T33" fmla="*/ 21 h 99"/>
              <a:gd name="T34" fmla="*/ 36 w 81"/>
              <a:gd name="T35" fmla="*/ 15 h 99"/>
              <a:gd name="T36" fmla="*/ 24 w 81"/>
              <a:gd name="T37" fmla="*/ 15 h 99"/>
              <a:gd name="T38" fmla="*/ 24 w 81"/>
              <a:gd name="T39" fmla="*/ 27 h 99"/>
              <a:gd name="T40" fmla="*/ 33 w 81"/>
              <a:gd name="T41" fmla="*/ 27 h 99"/>
              <a:gd name="T42" fmla="*/ 33 w 81"/>
              <a:gd name="T43" fmla="*/ 36 h 99"/>
              <a:gd name="T44" fmla="*/ 36 w 81"/>
              <a:gd name="T45" fmla="*/ 45 h 99"/>
              <a:gd name="T46" fmla="*/ 39 w 81"/>
              <a:gd name="T47" fmla="*/ 57 h 99"/>
              <a:gd name="T48" fmla="*/ 33 w 81"/>
              <a:gd name="T49" fmla="*/ 72 h 99"/>
              <a:gd name="T50" fmla="*/ 27 w 81"/>
              <a:gd name="T51" fmla="*/ 69 h 99"/>
              <a:gd name="T52" fmla="*/ 21 w 81"/>
              <a:gd name="T53" fmla="*/ 63 h 99"/>
              <a:gd name="T54" fmla="*/ 15 w 81"/>
              <a:gd name="T55" fmla="*/ 69 h 99"/>
              <a:gd name="T56" fmla="*/ 9 w 81"/>
              <a:gd name="T57" fmla="*/ 72 h 99"/>
              <a:gd name="T58" fmla="*/ 6 w 81"/>
              <a:gd name="T59" fmla="*/ 81 h 99"/>
              <a:gd name="T60" fmla="*/ 0 w 81"/>
              <a:gd name="T61" fmla="*/ 87 h 99"/>
              <a:gd name="T62" fmla="*/ 3 w 81"/>
              <a:gd name="T63" fmla="*/ 87 h 99"/>
              <a:gd name="T64" fmla="*/ 12 w 81"/>
              <a:gd name="T65" fmla="*/ 99 h 99"/>
              <a:gd name="T66" fmla="*/ 21 w 81"/>
              <a:gd name="T67" fmla="*/ 93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1" h="99">
                <a:moveTo>
                  <a:pt x="21" y="93"/>
                </a:moveTo>
                <a:cubicBezTo>
                  <a:pt x="24" y="93"/>
                  <a:pt x="27" y="96"/>
                  <a:pt x="30" y="93"/>
                </a:cubicBezTo>
                <a:cubicBezTo>
                  <a:pt x="33" y="90"/>
                  <a:pt x="39" y="90"/>
                  <a:pt x="39" y="93"/>
                </a:cubicBezTo>
                <a:cubicBezTo>
                  <a:pt x="39" y="99"/>
                  <a:pt x="39" y="96"/>
                  <a:pt x="45" y="93"/>
                </a:cubicBezTo>
                <a:cubicBezTo>
                  <a:pt x="48" y="90"/>
                  <a:pt x="51" y="93"/>
                  <a:pt x="51" y="87"/>
                </a:cubicBezTo>
                <a:cubicBezTo>
                  <a:pt x="51" y="81"/>
                  <a:pt x="54" y="87"/>
                  <a:pt x="54" y="78"/>
                </a:cubicBezTo>
                <a:cubicBezTo>
                  <a:pt x="54" y="72"/>
                  <a:pt x="57" y="63"/>
                  <a:pt x="57" y="60"/>
                </a:cubicBezTo>
                <a:cubicBezTo>
                  <a:pt x="57" y="57"/>
                  <a:pt x="66" y="54"/>
                  <a:pt x="66" y="48"/>
                </a:cubicBezTo>
                <a:cubicBezTo>
                  <a:pt x="66" y="42"/>
                  <a:pt x="75" y="30"/>
                  <a:pt x="75" y="24"/>
                </a:cubicBezTo>
                <a:cubicBezTo>
                  <a:pt x="75" y="18"/>
                  <a:pt x="75" y="15"/>
                  <a:pt x="78" y="12"/>
                </a:cubicBezTo>
                <a:cubicBezTo>
                  <a:pt x="78" y="9"/>
                  <a:pt x="81" y="6"/>
                  <a:pt x="8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69" y="0"/>
                  <a:pt x="69" y="0"/>
                  <a:pt x="69" y="0"/>
                </a:cubicBezTo>
                <a:cubicBezTo>
                  <a:pt x="66" y="0"/>
                  <a:pt x="66" y="0"/>
                  <a:pt x="66" y="0"/>
                </a:cubicBezTo>
                <a:cubicBezTo>
                  <a:pt x="60" y="3"/>
                  <a:pt x="60" y="3"/>
                  <a:pt x="60" y="3"/>
                </a:cubicBezTo>
                <a:cubicBezTo>
                  <a:pt x="60" y="3"/>
                  <a:pt x="60" y="6"/>
                  <a:pt x="57" y="9"/>
                </a:cubicBezTo>
                <a:cubicBezTo>
                  <a:pt x="54" y="15"/>
                  <a:pt x="54" y="21"/>
                  <a:pt x="54" y="21"/>
                </a:cubicBezTo>
                <a:cubicBezTo>
                  <a:pt x="54" y="21"/>
                  <a:pt x="42" y="15"/>
                  <a:pt x="36" y="15"/>
                </a:cubicBezTo>
                <a:cubicBezTo>
                  <a:pt x="36" y="15"/>
                  <a:pt x="30" y="15"/>
                  <a:pt x="24" y="15"/>
                </a:cubicBezTo>
                <a:cubicBezTo>
                  <a:pt x="24" y="21"/>
                  <a:pt x="24" y="27"/>
                  <a:pt x="24" y="27"/>
                </a:cubicBezTo>
                <a:cubicBezTo>
                  <a:pt x="24" y="30"/>
                  <a:pt x="30" y="24"/>
                  <a:pt x="33" y="27"/>
                </a:cubicBezTo>
                <a:cubicBezTo>
                  <a:pt x="39" y="30"/>
                  <a:pt x="36" y="33"/>
                  <a:pt x="33" y="36"/>
                </a:cubicBezTo>
                <a:cubicBezTo>
                  <a:pt x="30" y="39"/>
                  <a:pt x="30" y="42"/>
                  <a:pt x="36" y="45"/>
                </a:cubicBezTo>
                <a:cubicBezTo>
                  <a:pt x="39" y="48"/>
                  <a:pt x="39" y="51"/>
                  <a:pt x="39" y="57"/>
                </a:cubicBezTo>
                <a:cubicBezTo>
                  <a:pt x="39" y="63"/>
                  <a:pt x="39" y="69"/>
                  <a:pt x="33" y="72"/>
                </a:cubicBezTo>
                <a:cubicBezTo>
                  <a:pt x="30" y="72"/>
                  <a:pt x="30" y="69"/>
                  <a:pt x="27" y="69"/>
                </a:cubicBezTo>
                <a:cubicBezTo>
                  <a:pt x="24" y="69"/>
                  <a:pt x="21" y="63"/>
                  <a:pt x="21" y="63"/>
                </a:cubicBezTo>
                <a:cubicBezTo>
                  <a:pt x="18" y="63"/>
                  <a:pt x="18" y="69"/>
                  <a:pt x="15" y="69"/>
                </a:cubicBezTo>
                <a:cubicBezTo>
                  <a:pt x="12" y="69"/>
                  <a:pt x="6" y="69"/>
                  <a:pt x="9" y="72"/>
                </a:cubicBezTo>
                <a:cubicBezTo>
                  <a:pt x="9" y="78"/>
                  <a:pt x="12" y="81"/>
                  <a:pt x="6" y="81"/>
                </a:cubicBezTo>
                <a:cubicBezTo>
                  <a:pt x="3" y="81"/>
                  <a:pt x="3" y="84"/>
                  <a:pt x="0" y="87"/>
                </a:cubicBezTo>
                <a:cubicBezTo>
                  <a:pt x="3" y="87"/>
                  <a:pt x="3" y="87"/>
                  <a:pt x="3" y="87"/>
                </a:cubicBezTo>
                <a:cubicBezTo>
                  <a:pt x="6" y="90"/>
                  <a:pt x="9" y="93"/>
                  <a:pt x="12" y="99"/>
                </a:cubicBezTo>
                <a:cubicBezTo>
                  <a:pt x="15" y="96"/>
                  <a:pt x="21" y="93"/>
                  <a:pt x="21" y="9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59" name="Freeform 48">
            <a:extLst>
              <a:ext uri="{FF2B5EF4-FFF2-40B4-BE49-F238E27FC236}">
                <a16:creationId xmlns:a16="http://schemas.microsoft.com/office/drawing/2014/main" id="{7B10E304-32EB-4200-BF1A-63D47C5EE844}"/>
              </a:ext>
            </a:extLst>
          </p:cNvPr>
          <p:cNvSpPr>
            <a:spLocks/>
          </p:cNvSpPr>
          <p:nvPr/>
        </p:nvSpPr>
        <p:spPr bwMode="auto">
          <a:xfrm>
            <a:off x="6391276" y="3640137"/>
            <a:ext cx="481013" cy="588963"/>
          </a:xfrm>
          <a:custGeom>
            <a:avLst/>
            <a:gdLst>
              <a:gd name="T0" fmla="*/ 141 w 189"/>
              <a:gd name="T1" fmla="*/ 12 h 231"/>
              <a:gd name="T2" fmla="*/ 129 w 189"/>
              <a:gd name="T3" fmla="*/ 15 h 231"/>
              <a:gd name="T4" fmla="*/ 108 w 189"/>
              <a:gd name="T5" fmla="*/ 12 h 231"/>
              <a:gd name="T6" fmla="*/ 36 w 189"/>
              <a:gd name="T7" fmla="*/ 15 h 231"/>
              <a:gd name="T8" fmla="*/ 27 w 189"/>
              <a:gd name="T9" fmla="*/ 39 h 231"/>
              <a:gd name="T10" fmla="*/ 24 w 189"/>
              <a:gd name="T11" fmla="*/ 87 h 231"/>
              <a:gd name="T12" fmla="*/ 12 w 189"/>
              <a:gd name="T13" fmla="*/ 99 h 231"/>
              <a:gd name="T14" fmla="*/ 6 w 189"/>
              <a:gd name="T15" fmla="*/ 117 h 231"/>
              <a:gd name="T16" fmla="*/ 9 w 189"/>
              <a:gd name="T17" fmla="*/ 132 h 231"/>
              <a:gd name="T18" fmla="*/ 12 w 189"/>
              <a:gd name="T19" fmla="*/ 144 h 231"/>
              <a:gd name="T20" fmla="*/ 21 w 189"/>
              <a:gd name="T21" fmla="*/ 165 h 231"/>
              <a:gd name="T22" fmla="*/ 27 w 189"/>
              <a:gd name="T23" fmla="*/ 168 h 231"/>
              <a:gd name="T24" fmla="*/ 36 w 189"/>
              <a:gd name="T25" fmla="*/ 177 h 231"/>
              <a:gd name="T26" fmla="*/ 48 w 189"/>
              <a:gd name="T27" fmla="*/ 189 h 231"/>
              <a:gd name="T28" fmla="*/ 60 w 189"/>
              <a:gd name="T29" fmla="*/ 204 h 231"/>
              <a:gd name="T30" fmla="*/ 66 w 189"/>
              <a:gd name="T31" fmla="*/ 213 h 231"/>
              <a:gd name="T32" fmla="*/ 78 w 189"/>
              <a:gd name="T33" fmla="*/ 219 h 231"/>
              <a:gd name="T34" fmla="*/ 90 w 189"/>
              <a:gd name="T35" fmla="*/ 216 h 231"/>
              <a:gd name="T36" fmla="*/ 111 w 189"/>
              <a:gd name="T37" fmla="*/ 225 h 231"/>
              <a:gd name="T38" fmla="*/ 126 w 189"/>
              <a:gd name="T39" fmla="*/ 225 h 231"/>
              <a:gd name="T40" fmla="*/ 135 w 189"/>
              <a:gd name="T41" fmla="*/ 222 h 231"/>
              <a:gd name="T42" fmla="*/ 147 w 189"/>
              <a:gd name="T43" fmla="*/ 213 h 231"/>
              <a:gd name="T44" fmla="*/ 156 w 189"/>
              <a:gd name="T45" fmla="*/ 216 h 231"/>
              <a:gd name="T46" fmla="*/ 147 w 189"/>
              <a:gd name="T47" fmla="*/ 198 h 231"/>
              <a:gd name="T48" fmla="*/ 126 w 189"/>
              <a:gd name="T49" fmla="*/ 180 h 231"/>
              <a:gd name="T50" fmla="*/ 138 w 189"/>
              <a:gd name="T51" fmla="*/ 171 h 231"/>
              <a:gd name="T52" fmla="*/ 141 w 189"/>
              <a:gd name="T53" fmla="*/ 147 h 231"/>
              <a:gd name="T54" fmla="*/ 150 w 189"/>
              <a:gd name="T55" fmla="*/ 132 h 231"/>
              <a:gd name="T56" fmla="*/ 162 w 189"/>
              <a:gd name="T57" fmla="*/ 117 h 231"/>
              <a:gd name="T58" fmla="*/ 168 w 189"/>
              <a:gd name="T59" fmla="*/ 90 h 231"/>
              <a:gd name="T60" fmla="*/ 177 w 189"/>
              <a:gd name="T61" fmla="*/ 72 h 231"/>
              <a:gd name="T62" fmla="*/ 180 w 189"/>
              <a:gd name="T63" fmla="*/ 57 h 231"/>
              <a:gd name="T64" fmla="*/ 171 w 189"/>
              <a:gd name="T65" fmla="*/ 18 h 231"/>
              <a:gd name="T66" fmla="*/ 156 w 189"/>
              <a:gd name="T67" fmla="*/ 0 h 231"/>
              <a:gd name="T68" fmla="*/ 150 w 189"/>
              <a:gd name="T69" fmla="*/ 3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89" h="231">
                <a:moveTo>
                  <a:pt x="150" y="3"/>
                </a:moveTo>
                <a:cubicBezTo>
                  <a:pt x="147" y="3"/>
                  <a:pt x="147" y="12"/>
                  <a:pt x="141" y="12"/>
                </a:cubicBezTo>
                <a:cubicBezTo>
                  <a:pt x="138" y="12"/>
                  <a:pt x="138" y="18"/>
                  <a:pt x="135" y="18"/>
                </a:cubicBezTo>
                <a:cubicBezTo>
                  <a:pt x="132" y="18"/>
                  <a:pt x="129" y="15"/>
                  <a:pt x="129" y="15"/>
                </a:cubicBezTo>
                <a:cubicBezTo>
                  <a:pt x="114" y="15"/>
                  <a:pt x="114" y="15"/>
                  <a:pt x="114" y="15"/>
                </a:cubicBezTo>
                <a:cubicBezTo>
                  <a:pt x="114" y="15"/>
                  <a:pt x="111" y="9"/>
                  <a:pt x="108" y="12"/>
                </a:cubicBezTo>
                <a:cubicBezTo>
                  <a:pt x="105" y="15"/>
                  <a:pt x="105" y="15"/>
                  <a:pt x="105" y="15"/>
                </a:cubicBezTo>
                <a:cubicBezTo>
                  <a:pt x="36" y="15"/>
                  <a:pt x="36" y="15"/>
                  <a:pt x="36" y="15"/>
                </a:cubicBezTo>
                <a:cubicBezTo>
                  <a:pt x="36" y="27"/>
                  <a:pt x="36" y="39"/>
                  <a:pt x="36" y="39"/>
                </a:cubicBezTo>
                <a:cubicBezTo>
                  <a:pt x="27" y="39"/>
                  <a:pt x="27" y="39"/>
                  <a:pt x="27" y="39"/>
                </a:cubicBezTo>
                <a:cubicBezTo>
                  <a:pt x="27" y="75"/>
                  <a:pt x="27" y="75"/>
                  <a:pt x="27" y="75"/>
                </a:cubicBezTo>
                <a:cubicBezTo>
                  <a:pt x="27" y="75"/>
                  <a:pt x="27" y="87"/>
                  <a:pt x="24" y="87"/>
                </a:cubicBezTo>
                <a:cubicBezTo>
                  <a:pt x="24" y="87"/>
                  <a:pt x="15" y="90"/>
                  <a:pt x="15" y="93"/>
                </a:cubicBezTo>
                <a:cubicBezTo>
                  <a:pt x="15" y="96"/>
                  <a:pt x="15" y="99"/>
                  <a:pt x="12" y="99"/>
                </a:cubicBezTo>
                <a:cubicBezTo>
                  <a:pt x="6" y="99"/>
                  <a:pt x="12" y="108"/>
                  <a:pt x="6" y="108"/>
                </a:cubicBezTo>
                <a:cubicBezTo>
                  <a:pt x="0" y="108"/>
                  <a:pt x="9" y="114"/>
                  <a:pt x="6" y="117"/>
                </a:cubicBezTo>
                <a:cubicBezTo>
                  <a:pt x="3" y="120"/>
                  <a:pt x="3" y="123"/>
                  <a:pt x="6" y="123"/>
                </a:cubicBezTo>
                <a:cubicBezTo>
                  <a:pt x="9" y="123"/>
                  <a:pt x="9" y="126"/>
                  <a:pt x="9" y="132"/>
                </a:cubicBezTo>
                <a:cubicBezTo>
                  <a:pt x="9" y="135"/>
                  <a:pt x="15" y="138"/>
                  <a:pt x="15" y="138"/>
                </a:cubicBezTo>
                <a:cubicBezTo>
                  <a:pt x="12" y="144"/>
                  <a:pt x="12" y="144"/>
                  <a:pt x="12" y="144"/>
                </a:cubicBezTo>
                <a:cubicBezTo>
                  <a:pt x="21" y="153"/>
                  <a:pt x="21" y="153"/>
                  <a:pt x="21" y="153"/>
                </a:cubicBezTo>
                <a:cubicBezTo>
                  <a:pt x="21" y="156"/>
                  <a:pt x="27" y="162"/>
                  <a:pt x="21" y="165"/>
                </a:cubicBezTo>
                <a:cubicBezTo>
                  <a:pt x="18" y="165"/>
                  <a:pt x="21" y="168"/>
                  <a:pt x="21" y="168"/>
                </a:cubicBezTo>
                <a:cubicBezTo>
                  <a:pt x="27" y="168"/>
                  <a:pt x="27" y="168"/>
                  <a:pt x="27" y="168"/>
                </a:cubicBezTo>
                <a:cubicBezTo>
                  <a:pt x="27" y="171"/>
                  <a:pt x="27" y="171"/>
                  <a:pt x="27" y="171"/>
                </a:cubicBezTo>
                <a:cubicBezTo>
                  <a:pt x="27" y="171"/>
                  <a:pt x="33" y="171"/>
                  <a:pt x="36" y="177"/>
                </a:cubicBezTo>
                <a:cubicBezTo>
                  <a:pt x="39" y="180"/>
                  <a:pt x="42" y="180"/>
                  <a:pt x="42" y="183"/>
                </a:cubicBezTo>
                <a:cubicBezTo>
                  <a:pt x="42" y="186"/>
                  <a:pt x="45" y="186"/>
                  <a:pt x="48" y="189"/>
                </a:cubicBezTo>
                <a:cubicBezTo>
                  <a:pt x="51" y="192"/>
                  <a:pt x="51" y="195"/>
                  <a:pt x="51" y="198"/>
                </a:cubicBezTo>
                <a:cubicBezTo>
                  <a:pt x="60" y="204"/>
                  <a:pt x="60" y="204"/>
                  <a:pt x="60" y="204"/>
                </a:cubicBezTo>
                <a:cubicBezTo>
                  <a:pt x="63" y="210"/>
                  <a:pt x="63" y="210"/>
                  <a:pt x="63" y="210"/>
                </a:cubicBezTo>
                <a:cubicBezTo>
                  <a:pt x="63" y="210"/>
                  <a:pt x="66" y="210"/>
                  <a:pt x="66" y="213"/>
                </a:cubicBezTo>
                <a:cubicBezTo>
                  <a:pt x="66" y="216"/>
                  <a:pt x="69" y="219"/>
                  <a:pt x="69" y="219"/>
                </a:cubicBezTo>
                <a:cubicBezTo>
                  <a:pt x="69" y="219"/>
                  <a:pt x="75" y="219"/>
                  <a:pt x="78" y="219"/>
                </a:cubicBezTo>
                <a:cubicBezTo>
                  <a:pt x="81" y="216"/>
                  <a:pt x="84" y="219"/>
                  <a:pt x="84" y="219"/>
                </a:cubicBezTo>
                <a:cubicBezTo>
                  <a:pt x="84" y="219"/>
                  <a:pt x="87" y="216"/>
                  <a:pt x="90" y="216"/>
                </a:cubicBezTo>
                <a:cubicBezTo>
                  <a:pt x="90" y="219"/>
                  <a:pt x="96" y="222"/>
                  <a:pt x="102" y="228"/>
                </a:cubicBezTo>
                <a:cubicBezTo>
                  <a:pt x="102" y="228"/>
                  <a:pt x="108" y="225"/>
                  <a:pt x="111" y="225"/>
                </a:cubicBezTo>
                <a:cubicBezTo>
                  <a:pt x="114" y="225"/>
                  <a:pt x="117" y="231"/>
                  <a:pt x="117" y="228"/>
                </a:cubicBezTo>
                <a:cubicBezTo>
                  <a:pt x="117" y="228"/>
                  <a:pt x="123" y="225"/>
                  <a:pt x="126" y="225"/>
                </a:cubicBezTo>
                <a:cubicBezTo>
                  <a:pt x="126" y="225"/>
                  <a:pt x="132" y="228"/>
                  <a:pt x="132" y="225"/>
                </a:cubicBezTo>
                <a:cubicBezTo>
                  <a:pt x="135" y="222"/>
                  <a:pt x="135" y="222"/>
                  <a:pt x="135" y="222"/>
                </a:cubicBezTo>
                <a:cubicBezTo>
                  <a:pt x="138" y="222"/>
                  <a:pt x="138" y="219"/>
                  <a:pt x="138" y="219"/>
                </a:cubicBezTo>
                <a:cubicBezTo>
                  <a:pt x="138" y="216"/>
                  <a:pt x="144" y="213"/>
                  <a:pt x="147" y="213"/>
                </a:cubicBezTo>
                <a:cubicBezTo>
                  <a:pt x="150" y="213"/>
                  <a:pt x="153" y="213"/>
                  <a:pt x="153" y="213"/>
                </a:cubicBezTo>
                <a:cubicBezTo>
                  <a:pt x="153" y="216"/>
                  <a:pt x="156" y="216"/>
                  <a:pt x="156" y="216"/>
                </a:cubicBezTo>
                <a:cubicBezTo>
                  <a:pt x="156" y="210"/>
                  <a:pt x="159" y="207"/>
                  <a:pt x="156" y="207"/>
                </a:cubicBezTo>
                <a:cubicBezTo>
                  <a:pt x="153" y="207"/>
                  <a:pt x="147" y="204"/>
                  <a:pt x="147" y="198"/>
                </a:cubicBezTo>
                <a:cubicBezTo>
                  <a:pt x="144" y="192"/>
                  <a:pt x="138" y="189"/>
                  <a:pt x="135" y="186"/>
                </a:cubicBezTo>
                <a:cubicBezTo>
                  <a:pt x="135" y="180"/>
                  <a:pt x="126" y="183"/>
                  <a:pt x="126" y="180"/>
                </a:cubicBezTo>
                <a:cubicBezTo>
                  <a:pt x="123" y="177"/>
                  <a:pt x="129" y="177"/>
                  <a:pt x="129" y="174"/>
                </a:cubicBezTo>
                <a:cubicBezTo>
                  <a:pt x="129" y="171"/>
                  <a:pt x="135" y="171"/>
                  <a:pt x="138" y="171"/>
                </a:cubicBezTo>
                <a:cubicBezTo>
                  <a:pt x="138" y="171"/>
                  <a:pt x="138" y="162"/>
                  <a:pt x="138" y="159"/>
                </a:cubicBezTo>
                <a:cubicBezTo>
                  <a:pt x="138" y="153"/>
                  <a:pt x="144" y="150"/>
                  <a:pt x="141" y="147"/>
                </a:cubicBezTo>
                <a:cubicBezTo>
                  <a:pt x="141" y="147"/>
                  <a:pt x="144" y="144"/>
                  <a:pt x="147" y="144"/>
                </a:cubicBezTo>
                <a:cubicBezTo>
                  <a:pt x="150" y="141"/>
                  <a:pt x="147" y="135"/>
                  <a:pt x="150" y="132"/>
                </a:cubicBezTo>
                <a:cubicBezTo>
                  <a:pt x="153" y="129"/>
                  <a:pt x="156" y="123"/>
                  <a:pt x="156" y="123"/>
                </a:cubicBezTo>
                <a:cubicBezTo>
                  <a:pt x="159" y="123"/>
                  <a:pt x="162" y="120"/>
                  <a:pt x="162" y="117"/>
                </a:cubicBezTo>
                <a:cubicBezTo>
                  <a:pt x="162" y="114"/>
                  <a:pt x="168" y="111"/>
                  <a:pt x="165" y="105"/>
                </a:cubicBezTo>
                <a:cubicBezTo>
                  <a:pt x="165" y="99"/>
                  <a:pt x="162" y="93"/>
                  <a:pt x="168" y="90"/>
                </a:cubicBezTo>
                <a:cubicBezTo>
                  <a:pt x="171" y="84"/>
                  <a:pt x="171" y="81"/>
                  <a:pt x="171" y="78"/>
                </a:cubicBezTo>
                <a:cubicBezTo>
                  <a:pt x="171" y="75"/>
                  <a:pt x="174" y="75"/>
                  <a:pt x="177" y="72"/>
                </a:cubicBezTo>
                <a:cubicBezTo>
                  <a:pt x="180" y="72"/>
                  <a:pt x="183" y="69"/>
                  <a:pt x="189" y="63"/>
                </a:cubicBezTo>
                <a:cubicBezTo>
                  <a:pt x="186" y="60"/>
                  <a:pt x="183" y="57"/>
                  <a:pt x="180" y="57"/>
                </a:cubicBezTo>
                <a:cubicBezTo>
                  <a:pt x="177" y="54"/>
                  <a:pt x="174" y="48"/>
                  <a:pt x="174" y="39"/>
                </a:cubicBezTo>
                <a:cubicBezTo>
                  <a:pt x="174" y="30"/>
                  <a:pt x="171" y="21"/>
                  <a:pt x="171" y="18"/>
                </a:cubicBezTo>
                <a:cubicBezTo>
                  <a:pt x="171" y="15"/>
                  <a:pt x="168" y="9"/>
                  <a:pt x="162" y="9"/>
                </a:cubicBezTo>
                <a:cubicBezTo>
                  <a:pt x="159" y="6"/>
                  <a:pt x="156" y="3"/>
                  <a:pt x="156" y="0"/>
                </a:cubicBezTo>
                <a:cubicBezTo>
                  <a:pt x="156" y="0"/>
                  <a:pt x="156" y="0"/>
                  <a:pt x="156" y="0"/>
                </a:cubicBezTo>
                <a:cubicBezTo>
                  <a:pt x="153" y="3"/>
                  <a:pt x="153" y="3"/>
                  <a:pt x="150" y="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60" name="Freeform 49">
            <a:extLst>
              <a:ext uri="{FF2B5EF4-FFF2-40B4-BE49-F238E27FC236}">
                <a16:creationId xmlns:a16="http://schemas.microsoft.com/office/drawing/2014/main" id="{9DA4ACBA-71ED-40BE-9631-4F7CEC186B96}"/>
              </a:ext>
            </a:extLst>
          </p:cNvPr>
          <p:cNvSpPr>
            <a:spLocks/>
          </p:cNvSpPr>
          <p:nvPr/>
        </p:nvSpPr>
        <p:spPr bwMode="auto">
          <a:xfrm>
            <a:off x="6958014" y="3954465"/>
            <a:ext cx="60325" cy="53975"/>
          </a:xfrm>
          <a:custGeom>
            <a:avLst/>
            <a:gdLst>
              <a:gd name="T0" fmla="*/ 9 w 24"/>
              <a:gd name="T1" fmla="*/ 3 h 21"/>
              <a:gd name="T2" fmla="*/ 3 w 24"/>
              <a:gd name="T3" fmla="*/ 12 h 21"/>
              <a:gd name="T4" fmla="*/ 3 w 24"/>
              <a:gd name="T5" fmla="*/ 21 h 21"/>
              <a:gd name="T6" fmla="*/ 9 w 24"/>
              <a:gd name="T7" fmla="*/ 21 h 21"/>
              <a:gd name="T8" fmla="*/ 15 w 24"/>
              <a:gd name="T9" fmla="*/ 21 h 21"/>
              <a:gd name="T10" fmla="*/ 21 w 24"/>
              <a:gd name="T11" fmla="*/ 18 h 21"/>
              <a:gd name="T12" fmla="*/ 15 w 24"/>
              <a:gd name="T13" fmla="*/ 15 h 21"/>
              <a:gd name="T14" fmla="*/ 21 w 24"/>
              <a:gd name="T15" fmla="*/ 9 h 21"/>
              <a:gd name="T16" fmla="*/ 18 w 24"/>
              <a:gd name="T17" fmla="*/ 3 h 21"/>
              <a:gd name="T18" fmla="*/ 18 w 24"/>
              <a:gd name="T19" fmla="*/ 0 h 21"/>
              <a:gd name="T20" fmla="*/ 15 w 24"/>
              <a:gd name="T21" fmla="*/ 3 h 21"/>
              <a:gd name="T22" fmla="*/ 9 w 24"/>
              <a:gd name="T23" fmla="*/ 3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" h="21">
                <a:moveTo>
                  <a:pt x="9" y="3"/>
                </a:moveTo>
                <a:cubicBezTo>
                  <a:pt x="9" y="6"/>
                  <a:pt x="6" y="9"/>
                  <a:pt x="3" y="12"/>
                </a:cubicBezTo>
                <a:cubicBezTo>
                  <a:pt x="0" y="15"/>
                  <a:pt x="3" y="18"/>
                  <a:pt x="3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12" y="18"/>
                  <a:pt x="12" y="21"/>
                  <a:pt x="15" y="21"/>
                </a:cubicBezTo>
                <a:cubicBezTo>
                  <a:pt x="15" y="21"/>
                  <a:pt x="18" y="18"/>
                  <a:pt x="21" y="18"/>
                </a:cubicBezTo>
                <a:cubicBezTo>
                  <a:pt x="18" y="15"/>
                  <a:pt x="15" y="15"/>
                  <a:pt x="15" y="15"/>
                </a:cubicBezTo>
                <a:cubicBezTo>
                  <a:pt x="12" y="12"/>
                  <a:pt x="18" y="9"/>
                  <a:pt x="21" y="9"/>
                </a:cubicBezTo>
                <a:cubicBezTo>
                  <a:pt x="24" y="9"/>
                  <a:pt x="21" y="6"/>
                  <a:pt x="18" y="3"/>
                </a:cubicBezTo>
                <a:cubicBezTo>
                  <a:pt x="18" y="0"/>
                  <a:pt x="18" y="0"/>
                  <a:pt x="18" y="0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2" y="3"/>
                  <a:pt x="9" y="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61" name="Freeform 50">
            <a:extLst>
              <a:ext uri="{FF2B5EF4-FFF2-40B4-BE49-F238E27FC236}">
                <a16:creationId xmlns:a16="http://schemas.microsoft.com/office/drawing/2014/main" id="{25BAD1E9-3BFF-4705-AC96-D0007760594B}"/>
              </a:ext>
            </a:extLst>
          </p:cNvPr>
          <p:cNvSpPr>
            <a:spLocks/>
          </p:cNvSpPr>
          <p:nvPr/>
        </p:nvSpPr>
        <p:spPr bwMode="auto">
          <a:xfrm>
            <a:off x="6804026" y="3800475"/>
            <a:ext cx="200025" cy="160339"/>
          </a:xfrm>
          <a:custGeom>
            <a:avLst/>
            <a:gdLst>
              <a:gd name="T0" fmla="*/ 15 w 78"/>
              <a:gd name="T1" fmla="*/ 9 h 63"/>
              <a:gd name="T2" fmla="*/ 9 w 78"/>
              <a:gd name="T3" fmla="*/ 15 h 63"/>
              <a:gd name="T4" fmla="*/ 6 w 78"/>
              <a:gd name="T5" fmla="*/ 27 h 63"/>
              <a:gd name="T6" fmla="*/ 3 w 78"/>
              <a:gd name="T7" fmla="*/ 42 h 63"/>
              <a:gd name="T8" fmla="*/ 15 w 78"/>
              <a:gd name="T9" fmla="*/ 42 h 63"/>
              <a:gd name="T10" fmla="*/ 18 w 78"/>
              <a:gd name="T11" fmla="*/ 39 h 63"/>
              <a:gd name="T12" fmla="*/ 21 w 78"/>
              <a:gd name="T13" fmla="*/ 36 h 63"/>
              <a:gd name="T14" fmla="*/ 30 w 78"/>
              <a:gd name="T15" fmla="*/ 39 h 63"/>
              <a:gd name="T16" fmla="*/ 33 w 78"/>
              <a:gd name="T17" fmla="*/ 39 h 63"/>
              <a:gd name="T18" fmla="*/ 45 w 78"/>
              <a:gd name="T19" fmla="*/ 39 h 63"/>
              <a:gd name="T20" fmla="*/ 69 w 78"/>
              <a:gd name="T21" fmla="*/ 63 h 63"/>
              <a:gd name="T22" fmla="*/ 69 w 78"/>
              <a:gd name="T23" fmla="*/ 63 h 63"/>
              <a:gd name="T24" fmla="*/ 75 w 78"/>
              <a:gd name="T25" fmla="*/ 63 h 63"/>
              <a:gd name="T26" fmla="*/ 78 w 78"/>
              <a:gd name="T27" fmla="*/ 60 h 63"/>
              <a:gd name="T28" fmla="*/ 66 w 78"/>
              <a:gd name="T29" fmla="*/ 48 h 63"/>
              <a:gd name="T30" fmla="*/ 48 w 78"/>
              <a:gd name="T31" fmla="*/ 36 h 63"/>
              <a:gd name="T32" fmla="*/ 42 w 78"/>
              <a:gd name="T33" fmla="*/ 27 h 63"/>
              <a:gd name="T34" fmla="*/ 33 w 78"/>
              <a:gd name="T35" fmla="*/ 12 h 63"/>
              <a:gd name="T36" fmla="*/ 27 w 78"/>
              <a:gd name="T37" fmla="*/ 0 h 63"/>
              <a:gd name="T38" fmla="*/ 15 w 78"/>
              <a:gd name="T39" fmla="*/ 9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78" h="63">
                <a:moveTo>
                  <a:pt x="15" y="9"/>
                </a:moveTo>
                <a:cubicBezTo>
                  <a:pt x="12" y="12"/>
                  <a:pt x="9" y="12"/>
                  <a:pt x="9" y="15"/>
                </a:cubicBezTo>
                <a:cubicBezTo>
                  <a:pt x="9" y="18"/>
                  <a:pt x="9" y="21"/>
                  <a:pt x="6" y="27"/>
                </a:cubicBezTo>
                <a:cubicBezTo>
                  <a:pt x="0" y="30"/>
                  <a:pt x="3" y="36"/>
                  <a:pt x="3" y="42"/>
                </a:cubicBezTo>
                <a:cubicBezTo>
                  <a:pt x="9" y="42"/>
                  <a:pt x="12" y="42"/>
                  <a:pt x="15" y="42"/>
                </a:cubicBezTo>
                <a:cubicBezTo>
                  <a:pt x="15" y="45"/>
                  <a:pt x="15" y="42"/>
                  <a:pt x="18" y="39"/>
                </a:cubicBezTo>
                <a:cubicBezTo>
                  <a:pt x="18" y="36"/>
                  <a:pt x="21" y="36"/>
                  <a:pt x="21" y="36"/>
                </a:cubicBezTo>
                <a:cubicBezTo>
                  <a:pt x="24" y="39"/>
                  <a:pt x="27" y="42"/>
                  <a:pt x="30" y="39"/>
                </a:cubicBezTo>
                <a:cubicBezTo>
                  <a:pt x="33" y="39"/>
                  <a:pt x="33" y="39"/>
                  <a:pt x="33" y="39"/>
                </a:cubicBezTo>
                <a:cubicBezTo>
                  <a:pt x="36" y="42"/>
                  <a:pt x="42" y="39"/>
                  <a:pt x="45" y="39"/>
                </a:cubicBezTo>
                <a:cubicBezTo>
                  <a:pt x="48" y="39"/>
                  <a:pt x="69" y="63"/>
                  <a:pt x="69" y="63"/>
                </a:cubicBezTo>
                <a:cubicBezTo>
                  <a:pt x="69" y="63"/>
                  <a:pt x="69" y="63"/>
                  <a:pt x="69" y="63"/>
                </a:cubicBezTo>
                <a:cubicBezTo>
                  <a:pt x="72" y="63"/>
                  <a:pt x="75" y="63"/>
                  <a:pt x="75" y="63"/>
                </a:cubicBezTo>
                <a:cubicBezTo>
                  <a:pt x="75" y="63"/>
                  <a:pt x="75" y="63"/>
                  <a:pt x="78" y="60"/>
                </a:cubicBezTo>
                <a:cubicBezTo>
                  <a:pt x="75" y="57"/>
                  <a:pt x="72" y="54"/>
                  <a:pt x="66" y="48"/>
                </a:cubicBezTo>
                <a:cubicBezTo>
                  <a:pt x="60" y="39"/>
                  <a:pt x="51" y="36"/>
                  <a:pt x="48" y="36"/>
                </a:cubicBezTo>
                <a:cubicBezTo>
                  <a:pt x="45" y="36"/>
                  <a:pt x="42" y="27"/>
                  <a:pt x="42" y="27"/>
                </a:cubicBezTo>
                <a:cubicBezTo>
                  <a:pt x="39" y="27"/>
                  <a:pt x="33" y="18"/>
                  <a:pt x="33" y="12"/>
                </a:cubicBezTo>
                <a:cubicBezTo>
                  <a:pt x="33" y="9"/>
                  <a:pt x="30" y="3"/>
                  <a:pt x="27" y="0"/>
                </a:cubicBezTo>
                <a:cubicBezTo>
                  <a:pt x="21" y="6"/>
                  <a:pt x="18" y="9"/>
                  <a:pt x="15" y="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62" name="Freeform 51">
            <a:extLst>
              <a:ext uri="{FF2B5EF4-FFF2-40B4-BE49-F238E27FC236}">
                <a16:creationId xmlns:a16="http://schemas.microsoft.com/office/drawing/2014/main" id="{23FD30E4-1A44-44C3-A722-D234C607EDCF}"/>
              </a:ext>
            </a:extLst>
          </p:cNvPr>
          <p:cNvSpPr>
            <a:spLocks/>
          </p:cNvSpPr>
          <p:nvPr/>
        </p:nvSpPr>
        <p:spPr bwMode="auto">
          <a:xfrm>
            <a:off x="6705601" y="3892550"/>
            <a:ext cx="436563" cy="336551"/>
          </a:xfrm>
          <a:custGeom>
            <a:avLst/>
            <a:gdLst>
              <a:gd name="T0" fmla="*/ 12 w 171"/>
              <a:gd name="T1" fmla="*/ 87 h 132"/>
              <a:gd name="T2" fmla="*/ 24 w 171"/>
              <a:gd name="T3" fmla="*/ 99 h 132"/>
              <a:gd name="T4" fmla="*/ 33 w 171"/>
              <a:gd name="T5" fmla="*/ 108 h 132"/>
              <a:gd name="T6" fmla="*/ 33 w 171"/>
              <a:gd name="T7" fmla="*/ 117 h 132"/>
              <a:gd name="T8" fmla="*/ 36 w 171"/>
              <a:gd name="T9" fmla="*/ 117 h 132"/>
              <a:gd name="T10" fmla="*/ 48 w 171"/>
              <a:gd name="T11" fmla="*/ 120 h 132"/>
              <a:gd name="T12" fmla="*/ 60 w 171"/>
              <a:gd name="T13" fmla="*/ 129 h 132"/>
              <a:gd name="T14" fmla="*/ 75 w 171"/>
              <a:gd name="T15" fmla="*/ 129 h 132"/>
              <a:gd name="T16" fmla="*/ 81 w 171"/>
              <a:gd name="T17" fmla="*/ 123 h 132"/>
              <a:gd name="T18" fmla="*/ 93 w 171"/>
              <a:gd name="T19" fmla="*/ 123 h 132"/>
              <a:gd name="T20" fmla="*/ 96 w 171"/>
              <a:gd name="T21" fmla="*/ 126 h 132"/>
              <a:gd name="T22" fmla="*/ 102 w 171"/>
              <a:gd name="T23" fmla="*/ 123 h 132"/>
              <a:gd name="T24" fmla="*/ 111 w 171"/>
              <a:gd name="T25" fmla="*/ 123 h 132"/>
              <a:gd name="T26" fmla="*/ 126 w 171"/>
              <a:gd name="T27" fmla="*/ 114 h 132"/>
              <a:gd name="T28" fmla="*/ 138 w 171"/>
              <a:gd name="T29" fmla="*/ 111 h 132"/>
              <a:gd name="T30" fmla="*/ 168 w 171"/>
              <a:gd name="T31" fmla="*/ 81 h 132"/>
              <a:gd name="T32" fmla="*/ 165 w 171"/>
              <a:gd name="T33" fmla="*/ 78 h 132"/>
              <a:gd name="T34" fmla="*/ 150 w 171"/>
              <a:gd name="T35" fmla="*/ 75 h 132"/>
              <a:gd name="T36" fmla="*/ 126 w 171"/>
              <a:gd name="T37" fmla="*/ 69 h 132"/>
              <a:gd name="T38" fmla="*/ 120 w 171"/>
              <a:gd name="T39" fmla="*/ 60 h 132"/>
              <a:gd name="T40" fmla="*/ 111 w 171"/>
              <a:gd name="T41" fmla="*/ 51 h 132"/>
              <a:gd name="T42" fmla="*/ 114 w 171"/>
              <a:gd name="T43" fmla="*/ 45 h 132"/>
              <a:gd name="T44" fmla="*/ 108 w 171"/>
              <a:gd name="T45" fmla="*/ 45 h 132"/>
              <a:gd name="T46" fmla="*/ 102 w 171"/>
              <a:gd name="T47" fmla="*/ 45 h 132"/>
              <a:gd name="T48" fmla="*/ 102 w 171"/>
              <a:gd name="T49" fmla="*/ 36 h 132"/>
              <a:gd name="T50" fmla="*/ 108 w 171"/>
              <a:gd name="T51" fmla="*/ 27 h 132"/>
              <a:gd name="T52" fmla="*/ 84 w 171"/>
              <a:gd name="T53" fmla="*/ 3 h 132"/>
              <a:gd name="T54" fmla="*/ 72 w 171"/>
              <a:gd name="T55" fmla="*/ 3 h 132"/>
              <a:gd name="T56" fmla="*/ 69 w 171"/>
              <a:gd name="T57" fmla="*/ 3 h 132"/>
              <a:gd name="T58" fmla="*/ 60 w 171"/>
              <a:gd name="T59" fmla="*/ 0 h 132"/>
              <a:gd name="T60" fmla="*/ 57 w 171"/>
              <a:gd name="T61" fmla="*/ 3 h 132"/>
              <a:gd name="T62" fmla="*/ 54 w 171"/>
              <a:gd name="T63" fmla="*/ 6 h 132"/>
              <a:gd name="T64" fmla="*/ 42 w 171"/>
              <a:gd name="T65" fmla="*/ 6 h 132"/>
              <a:gd name="T66" fmla="*/ 42 w 171"/>
              <a:gd name="T67" fmla="*/ 6 h 132"/>
              <a:gd name="T68" fmla="*/ 39 w 171"/>
              <a:gd name="T69" fmla="*/ 18 h 132"/>
              <a:gd name="T70" fmla="*/ 33 w 171"/>
              <a:gd name="T71" fmla="*/ 24 h 132"/>
              <a:gd name="T72" fmla="*/ 27 w 171"/>
              <a:gd name="T73" fmla="*/ 33 h 132"/>
              <a:gd name="T74" fmla="*/ 24 w 171"/>
              <a:gd name="T75" fmla="*/ 45 h 132"/>
              <a:gd name="T76" fmla="*/ 18 w 171"/>
              <a:gd name="T77" fmla="*/ 48 h 132"/>
              <a:gd name="T78" fmla="*/ 15 w 171"/>
              <a:gd name="T79" fmla="*/ 60 h 132"/>
              <a:gd name="T80" fmla="*/ 15 w 171"/>
              <a:gd name="T81" fmla="*/ 72 h 132"/>
              <a:gd name="T82" fmla="*/ 6 w 171"/>
              <a:gd name="T83" fmla="*/ 75 h 132"/>
              <a:gd name="T84" fmla="*/ 3 w 171"/>
              <a:gd name="T85" fmla="*/ 81 h 132"/>
              <a:gd name="T86" fmla="*/ 12 w 171"/>
              <a:gd name="T87" fmla="*/ 87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71" h="132">
                <a:moveTo>
                  <a:pt x="12" y="87"/>
                </a:moveTo>
                <a:cubicBezTo>
                  <a:pt x="15" y="90"/>
                  <a:pt x="21" y="93"/>
                  <a:pt x="24" y="99"/>
                </a:cubicBezTo>
                <a:cubicBezTo>
                  <a:pt x="24" y="105"/>
                  <a:pt x="30" y="108"/>
                  <a:pt x="33" y="108"/>
                </a:cubicBezTo>
                <a:cubicBezTo>
                  <a:pt x="36" y="108"/>
                  <a:pt x="33" y="111"/>
                  <a:pt x="33" y="117"/>
                </a:cubicBezTo>
                <a:cubicBezTo>
                  <a:pt x="36" y="117"/>
                  <a:pt x="36" y="117"/>
                  <a:pt x="36" y="117"/>
                </a:cubicBezTo>
                <a:cubicBezTo>
                  <a:pt x="39" y="120"/>
                  <a:pt x="45" y="117"/>
                  <a:pt x="48" y="120"/>
                </a:cubicBezTo>
                <a:cubicBezTo>
                  <a:pt x="51" y="123"/>
                  <a:pt x="60" y="129"/>
                  <a:pt x="60" y="129"/>
                </a:cubicBezTo>
                <a:cubicBezTo>
                  <a:pt x="63" y="129"/>
                  <a:pt x="72" y="129"/>
                  <a:pt x="75" y="129"/>
                </a:cubicBezTo>
                <a:cubicBezTo>
                  <a:pt x="75" y="132"/>
                  <a:pt x="78" y="126"/>
                  <a:pt x="81" y="123"/>
                </a:cubicBezTo>
                <a:cubicBezTo>
                  <a:pt x="87" y="123"/>
                  <a:pt x="90" y="120"/>
                  <a:pt x="93" y="123"/>
                </a:cubicBezTo>
                <a:cubicBezTo>
                  <a:pt x="96" y="126"/>
                  <a:pt x="96" y="126"/>
                  <a:pt x="96" y="126"/>
                </a:cubicBezTo>
                <a:cubicBezTo>
                  <a:pt x="99" y="123"/>
                  <a:pt x="99" y="123"/>
                  <a:pt x="102" y="123"/>
                </a:cubicBezTo>
                <a:cubicBezTo>
                  <a:pt x="105" y="123"/>
                  <a:pt x="111" y="120"/>
                  <a:pt x="111" y="123"/>
                </a:cubicBezTo>
                <a:cubicBezTo>
                  <a:pt x="114" y="123"/>
                  <a:pt x="120" y="114"/>
                  <a:pt x="126" y="114"/>
                </a:cubicBezTo>
                <a:cubicBezTo>
                  <a:pt x="135" y="114"/>
                  <a:pt x="135" y="114"/>
                  <a:pt x="138" y="111"/>
                </a:cubicBezTo>
                <a:cubicBezTo>
                  <a:pt x="141" y="108"/>
                  <a:pt x="168" y="84"/>
                  <a:pt x="168" y="81"/>
                </a:cubicBezTo>
                <a:cubicBezTo>
                  <a:pt x="171" y="81"/>
                  <a:pt x="168" y="78"/>
                  <a:pt x="165" y="78"/>
                </a:cubicBezTo>
                <a:cubicBezTo>
                  <a:pt x="162" y="78"/>
                  <a:pt x="159" y="78"/>
                  <a:pt x="150" y="75"/>
                </a:cubicBezTo>
                <a:cubicBezTo>
                  <a:pt x="141" y="72"/>
                  <a:pt x="129" y="69"/>
                  <a:pt x="126" y="69"/>
                </a:cubicBezTo>
                <a:cubicBezTo>
                  <a:pt x="126" y="66"/>
                  <a:pt x="120" y="63"/>
                  <a:pt x="120" y="60"/>
                </a:cubicBezTo>
                <a:cubicBezTo>
                  <a:pt x="117" y="60"/>
                  <a:pt x="114" y="54"/>
                  <a:pt x="111" y="51"/>
                </a:cubicBezTo>
                <a:cubicBezTo>
                  <a:pt x="111" y="51"/>
                  <a:pt x="114" y="48"/>
                  <a:pt x="114" y="45"/>
                </a:cubicBezTo>
                <a:cubicBezTo>
                  <a:pt x="111" y="45"/>
                  <a:pt x="111" y="42"/>
                  <a:pt x="108" y="45"/>
                </a:cubicBezTo>
                <a:cubicBezTo>
                  <a:pt x="102" y="45"/>
                  <a:pt x="102" y="45"/>
                  <a:pt x="102" y="45"/>
                </a:cubicBezTo>
                <a:cubicBezTo>
                  <a:pt x="102" y="42"/>
                  <a:pt x="99" y="39"/>
                  <a:pt x="102" y="36"/>
                </a:cubicBezTo>
                <a:cubicBezTo>
                  <a:pt x="105" y="33"/>
                  <a:pt x="108" y="27"/>
                  <a:pt x="108" y="27"/>
                </a:cubicBezTo>
                <a:cubicBezTo>
                  <a:pt x="108" y="27"/>
                  <a:pt x="87" y="3"/>
                  <a:pt x="84" y="3"/>
                </a:cubicBezTo>
                <a:cubicBezTo>
                  <a:pt x="81" y="3"/>
                  <a:pt x="75" y="6"/>
                  <a:pt x="72" y="3"/>
                </a:cubicBezTo>
                <a:cubicBezTo>
                  <a:pt x="72" y="3"/>
                  <a:pt x="72" y="3"/>
                  <a:pt x="69" y="3"/>
                </a:cubicBezTo>
                <a:cubicBezTo>
                  <a:pt x="66" y="6"/>
                  <a:pt x="63" y="3"/>
                  <a:pt x="60" y="0"/>
                </a:cubicBezTo>
                <a:cubicBezTo>
                  <a:pt x="60" y="0"/>
                  <a:pt x="57" y="0"/>
                  <a:pt x="57" y="3"/>
                </a:cubicBezTo>
                <a:cubicBezTo>
                  <a:pt x="54" y="6"/>
                  <a:pt x="54" y="9"/>
                  <a:pt x="54" y="6"/>
                </a:cubicBezTo>
                <a:cubicBezTo>
                  <a:pt x="51" y="6"/>
                  <a:pt x="48" y="6"/>
                  <a:pt x="42" y="6"/>
                </a:cubicBezTo>
                <a:cubicBezTo>
                  <a:pt x="42" y="6"/>
                  <a:pt x="42" y="6"/>
                  <a:pt x="42" y="6"/>
                </a:cubicBezTo>
                <a:cubicBezTo>
                  <a:pt x="45" y="12"/>
                  <a:pt x="39" y="15"/>
                  <a:pt x="39" y="18"/>
                </a:cubicBezTo>
                <a:cubicBezTo>
                  <a:pt x="39" y="21"/>
                  <a:pt x="36" y="24"/>
                  <a:pt x="33" y="24"/>
                </a:cubicBezTo>
                <a:cubicBezTo>
                  <a:pt x="33" y="24"/>
                  <a:pt x="30" y="30"/>
                  <a:pt x="27" y="33"/>
                </a:cubicBezTo>
                <a:cubicBezTo>
                  <a:pt x="24" y="36"/>
                  <a:pt x="27" y="42"/>
                  <a:pt x="24" y="45"/>
                </a:cubicBezTo>
                <a:cubicBezTo>
                  <a:pt x="21" y="45"/>
                  <a:pt x="18" y="48"/>
                  <a:pt x="18" y="48"/>
                </a:cubicBezTo>
                <a:cubicBezTo>
                  <a:pt x="21" y="51"/>
                  <a:pt x="15" y="54"/>
                  <a:pt x="15" y="60"/>
                </a:cubicBezTo>
                <a:cubicBezTo>
                  <a:pt x="15" y="63"/>
                  <a:pt x="15" y="72"/>
                  <a:pt x="15" y="72"/>
                </a:cubicBezTo>
                <a:cubicBezTo>
                  <a:pt x="12" y="72"/>
                  <a:pt x="6" y="72"/>
                  <a:pt x="6" y="75"/>
                </a:cubicBezTo>
                <a:cubicBezTo>
                  <a:pt x="6" y="78"/>
                  <a:pt x="0" y="78"/>
                  <a:pt x="3" y="81"/>
                </a:cubicBezTo>
                <a:cubicBezTo>
                  <a:pt x="3" y="84"/>
                  <a:pt x="12" y="81"/>
                  <a:pt x="12" y="87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63" name="Freeform 52">
            <a:extLst>
              <a:ext uri="{FF2B5EF4-FFF2-40B4-BE49-F238E27FC236}">
                <a16:creationId xmlns:a16="http://schemas.microsoft.com/office/drawing/2014/main" id="{3F4F8B57-CAFF-483E-AD1D-190C50E9E3A6}"/>
              </a:ext>
            </a:extLst>
          </p:cNvPr>
          <p:cNvSpPr>
            <a:spLocks/>
          </p:cNvSpPr>
          <p:nvPr/>
        </p:nvSpPr>
        <p:spPr bwMode="auto">
          <a:xfrm>
            <a:off x="6773864" y="3271839"/>
            <a:ext cx="46037" cy="52387"/>
          </a:xfrm>
          <a:custGeom>
            <a:avLst/>
            <a:gdLst>
              <a:gd name="T0" fmla="*/ 15 w 18"/>
              <a:gd name="T1" fmla="*/ 9 h 21"/>
              <a:gd name="T2" fmla="*/ 9 w 18"/>
              <a:gd name="T3" fmla="*/ 0 h 21"/>
              <a:gd name="T4" fmla="*/ 9 w 18"/>
              <a:gd name="T5" fmla="*/ 3 h 21"/>
              <a:gd name="T6" fmla="*/ 0 w 18"/>
              <a:gd name="T7" fmla="*/ 18 h 21"/>
              <a:gd name="T8" fmla="*/ 6 w 18"/>
              <a:gd name="T9" fmla="*/ 21 h 21"/>
              <a:gd name="T10" fmla="*/ 15 w 18"/>
              <a:gd name="T11" fmla="*/ 9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" h="21">
                <a:moveTo>
                  <a:pt x="15" y="9"/>
                </a:moveTo>
                <a:cubicBezTo>
                  <a:pt x="18" y="9"/>
                  <a:pt x="18" y="0"/>
                  <a:pt x="9" y="0"/>
                </a:cubicBezTo>
                <a:cubicBezTo>
                  <a:pt x="9" y="3"/>
                  <a:pt x="9" y="3"/>
                  <a:pt x="9" y="3"/>
                </a:cubicBezTo>
                <a:cubicBezTo>
                  <a:pt x="9" y="6"/>
                  <a:pt x="3" y="12"/>
                  <a:pt x="0" y="18"/>
                </a:cubicBezTo>
                <a:cubicBezTo>
                  <a:pt x="6" y="21"/>
                  <a:pt x="6" y="21"/>
                  <a:pt x="6" y="21"/>
                </a:cubicBezTo>
                <a:cubicBezTo>
                  <a:pt x="9" y="18"/>
                  <a:pt x="12" y="12"/>
                  <a:pt x="15" y="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64" name="Freeform 53">
            <a:extLst>
              <a:ext uri="{FF2B5EF4-FFF2-40B4-BE49-F238E27FC236}">
                <a16:creationId xmlns:a16="http://schemas.microsoft.com/office/drawing/2014/main" id="{1E07308D-B9F7-4B05-B959-D96CF53E277C}"/>
              </a:ext>
            </a:extLst>
          </p:cNvPr>
          <p:cNvSpPr>
            <a:spLocks/>
          </p:cNvSpPr>
          <p:nvPr/>
        </p:nvSpPr>
        <p:spPr bwMode="auto">
          <a:xfrm>
            <a:off x="6789739" y="3195639"/>
            <a:ext cx="198437" cy="152400"/>
          </a:xfrm>
          <a:custGeom>
            <a:avLst/>
            <a:gdLst>
              <a:gd name="T0" fmla="*/ 9 w 78"/>
              <a:gd name="T1" fmla="*/ 39 h 60"/>
              <a:gd name="T2" fmla="*/ 0 w 78"/>
              <a:gd name="T3" fmla="*/ 51 h 60"/>
              <a:gd name="T4" fmla="*/ 0 w 78"/>
              <a:gd name="T5" fmla="*/ 51 h 60"/>
              <a:gd name="T6" fmla="*/ 3 w 78"/>
              <a:gd name="T7" fmla="*/ 57 h 60"/>
              <a:gd name="T8" fmla="*/ 12 w 78"/>
              <a:gd name="T9" fmla="*/ 60 h 60"/>
              <a:gd name="T10" fmla="*/ 24 w 78"/>
              <a:gd name="T11" fmla="*/ 54 h 60"/>
              <a:gd name="T12" fmla="*/ 60 w 78"/>
              <a:gd name="T13" fmla="*/ 36 h 60"/>
              <a:gd name="T14" fmla="*/ 63 w 78"/>
              <a:gd name="T15" fmla="*/ 30 h 60"/>
              <a:gd name="T16" fmla="*/ 66 w 78"/>
              <a:gd name="T17" fmla="*/ 21 h 60"/>
              <a:gd name="T18" fmla="*/ 63 w 78"/>
              <a:gd name="T19" fmla="*/ 12 h 60"/>
              <a:gd name="T20" fmla="*/ 72 w 78"/>
              <a:gd name="T21" fmla="*/ 6 h 60"/>
              <a:gd name="T22" fmla="*/ 78 w 78"/>
              <a:gd name="T23" fmla="*/ 0 h 60"/>
              <a:gd name="T24" fmla="*/ 72 w 78"/>
              <a:gd name="T25" fmla="*/ 0 h 60"/>
              <a:gd name="T26" fmla="*/ 60 w 78"/>
              <a:gd name="T27" fmla="*/ 0 h 60"/>
              <a:gd name="T28" fmla="*/ 45 w 78"/>
              <a:gd name="T29" fmla="*/ 6 h 60"/>
              <a:gd name="T30" fmla="*/ 33 w 78"/>
              <a:gd name="T31" fmla="*/ 6 h 60"/>
              <a:gd name="T32" fmla="*/ 27 w 78"/>
              <a:gd name="T33" fmla="*/ 6 h 60"/>
              <a:gd name="T34" fmla="*/ 15 w 78"/>
              <a:gd name="T35" fmla="*/ 6 h 60"/>
              <a:gd name="T36" fmla="*/ 12 w 78"/>
              <a:gd name="T37" fmla="*/ 9 h 60"/>
              <a:gd name="T38" fmla="*/ 3 w 78"/>
              <a:gd name="T39" fmla="*/ 18 h 60"/>
              <a:gd name="T40" fmla="*/ 3 w 78"/>
              <a:gd name="T41" fmla="*/ 24 h 60"/>
              <a:gd name="T42" fmla="*/ 3 w 78"/>
              <a:gd name="T43" fmla="*/ 30 h 60"/>
              <a:gd name="T44" fmla="*/ 9 w 78"/>
              <a:gd name="T45" fmla="*/ 39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8" h="60">
                <a:moveTo>
                  <a:pt x="9" y="39"/>
                </a:moveTo>
                <a:cubicBezTo>
                  <a:pt x="6" y="42"/>
                  <a:pt x="3" y="48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3" y="57"/>
                  <a:pt x="3" y="57"/>
                  <a:pt x="3" y="57"/>
                </a:cubicBezTo>
                <a:cubicBezTo>
                  <a:pt x="12" y="60"/>
                  <a:pt x="12" y="60"/>
                  <a:pt x="12" y="60"/>
                </a:cubicBezTo>
                <a:cubicBezTo>
                  <a:pt x="12" y="60"/>
                  <a:pt x="21" y="57"/>
                  <a:pt x="24" y="54"/>
                </a:cubicBezTo>
                <a:cubicBezTo>
                  <a:pt x="27" y="54"/>
                  <a:pt x="60" y="36"/>
                  <a:pt x="60" y="36"/>
                </a:cubicBezTo>
                <a:cubicBezTo>
                  <a:pt x="60" y="36"/>
                  <a:pt x="66" y="30"/>
                  <a:pt x="63" y="30"/>
                </a:cubicBezTo>
                <a:cubicBezTo>
                  <a:pt x="63" y="27"/>
                  <a:pt x="63" y="24"/>
                  <a:pt x="66" y="21"/>
                </a:cubicBezTo>
                <a:cubicBezTo>
                  <a:pt x="66" y="18"/>
                  <a:pt x="63" y="15"/>
                  <a:pt x="63" y="12"/>
                </a:cubicBezTo>
                <a:cubicBezTo>
                  <a:pt x="66" y="6"/>
                  <a:pt x="72" y="6"/>
                  <a:pt x="72" y="6"/>
                </a:cubicBezTo>
                <a:cubicBezTo>
                  <a:pt x="78" y="0"/>
                  <a:pt x="78" y="0"/>
                  <a:pt x="78" y="0"/>
                </a:cubicBezTo>
                <a:cubicBezTo>
                  <a:pt x="72" y="0"/>
                  <a:pt x="72" y="0"/>
                  <a:pt x="72" y="0"/>
                </a:cubicBezTo>
                <a:cubicBezTo>
                  <a:pt x="72" y="0"/>
                  <a:pt x="69" y="3"/>
                  <a:pt x="60" y="0"/>
                </a:cubicBezTo>
                <a:cubicBezTo>
                  <a:pt x="54" y="0"/>
                  <a:pt x="54" y="6"/>
                  <a:pt x="45" y="6"/>
                </a:cubicBezTo>
                <a:cubicBezTo>
                  <a:pt x="39" y="6"/>
                  <a:pt x="36" y="6"/>
                  <a:pt x="33" y="6"/>
                </a:cubicBezTo>
                <a:cubicBezTo>
                  <a:pt x="30" y="3"/>
                  <a:pt x="30" y="3"/>
                  <a:pt x="27" y="6"/>
                </a:cubicBezTo>
                <a:cubicBezTo>
                  <a:pt x="21" y="9"/>
                  <a:pt x="18" y="9"/>
                  <a:pt x="15" y="6"/>
                </a:cubicBezTo>
                <a:cubicBezTo>
                  <a:pt x="12" y="6"/>
                  <a:pt x="12" y="6"/>
                  <a:pt x="12" y="9"/>
                </a:cubicBezTo>
                <a:cubicBezTo>
                  <a:pt x="12" y="12"/>
                  <a:pt x="12" y="15"/>
                  <a:pt x="3" y="18"/>
                </a:cubicBezTo>
                <a:cubicBezTo>
                  <a:pt x="3" y="18"/>
                  <a:pt x="3" y="21"/>
                  <a:pt x="3" y="24"/>
                </a:cubicBezTo>
                <a:cubicBezTo>
                  <a:pt x="6" y="24"/>
                  <a:pt x="3" y="27"/>
                  <a:pt x="3" y="30"/>
                </a:cubicBezTo>
                <a:cubicBezTo>
                  <a:pt x="12" y="30"/>
                  <a:pt x="12" y="39"/>
                  <a:pt x="9" y="3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556" name="Freeform 54">
            <a:extLst>
              <a:ext uri="{FF2B5EF4-FFF2-40B4-BE49-F238E27FC236}">
                <a16:creationId xmlns:a16="http://schemas.microsoft.com/office/drawing/2014/main" id="{98DA4D5A-CC46-401A-A311-3BD8D77B161E}"/>
              </a:ext>
            </a:extLst>
          </p:cNvPr>
          <p:cNvSpPr>
            <a:spLocks/>
          </p:cNvSpPr>
          <p:nvPr/>
        </p:nvSpPr>
        <p:spPr bwMode="auto">
          <a:xfrm>
            <a:off x="9380539" y="3157539"/>
            <a:ext cx="112712" cy="136525"/>
          </a:xfrm>
          <a:custGeom>
            <a:avLst/>
            <a:gdLst>
              <a:gd name="T0" fmla="*/ 2147483646 w 45"/>
              <a:gd name="T1" fmla="*/ 2147483646 h 54"/>
              <a:gd name="T2" fmla="*/ 2147483646 w 45"/>
              <a:gd name="T3" fmla="*/ 2147483646 h 54"/>
              <a:gd name="T4" fmla="*/ 2147483646 w 45"/>
              <a:gd name="T5" fmla="*/ 2147483646 h 54"/>
              <a:gd name="T6" fmla="*/ 2147483646 w 45"/>
              <a:gd name="T7" fmla="*/ 2147483646 h 54"/>
              <a:gd name="T8" fmla="*/ 2147483646 w 45"/>
              <a:gd name="T9" fmla="*/ 2147483646 h 54"/>
              <a:gd name="T10" fmla="*/ 2147483646 w 45"/>
              <a:gd name="T11" fmla="*/ 2147483646 h 54"/>
              <a:gd name="T12" fmla="*/ 2147483646 w 45"/>
              <a:gd name="T13" fmla="*/ 2147483646 h 54"/>
              <a:gd name="T14" fmla="*/ 2147483646 w 45"/>
              <a:gd name="T15" fmla="*/ 2147483646 h 54"/>
              <a:gd name="T16" fmla="*/ 2147483646 w 45"/>
              <a:gd name="T17" fmla="*/ 2147483646 h 54"/>
              <a:gd name="T18" fmla="*/ 2147483646 w 45"/>
              <a:gd name="T19" fmla="*/ 2147483646 h 54"/>
              <a:gd name="T20" fmla="*/ 2147483646 w 45"/>
              <a:gd name="T21" fmla="*/ 2147483646 h 54"/>
              <a:gd name="T22" fmla="*/ 2147483646 w 45"/>
              <a:gd name="T23" fmla="*/ 0 h 54"/>
              <a:gd name="T24" fmla="*/ 2147483646 w 45"/>
              <a:gd name="T25" fmla="*/ 2147483646 h 54"/>
              <a:gd name="T26" fmla="*/ 2147483646 w 45"/>
              <a:gd name="T27" fmla="*/ 2147483646 h 5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5" h="54">
                <a:moveTo>
                  <a:pt x="12" y="6"/>
                </a:moveTo>
                <a:cubicBezTo>
                  <a:pt x="6" y="9"/>
                  <a:pt x="6" y="9"/>
                  <a:pt x="6" y="9"/>
                </a:cubicBezTo>
                <a:cubicBezTo>
                  <a:pt x="6" y="12"/>
                  <a:pt x="6" y="15"/>
                  <a:pt x="9" y="15"/>
                </a:cubicBezTo>
                <a:cubicBezTo>
                  <a:pt x="12" y="15"/>
                  <a:pt x="12" y="21"/>
                  <a:pt x="9" y="21"/>
                </a:cubicBezTo>
                <a:cubicBezTo>
                  <a:pt x="3" y="21"/>
                  <a:pt x="3" y="27"/>
                  <a:pt x="6" y="30"/>
                </a:cubicBezTo>
                <a:cubicBezTo>
                  <a:pt x="12" y="36"/>
                  <a:pt x="0" y="42"/>
                  <a:pt x="3" y="45"/>
                </a:cubicBezTo>
                <a:cubicBezTo>
                  <a:pt x="6" y="48"/>
                  <a:pt x="3" y="51"/>
                  <a:pt x="6" y="51"/>
                </a:cubicBezTo>
                <a:cubicBezTo>
                  <a:pt x="6" y="54"/>
                  <a:pt x="21" y="51"/>
                  <a:pt x="27" y="45"/>
                </a:cubicBezTo>
                <a:cubicBezTo>
                  <a:pt x="33" y="39"/>
                  <a:pt x="36" y="39"/>
                  <a:pt x="39" y="42"/>
                </a:cubicBezTo>
                <a:cubicBezTo>
                  <a:pt x="42" y="42"/>
                  <a:pt x="45" y="39"/>
                  <a:pt x="42" y="36"/>
                </a:cubicBezTo>
                <a:cubicBezTo>
                  <a:pt x="42" y="33"/>
                  <a:pt x="39" y="27"/>
                  <a:pt x="39" y="21"/>
                </a:cubicBezTo>
                <a:cubicBezTo>
                  <a:pt x="39" y="15"/>
                  <a:pt x="33" y="6"/>
                  <a:pt x="27" y="0"/>
                </a:cubicBezTo>
                <a:cubicBezTo>
                  <a:pt x="27" y="3"/>
                  <a:pt x="24" y="3"/>
                  <a:pt x="21" y="3"/>
                </a:cubicBezTo>
                <a:cubicBezTo>
                  <a:pt x="18" y="3"/>
                  <a:pt x="12" y="3"/>
                  <a:pt x="12" y="6"/>
                </a:cubicBezTo>
                <a:close/>
              </a:path>
            </a:pathLst>
          </a:custGeom>
          <a:solidFill>
            <a:srgbClr val="3012B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Freeform 55">
            <a:extLst>
              <a:ext uri="{FF2B5EF4-FFF2-40B4-BE49-F238E27FC236}">
                <a16:creationId xmlns:a16="http://schemas.microsoft.com/office/drawing/2014/main" id="{D29F586A-BA42-4CCB-857C-12A92CA56E78}"/>
              </a:ext>
            </a:extLst>
          </p:cNvPr>
          <p:cNvSpPr>
            <a:spLocks/>
          </p:cNvSpPr>
          <p:nvPr/>
        </p:nvSpPr>
        <p:spPr bwMode="auto">
          <a:xfrm>
            <a:off x="8297865" y="3538539"/>
            <a:ext cx="130175" cy="177800"/>
          </a:xfrm>
          <a:custGeom>
            <a:avLst/>
            <a:gdLst>
              <a:gd name="T0" fmla="*/ 51 w 51"/>
              <a:gd name="T1" fmla="*/ 57 h 69"/>
              <a:gd name="T2" fmla="*/ 45 w 51"/>
              <a:gd name="T3" fmla="*/ 36 h 69"/>
              <a:gd name="T4" fmla="*/ 36 w 51"/>
              <a:gd name="T5" fmla="*/ 45 h 69"/>
              <a:gd name="T6" fmla="*/ 39 w 51"/>
              <a:gd name="T7" fmla="*/ 33 h 69"/>
              <a:gd name="T8" fmla="*/ 48 w 51"/>
              <a:gd name="T9" fmla="*/ 21 h 69"/>
              <a:gd name="T10" fmla="*/ 39 w 51"/>
              <a:gd name="T11" fmla="*/ 18 h 69"/>
              <a:gd name="T12" fmla="*/ 27 w 51"/>
              <a:gd name="T13" fmla="*/ 18 h 69"/>
              <a:gd name="T14" fmla="*/ 21 w 51"/>
              <a:gd name="T15" fmla="*/ 12 h 69"/>
              <a:gd name="T16" fmla="*/ 12 w 51"/>
              <a:gd name="T17" fmla="*/ 6 h 69"/>
              <a:gd name="T18" fmla="*/ 3 w 51"/>
              <a:gd name="T19" fmla="*/ 6 h 69"/>
              <a:gd name="T20" fmla="*/ 12 w 51"/>
              <a:gd name="T21" fmla="*/ 15 h 69"/>
              <a:gd name="T22" fmla="*/ 6 w 51"/>
              <a:gd name="T23" fmla="*/ 21 h 69"/>
              <a:gd name="T24" fmla="*/ 9 w 51"/>
              <a:gd name="T25" fmla="*/ 39 h 69"/>
              <a:gd name="T26" fmla="*/ 12 w 51"/>
              <a:gd name="T27" fmla="*/ 57 h 69"/>
              <a:gd name="T28" fmla="*/ 18 w 51"/>
              <a:gd name="T29" fmla="*/ 57 h 69"/>
              <a:gd name="T30" fmla="*/ 27 w 51"/>
              <a:gd name="T31" fmla="*/ 51 h 69"/>
              <a:gd name="T32" fmla="*/ 36 w 51"/>
              <a:gd name="T33" fmla="*/ 48 h 69"/>
              <a:gd name="T34" fmla="*/ 42 w 51"/>
              <a:gd name="T35" fmla="*/ 63 h 69"/>
              <a:gd name="T36" fmla="*/ 42 w 51"/>
              <a:gd name="T37" fmla="*/ 69 h 69"/>
              <a:gd name="T38" fmla="*/ 48 w 51"/>
              <a:gd name="T39" fmla="*/ 63 h 69"/>
              <a:gd name="T40" fmla="*/ 51 w 51"/>
              <a:gd name="T41" fmla="*/ 57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1" h="69">
                <a:moveTo>
                  <a:pt x="51" y="57"/>
                </a:moveTo>
                <a:cubicBezTo>
                  <a:pt x="48" y="45"/>
                  <a:pt x="48" y="36"/>
                  <a:pt x="45" y="36"/>
                </a:cubicBezTo>
                <a:cubicBezTo>
                  <a:pt x="45" y="36"/>
                  <a:pt x="42" y="45"/>
                  <a:pt x="36" y="45"/>
                </a:cubicBezTo>
                <a:cubicBezTo>
                  <a:pt x="33" y="42"/>
                  <a:pt x="33" y="33"/>
                  <a:pt x="39" y="33"/>
                </a:cubicBezTo>
                <a:cubicBezTo>
                  <a:pt x="42" y="33"/>
                  <a:pt x="48" y="24"/>
                  <a:pt x="48" y="21"/>
                </a:cubicBezTo>
                <a:cubicBezTo>
                  <a:pt x="48" y="18"/>
                  <a:pt x="42" y="18"/>
                  <a:pt x="39" y="18"/>
                </a:cubicBezTo>
                <a:cubicBezTo>
                  <a:pt x="36" y="18"/>
                  <a:pt x="27" y="18"/>
                  <a:pt x="27" y="18"/>
                </a:cubicBezTo>
                <a:cubicBezTo>
                  <a:pt x="27" y="18"/>
                  <a:pt x="21" y="15"/>
                  <a:pt x="21" y="12"/>
                </a:cubicBezTo>
                <a:cubicBezTo>
                  <a:pt x="21" y="9"/>
                  <a:pt x="18" y="6"/>
                  <a:pt x="12" y="6"/>
                </a:cubicBezTo>
                <a:cubicBezTo>
                  <a:pt x="9" y="6"/>
                  <a:pt x="9" y="0"/>
                  <a:pt x="3" y="6"/>
                </a:cubicBezTo>
                <a:cubicBezTo>
                  <a:pt x="0" y="12"/>
                  <a:pt x="12" y="12"/>
                  <a:pt x="12" y="15"/>
                </a:cubicBezTo>
                <a:cubicBezTo>
                  <a:pt x="9" y="21"/>
                  <a:pt x="6" y="18"/>
                  <a:pt x="6" y="21"/>
                </a:cubicBezTo>
                <a:cubicBezTo>
                  <a:pt x="3" y="24"/>
                  <a:pt x="6" y="33"/>
                  <a:pt x="9" y="39"/>
                </a:cubicBezTo>
                <a:cubicBezTo>
                  <a:pt x="9" y="42"/>
                  <a:pt x="12" y="51"/>
                  <a:pt x="12" y="57"/>
                </a:cubicBezTo>
                <a:cubicBezTo>
                  <a:pt x="15" y="57"/>
                  <a:pt x="15" y="57"/>
                  <a:pt x="18" y="57"/>
                </a:cubicBezTo>
                <a:cubicBezTo>
                  <a:pt x="24" y="57"/>
                  <a:pt x="27" y="57"/>
                  <a:pt x="27" y="51"/>
                </a:cubicBezTo>
                <a:cubicBezTo>
                  <a:pt x="30" y="48"/>
                  <a:pt x="33" y="45"/>
                  <a:pt x="36" y="48"/>
                </a:cubicBezTo>
                <a:cubicBezTo>
                  <a:pt x="36" y="48"/>
                  <a:pt x="42" y="57"/>
                  <a:pt x="42" y="63"/>
                </a:cubicBezTo>
                <a:cubicBezTo>
                  <a:pt x="42" y="63"/>
                  <a:pt x="42" y="66"/>
                  <a:pt x="42" y="69"/>
                </a:cubicBezTo>
                <a:cubicBezTo>
                  <a:pt x="45" y="66"/>
                  <a:pt x="48" y="63"/>
                  <a:pt x="48" y="63"/>
                </a:cubicBezTo>
                <a:cubicBezTo>
                  <a:pt x="48" y="63"/>
                  <a:pt x="48" y="60"/>
                  <a:pt x="51" y="57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67" name="Freeform 56">
            <a:extLst>
              <a:ext uri="{FF2B5EF4-FFF2-40B4-BE49-F238E27FC236}">
                <a16:creationId xmlns:a16="http://schemas.microsoft.com/office/drawing/2014/main" id="{76DB2445-1D79-4B74-BFB8-60892D9EDAB5}"/>
              </a:ext>
            </a:extLst>
          </p:cNvPr>
          <p:cNvSpPr>
            <a:spLocks/>
          </p:cNvSpPr>
          <p:nvPr/>
        </p:nvSpPr>
        <p:spPr bwMode="auto">
          <a:xfrm>
            <a:off x="8297864" y="2665414"/>
            <a:ext cx="904875" cy="390525"/>
          </a:xfrm>
          <a:custGeom>
            <a:avLst/>
            <a:gdLst>
              <a:gd name="T0" fmla="*/ 330 w 354"/>
              <a:gd name="T1" fmla="*/ 63 h 153"/>
              <a:gd name="T2" fmla="*/ 306 w 354"/>
              <a:gd name="T3" fmla="*/ 63 h 153"/>
              <a:gd name="T4" fmla="*/ 309 w 354"/>
              <a:gd name="T5" fmla="*/ 51 h 153"/>
              <a:gd name="T6" fmla="*/ 309 w 354"/>
              <a:gd name="T7" fmla="*/ 33 h 153"/>
              <a:gd name="T8" fmla="*/ 285 w 354"/>
              <a:gd name="T9" fmla="*/ 30 h 153"/>
              <a:gd name="T10" fmla="*/ 267 w 354"/>
              <a:gd name="T11" fmla="*/ 39 h 153"/>
              <a:gd name="T12" fmla="*/ 237 w 354"/>
              <a:gd name="T13" fmla="*/ 42 h 153"/>
              <a:gd name="T14" fmla="*/ 219 w 354"/>
              <a:gd name="T15" fmla="*/ 33 h 153"/>
              <a:gd name="T16" fmla="*/ 201 w 354"/>
              <a:gd name="T17" fmla="*/ 27 h 153"/>
              <a:gd name="T18" fmla="*/ 180 w 354"/>
              <a:gd name="T19" fmla="*/ 27 h 153"/>
              <a:gd name="T20" fmla="*/ 162 w 354"/>
              <a:gd name="T21" fmla="*/ 27 h 153"/>
              <a:gd name="T22" fmla="*/ 153 w 354"/>
              <a:gd name="T23" fmla="*/ 12 h 153"/>
              <a:gd name="T24" fmla="*/ 132 w 354"/>
              <a:gd name="T25" fmla="*/ 6 h 153"/>
              <a:gd name="T26" fmla="*/ 117 w 354"/>
              <a:gd name="T27" fmla="*/ 0 h 153"/>
              <a:gd name="T28" fmla="*/ 108 w 354"/>
              <a:gd name="T29" fmla="*/ 9 h 153"/>
              <a:gd name="T30" fmla="*/ 108 w 354"/>
              <a:gd name="T31" fmla="*/ 24 h 153"/>
              <a:gd name="T32" fmla="*/ 99 w 354"/>
              <a:gd name="T33" fmla="*/ 33 h 153"/>
              <a:gd name="T34" fmla="*/ 81 w 354"/>
              <a:gd name="T35" fmla="*/ 33 h 153"/>
              <a:gd name="T36" fmla="*/ 69 w 354"/>
              <a:gd name="T37" fmla="*/ 21 h 153"/>
              <a:gd name="T38" fmla="*/ 45 w 354"/>
              <a:gd name="T39" fmla="*/ 21 h 153"/>
              <a:gd name="T40" fmla="*/ 30 w 354"/>
              <a:gd name="T41" fmla="*/ 30 h 153"/>
              <a:gd name="T42" fmla="*/ 9 w 354"/>
              <a:gd name="T43" fmla="*/ 39 h 153"/>
              <a:gd name="T44" fmla="*/ 0 w 354"/>
              <a:gd name="T45" fmla="*/ 42 h 153"/>
              <a:gd name="T46" fmla="*/ 9 w 354"/>
              <a:gd name="T47" fmla="*/ 54 h 153"/>
              <a:gd name="T48" fmla="*/ 30 w 354"/>
              <a:gd name="T49" fmla="*/ 69 h 153"/>
              <a:gd name="T50" fmla="*/ 33 w 354"/>
              <a:gd name="T51" fmla="*/ 87 h 153"/>
              <a:gd name="T52" fmla="*/ 57 w 354"/>
              <a:gd name="T53" fmla="*/ 102 h 153"/>
              <a:gd name="T54" fmla="*/ 72 w 354"/>
              <a:gd name="T55" fmla="*/ 114 h 153"/>
              <a:gd name="T56" fmla="*/ 87 w 354"/>
              <a:gd name="T57" fmla="*/ 135 h 153"/>
              <a:gd name="T58" fmla="*/ 129 w 354"/>
              <a:gd name="T59" fmla="*/ 135 h 153"/>
              <a:gd name="T60" fmla="*/ 162 w 354"/>
              <a:gd name="T61" fmla="*/ 144 h 153"/>
              <a:gd name="T62" fmla="*/ 183 w 354"/>
              <a:gd name="T63" fmla="*/ 150 h 153"/>
              <a:gd name="T64" fmla="*/ 228 w 354"/>
              <a:gd name="T65" fmla="*/ 141 h 153"/>
              <a:gd name="T66" fmla="*/ 261 w 354"/>
              <a:gd name="T67" fmla="*/ 120 h 153"/>
              <a:gd name="T68" fmla="*/ 270 w 354"/>
              <a:gd name="T69" fmla="*/ 105 h 153"/>
              <a:gd name="T70" fmla="*/ 303 w 354"/>
              <a:gd name="T71" fmla="*/ 99 h 153"/>
              <a:gd name="T72" fmla="*/ 327 w 354"/>
              <a:gd name="T73" fmla="*/ 84 h 153"/>
              <a:gd name="T74" fmla="*/ 354 w 354"/>
              <a:gd name="T75" fmla="*/ 78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354" h="153">
                <a:moveTo>
                  <a:pt x="339" y="63"/>
                </a:moveTo>
                <a:cubicBezTo>
                  <a:pt x="336" y="60"/>
                  <a:pt x="330" y="60"/>
                  <a:pt x="330" y="63"/>
                </a:cubicBezTo>
                <a:cubicBezTo>
                  <a:pt x="327" y="69"/>
                  <a:pt x="324" y="63"/>
                  <a:pt x="318" y="63"/>
                </a:cubicBezTo>
                <a:cubicBezTo>
                  <a:pt x="312" y="63"/>
                  <a:pt x="312" y="66"/>
                  <a:pt x="306" y="63"/>
                </a:cubicBezTo>
                <a:cubicBezTo>
                  <a:pt x="303" y="57"/>
                  <a:pt x="309" y="57"/>
                  <a:pt x="309" y="57"/>
                </a:cubicBezTo>
                <a:cubicBezTo>
                  <a:pt x="309" y="51"/>
                  <a:pt x="309" y="51"/>
                  <a:pt x="309" y="51"/>
                </a:cubicBezTo>
                <a:cubicBezTo>
                  <a:pt x="318" y="33"/>
                  <a:pt x="318" y="33"/>
                  <a:pt x="318" y="33"/>
                </a:cubicBezTo>
                <a:cubicBezTo>
                  <a:pt x="315" y="33"/>
                  <a:pt x="312" y="30"/>
                  <a:pt x="309" y="33"/>
                </a:cubicBezTo>
                <a:cubicBezTo>
                  <a:pt x="306" y="33"/>
                  <a:pt x="300" y="33"/>
                  <a:pt x="300" y="30"/>
                </a:cubicBezTo>
                <a:cubicBezTo>
                  <a:pt x="300" y="27"/>
                  <a:pt x="288" y="27"/>
                  <a:pt x="285" y="30"/>
                </a:cubicBezTo>
                <a:cubicBezTo>
                  <a:pt x="282" y="30"/>
                  <a:pt x="276" y="33"/>
                  <a:pt x="276" y="36"/>
                </a:cubicBezTo>
                <a:cubicBezTo>
                  <a:pt x="276" y="39"/>
                  <a:pt x="270" y="36"/>
                  <a:pt x="267" y="39"/>
                </a:cubicBezTo>
                <a:cubicBezTo>
                  <a:pt x="264" y="39"/>
                  <a:pt x="252" y="42"/>
                  <a:pt x="252" y="42"/>
                </a:cubicBezTo>
                <a:cubicBezTo>
                  <a:pt x="252" y="45"/>
                  <a:pt x="240" y="45"/>
                  <a:pt x="237" y="42"/>
                </a:cubicBezTo>
                <a:cubicBezTo>
                  <a:pt x="237" y="42"/>
                  <a:pt x="225" y="42"/>
                  <a:pt x="225" y="39"/>
                </a:cubicBezTo>
                <a:cubicBezTo>
                  <a:pt x="222" y="36"/>
                  <a:pt x="219" y="36"/>
                  <a:pt x="219" y="33"/>
                </a:cubicBezTo>
                <a:cubicBezTo>
                  <a:pt x="219" y="30"/>
                  <a:pt x="210" y="30"/>
                  <a:pt x="207" y="30"/>
                </a:cubicBezTo>
                <a:cubicBezTo>
                  <a:pt x="207" y="27"/>
                  <a:pt x="201" y="27"/>
                  <a:pt x="201" y="27"/>
                </a:cubicBezTo>
                <a:cubicBezTo>
                  <a:pt x="198" y="27"/>
                  <a:pt x="192" y="24"/>
                  <a:pt x="189" y="24"/>
                </a:cubicBezTo>
                <a:cubicBezTo>
                  <a:pt x="186" y="24"/>
                  <a:pt x="180" y="27"/>
                  <a:pt x="180" y="27"/>
                </a:cubicBezTo>
                <a:cubicBezTo>
                  <a:pt x="177" y="27"/>
                  <a:pt x="174" y="30"/>
                  <a:pt x="171" y="30"/>
                </a:cubicBezTo>
                <a:cubicBezTo>
                  <a:pt x="168" y="30"/>
                  <a:pt x="162" y="27"/>
                  <a:pt x="162" y="27"/>
                </a:cubicBezTo>
                <a:cubicBezTo>
                  <a:pt x="159" y="27"/>
                  <a:pt x="156" y="24"/>
                  <a:pt x="153" y="21"/>
                </a:cubicBezTo>
                <a:cubicBezTo>
                  <a:pt x="153" y="18"/>
                  <a:pt x="153" y="15"/>
                  <a:pt x="153" y="12"/>
                </a:cubicBezTo>
                <a:cubicBezTo>
                  <a:pt x="150" y="9"/>
                  <a:pt x="144" y="9"/>
                  <a:pt x="141" y="9"/>
                </a:cubicBezTo>
                <a:cubicBezTo>
                  <a:pt x="138" y="6"/>
                  <a:pt x="135" y="6"/>
                  <a:pt x="132" y="6"/>
                </a:cubicBezTo>
                <a:cubicBezTo>
                  <a:pt x="126" y="3"/>
                  <a:pt x="126" y="3"/>
                  <a:pt x="126" y="3"/>
                </a:cubicBezTo>
                <a:cubicBezTo>
                  <a:pt x="126" y="3"/>
                  <a:pt x="120" y="0"/>
                  <a:pt x="117" y="0"/>
                </a:cubicBezTo>
                <a:cubicBezTo>
                  <a:pt x="114" y="3"/>
                  <a:pt x="114" y="3"/>
                  <a:pt x="114" y="3"/>
                </a:cubicBezTo>
                <a:cubicBezTo>
                  <a:pt x="114" y="6"/>
                  <a:pt x="108" y="6"/>
                  <a:pt x="108" y="9"/>
                </a:cubicBezTo>
                <a:cubicBezTo>
                  <a:pt x="102" y="12"/>
                  <a:pt x="102" y="12"/>
                  <a:pt x="102" y="12"/>
                </a:cubicBezTo>
                <a:cubicBezTo>
                  <a:pt x="105" y="15"/>
                  <a:pt x="105" y="21"/>
                  <a:pt x="108" y="24"/>
                </a:cubicBezTo>
                <a:cubicBezTo>
                  <a:pt x="108" y="24"/>
                  <a:pt x="108" y="27"/>
                  <a:pt x="108" y="30"/>
                </a:cubicBezTo>
                <a:cubicBezTo>
                  <a:pt x="105" y="30"/>
                  <a:pt x="99" y="33"/>
                  <a:pt x="99" y="33"/>
                </a:cubicBezTo>
                <a:cubicBezTo>
                  <a:pt x="96" y="36"/>
                  <a:pt x="93" y="33"/>
                  <a:pt x="90" y="33"/>
                </a:cubicBezTo>
                <a:cubicBezTo>
                  <a:pt x="87" y="30"/>
                  <a:pt x="81" y="30"/>
                  <a:pt x="81" y="33"/>
                </a:cubicBezTo>
                <a:cubicBezTo>
                  <a:pt x="78" y="33"/>
                  <a:pt x="72" y="30"/>
                  <a:pt x="72" y="30"/>
                </a:cubicBezTo>
                <a:cubicBezTo>
                  <a:pt x="69" y="27"/>
                  <a:pt x="69" y="21"/>
                  <a:pt x="69" y="21"/>
                </a:cubicBezTo>
                <a:cubicBezTo>
                  <a:pt x="66" y="24"/>
                  <a:pt x="54" y="21"/>
                  <a:pt x="51" y="21"/>
                </a:cubicBezTo>
                <a:cubicBezTo>
                  <a:pt x="51" y="18"/>
                  <a:pt x="45" y="18"/>
                  <a:pt x="45" y="21"/>
                </a:cubicBezTo>
                <a:cubicBezTo>
                  <a:pt x="42" y="24"/>
                  <a:pt x="36" y="21"/>
                  <a:pt x="36" y="24"/>
                </a:cubicBezTo>
                <a:cubicBezTo>
                  <a:pt x="36" y="27"/>
                  <a:pt x="30" y="27"/>
                  <a:pt x="30" y="30"/>
                </a:cubicBezTo>
                <a:cubicBezTo>
                  <a:pt x="27" y="30"/>
                  <a:pt x="21" y="30"/>
                  <a:pt x="21" y="33"/>
                </a:cubicBezTo>
                <a:cubicBezTo>
                  <a:pt x="18" y="36"/>
                  <a:pt x="12" y="39"/>
                  <a:pt x="9" y="39"/>
                </a:cubicBezTo>
                <a:cubicBezTo>
                  <a:pt x="9" y="39"/>
                  <a:pt x="3" y="39"/>
                  <a:pt x="3" y="42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42"/>
                  <a:pt x="0" y="42"/>
                  <a:pt x="0" y="45"/>
                </a:cubicBezTo>
                <a:cubicBezTo>
                  <a:pt x="3" y="51"/>
                  <a:pt x="6" y="51"/>
                  <a:pt x="9" y="54"/>
                </a:cubicBezTo>
                <a:cubicBezTo>
                  <a:pt x="12" y="57"/>
                  <a:pt x="15" y="60"/>
                  <a:pt x="18" y="60"/>
                </a:cubicBezTo>
                <a:cubicBezTo>
                  <a:pt x="24" y="60"/>
                  <a:pt x="27" y="63"/>
                  <a:pt x="30" y="69"/>
                </a:cubicBezTo>
                <a:cubicBezTo>
                  <a:pt x="30" y="72"/>
                  <a:pt x="33" y="75"/>
                  <a:pt x="36" y="75"/>
                </a:cubicBezTo>
                <a:cubicBezTo>
                  <a:pt x="36" y="78"/>
                  <a:pt x="33" y="84"/>
                  <a:pt x="33" y="87"/>
                </a:cubicBezTo>
                <a:cubicBezTo>
                  <a:pt x="33" y="93"/>
                  <a:pt x="30" y="93"/>
                  <a:pt x="30" y="96"/>
                </a:cubicBezTo>
                <a:cubicBezTo>
                  <a:pt x="33" y="102"/>
                  <a:pt x="51" y="102"/>
                  <a:pt x="57" y="102"/>
                </a:cubicBezTo>
                <a:cubicBezTo>
                  <a:pt x="63" y="102"/>
                  <a:pt x="63" y="108"/>
                  <a:pt x="66" y="108"/>
                </a:cubicBezTo>
                <a:cubicBezTo>
                  <a:pt x="69" y="108"/>
                  <a:pt x="69" y="111"/>
                  <a:pt x="72" y="114"/>
                </a:cubicBezTo>
                <a:cubicBezTo>
                  <a:pt x="75" y="114"/>
                  <a:pt x="81" y="117"/>
                  <a:pt x="81" y="123"/>
                </a:cubicBezTo>
                <a:cubicBezTo>
                  <a:pt x="84" y="129"/>
                  <a:pt x="87" y="132"/>
                  <a:pt x="87" y="135"/>
                </a:cubicBezTo>
                <a:cubicBezTo>
                  <a:pt x="87" y="138"/>
                  <a:pt x="96" y="135"/>
                  <a:pt x="102" y="135"/>
                </a:cubicBezTo>
                <a:cubicBezTo>
                  <a:pt x="108" y="135"/>
                  <a:pt x="126" y="135"/>
                  <a:pt x="129" y="135"/>
                </a:cubicBezTo>
                <a:cubicBezTo>
                  <a:pt x="135" y="138"/>
                  <a:pt x="144" y="135"/>
                  <a:pt x="150" y="141"/>
                </a:cubicBezTo>
                <a:cubicBezTo>
                  <a:pt x="156" y="144"/>
                  <a:pt x="159" y="141"/>
                  <a:pt x="162" y="144"/>
                </a:cubicBezTo>
                <a:cubicBezTo>
                  <a:pt x="165" y="147"/>
                  <a:pt x="168" y="147"/>
                  <a:pt x="174" y="147"/>
                </a:cubicBezTo>
                <a:cubicBezTo>
                  <a:pt x="180" y="147"/>
                  <a:pt x="180" y="150"/>
                  <a:pt x="183" y="150"/>
                </a:cubicBezTo>
                <a:cubicBezTo>
                  <a:pt x="186" y="153"/>
                  <a:pt x="192" y="144"/>
                  <a:pt x="201" y="141"/>
                </a:cubicBezTo>
                <a:cubicBezTo>
                  <a:pt x="210" y="135"/>
                  <a:pt x="222" y="138"/>
                  <a:pt x="228" y="141"/>
                </a:cubicBezTo>
                <a:cubicBezTo>
                  <a:pt x="231" y="141"/>
                  <a:pt x="243" y="138"/>
                  <a:pt x="249" y="132"/>
                </a:cubicBezTo>
                <a:cubicBezTo>
                  <a:pt x="252" y="126"/>
                  <a:pt x="261" y="126"/>
                  <a:pt x="261" y="120"/>
                </a:cubicBezTo>
                <a:cubicBezTo>
                  <a:pt x="261" y="114"/>
                  <a:pt x="255" y="111"/>
                  <a:pt x="258" y="108"/>
                </a:cubicBezTo>
                <a:cubicBezTo>
                  <a:pt x="261" y="102"/>
                  <a:pt x="267" y="102"/>
                  <a:pt x="270" y="105"/>
                </a:cubicBezTo>
                <a:cubicBezTo>
                  <a:pt x="273" y="105"/>
                  <a:pt x="279" y="108"/>
                  <a:pt x="288" y="102"/>
                </a:cubicBezTo>
                <a:cubicBezTo>
                  <a:pt x="294" y="99"/>
                  <a:pt x="297" y="99"/>
                  <a:pt x="303" y="99"/>
                </a:cubicBezTo>
                <a:cubicBezTo>
                  <a:pt x="312" y="96"/>
                  <a:pt x="309" y="93"/>
                  <a:pt x="315" y="87"/>
                </a:cubicBezTo>
                <a:cubicBezTo>
                  <a:pt x="318" y="84"/>
                  <a:pt x="324" y="84"/>
                  <a:pt x="327" y="84"/>
                </a:cubicBezTo>
                <a:cubicBezTo>
                  <a:pt x="333" y="84"/>
                  <a:pt x="339" y="78"/>
                  <a:pt x="342" y="81"/>
                </a:cubicBezTo>
                <a:cubicBezTo>
                  <a:pt x="348" y="81"/>
                  <a:pt x="354" y="81"/>
                  <a:pt x="354" y="78"/>
                </a:cubicBezTo>
                <a:cubicBezTo>
                  <a:pt x="354" y="75"/>
                  <a:pt x="342" y="66"/>
                  <a:pt x="339" y="63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BD9075CD-8F72-4318-8464-BFDCD4B1728F}"/>
              </a:ext>
            </a:extLst>
          </p:cNvPr>
          <p:cNvSpPr>
            <a:spLocks/>
          </p:cNvSpPr>
          <p:nvPr/>
        </p:nvSpPr>
        <p:spPr bwMode="auto">
          <a:xfrm>
            <a:off x="6773864" y="3348039"/>
            <a:ext cx="15875" cy="38100"/>
          </a:xfrm>
          <a:custGeom>
            <a:avLst/>
            <a:gdLst>
              <a:gd name="T0" fmla="*/ 3 w 6"/>
              <a:gd name="T1" fmla="*/ 0 h 15"/>
              <a:gd name="T2" fmla="*/ 0 w 6"/>
              <a:gd name="T3" fmla="*/ 9 h 15"/>
              <a:gd name="T4" fmla="*/ 3 w 6"/>
              <a:gd name="T5" fmla="*/ 15 h 15"/>
              <a:gd name="T6" fmla="*/ 6 w 6"/>
              <a:gd name="T7" fmla="*/ 3 h 15"/>
              <a:gd name="T8" fmla="*/ 6 w 6"/>
              <a:gd name="T9" fmla="*/ 0 h 15"/>
              <a:gd name="T10" fmla="*/ 3 w 6"/>
              <a:gd name="T11" fmla="*/ 0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" h="15">
                <a:moveTo>
                  <a:pt x="3" y="0"/>
                </a:moveTo>
                <a:cubicBezTo>
                  <a:pt x="0" y="0"/>
                  <a:pt x="0" y="6"/>
                  <a:pt x="0" y="9"/>
                </a:cubicBezTo>
                <a:cubicBezTo>
                  <a:pt x="0" y="9"/>
                  <a:pt x="0" y="12"/>
                  <a:pt x="3" y="15"/>
                </a:cubicBezTo>
                <a:cubicBezTo>
                  <a:pt x="6" y="9"/>
                  <a:pt x="6" y="3"/>
                  <a:pt x="6" y="3"/>
                </a:cubicBezTo>
                <a:cubicBezTo>
                  <a:pt x="6" y="0"/>
                  <a:pt x="6" y="0"/>
                  <a:pt x="6" y="0"/>
                </a:cubicBezTo>
                <a:cubicBezTo>
                  <a:pt x="3" y="0"/>
                  <a:pt x="3" y="0"/>
                  <a:pt x="3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69" name="Freeform 58">
            <a:extLst>
              <a:ext uri="{FF2B5EF4-FFF2-40B4-BE49-F238E27FC236}">
                <a16:creationId xmlns:a16="http://schemas.microsoft.com/office/drawing/2014/main" id="{8C044583-D677-426C-9A22-3782A057832F}"/>
              </a:ext>
            </a:extLst>
          </p:cNvPr>
          <p:cNvSpPr>
            <a:spLocks/>
          </p:cNvSpPr>
          <p:nvPr/>
        </p:nvSpPr>
        <p:spPr bwMode="auto">
          <a:xfrm>
            <a:off x="6750051" y="3317875"/>
            <a:ext cx="39688" cy="122239"/>
          </a:xfrm>
          <a:custGeom>
            <a:avLst/>
            <a:gdLst>
              <a:gd name="T0" fmla="*/ 6 w 15"/>
              <a:gd name="T1" fmla="*/ 48 h 48"/>
              <a:gd name="T2" fmla="*/ 9 w 15"/>
              <a:gd name="T3" fmla="*/ 48 h 48"/>
              <a:gd name="T4" fmla="*/ 12 w 15"/>
              <a:gd name="T5" fmla="*/ 33 h 48"/>
              <a:gd name="T6" fmla="*/ 12 w 15"/>
              <a:gd name="T7" fmla="*/ 27 h 48"/>
              <a:gd name="T8" fmla="*/ 9 w 15"/>
              <a:gd name="T9" fmla="*/ 21 h 48"/>
              <a:gd name="T10" fmla="*/ 12 w 15"/>
              <a:gd name="T11" fmla="*/ 12 h 48"/>
              <a:gd name="T12" fmla="*/ 15 w 15"/>
              <a:gd name="T13" fmla="*/ 12 h 48"/>
              <a:gd name="T14" fmla="*/ 15 w 15"/>
              <a:gd name="T15" fmla="*/ 3 h 48"/>
              <a:gd name="T16" fmla="*/ 9 w 15"/>
              <a:gd name="T17" fmla="*/ 0 h 48"/>
              <a:gd name="T18" fmla="*/ 9 w 15"/>
              <a:gd name="T19" fmla="*/ 6 h 48"/>
              <a:gd name="T20" fmla="*/ 0 w 15"/>
              <a:gd name="T21" fmla="*/ 27 h 48"/>
              <a:gd name="T22" fmla="*/ 6 w 15"/>
              <a:gd name="T23" fmla="*/ 4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" h="48">
                <a:moveTo>
                  <a:pt x="6" y="48"/>
                </a:moveTo>
                <a:cubicBezTo>
                  <a:pt x="9" y="48"/>
                  <a:pt x="9" y="48"/>
                  <a:pt x="9" y="48"/>
                </a:cubicBezTo>
                <a:cubicBezTo>
                  <a:pt x="9" y="42"/>
                  <a:pt x="12" y="33"/>
                  <a:pt x="12" y="33"/>
                </a:cubicBezTo>
                <a:cubicBezTo>
                  <a:pt x="12" y="30"/>
                  <a:pt x="12" y="30"/>
                  <a:pt x="12" y="27"/>
                </a:cubicBezTo>
                <a:cubicBezTo>
                  <a:pt x="9" y="24"/>
                  <a:pt x="9" y="21"/>
                  <a:pt x="9" y="21"/>
                </a:cubicBezTo>
                <a:cubicBezTo>
                  <a:pt x="9" y="18"/>
                  <a:pt x="9" y="12"/>
                  <a:pt x="12" y="12"/>
                </a:cubicBezTo>
                <a:cubicBezTo>
                  <a:pt x="12" y="12"/>
                  <a:pt x="12" y="12"/>
                  <a:pt x="15" y="12"/>
                </a:cubicBezTo>
                <a:cubicBezTo>
                  <a:pt x="15" y="9"/>
                  <a:pt x="15" y="6"/>
                  <a:pt x="15" y="3"/>
                </a:cubicBezTo>
                <a:cubicBezTo>
                  <a:pt x="9" y="0"/>
                  <a:pt x="9" y="0"/>
                  <a:pt x="9" y="0"/>
                </a:cubicBezTo>
                <a:cubicBezTo>
                  <a:pt x="9" y="3"/>
                  <a:pt x="9" y="6"/>
                  <a:pt x="9" y="6"/>
                </a:cubicBezTo>
                <a:cubicBezTo>
                  <a:pt x="6" y="12"/>
                  <a:pt x="3" y="24"/>
                  <a:pt x="0" y="27"/>
                </a:cubicBezTo>
                <a:cubicBezTo>
                  <a:pt x="6" y="48"/>
                  <a:pt x="6" y="48"/>
                  <a:pt x="6" y="48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70" name="Freeform 59">
            <a:extLst>
              <a:ext uri="{FF2B5EF4-FFF2-40B4-BE49-F238E27FC236}">
                <a16:creationId xmlns:a16="http://schemas.microsoft.com/office/drawing/2014/main" id="{F0732393-FF0F-4B0F-A671-429EDE619E82}"/>
              </a:ext>
            </a:extLst>
          </p:cNvPr>
          <p:cNvSpPr>
            <a:spLocks/>
          </p:cNvSpPr>
          <p:nvPr/>
        </p:nvSpPr>
        <p:spPr bwMode="auto">
          <a:xfrm>
            <a:off x="6773864" y="3317877"/>
            <a:ext cx="122237" cy="138113"/>
          </a:xfrm>
          <a:custGeom>
            <a:avLst/>
            <a:gdLst>
              <a:gd name="T0" fmla="*/ 42 w 48"/>
              <a:gd name="T1" fmla="*/ 0 h 54"/>
              <a:gd name="T2" fmla="*/ 30 w 48"/>
              <a:gd name="T3" fmla="*/ 6 h 54"/>
              <a:gd name="T4" fmla="*/ 18 w 48"/>
              <a:gd name="T5" fmla="*/ 12 h 54"/>
              <a:gd name="T6" fmla="*/ 9 w 48"/>
              <a:gd name="T7" fmla="*/ 9 h 54"/>
              <a:gd name="T8" fmla="*/ 6 w 48"/>
              <a:gd name="T9" fmla="*/ 3 h 54"/>
              <a:gd name="T10" fmla="*/ 6 w 48"/>
              <a:gd name="T11" fmla="*/ 3 h 54"/>
              <a:gd name="T12" fmla="*/ 6 w 48"/>
              <a:gd name="T13" fmla="*/ 15 h 54"/>
              <a:gd name="T14" fmla="*/ 3 w 48"/>
              <a:gd name="T15" fmla="*/ 33 h 54"/>
              <a:gd name="T16" fmla="*/ 0 w 48"/>
              <a:gd name="T17" fmla="*/ 48 h 54"/>
              <a:gd name="T18" fmla="*/ 9 w 48"/>
              <a:gd name="T19" fmla="*/ 54 h 54"/>
              <a:gd name="T20" fmla="*/ 18 w 48"/>
              <a:gd name="T21" fmla="*/ 45 h 54"/>
              <a:gd name="T22" fmla="*/ 24 w 48"/>
              <a:gd name="T23" fmla="*/ 42 h 54"/>
              <a:gd name="T24" fmla="*/ 33 w 48"/>
              <a:gd name="T25" fmla="*/ 39 h 54"/>
              <a:gd name="T26" fmla="*/ 24 w 48"/>
              <a:gd name="T27" fmla="*/ 27 h 54"/>
              <a:gd name="T28" fmla="*/ 36 w 48"/>
              <a:gd name="T29" fmla="*/ 21 h 54"/>
              <a:gd name="T30" fmla="*/ 45 w 48"/>
              <a:gd name="T31" fmla="*/ 18 h 54"/>
              <a:gd name="T32" fmla="*/ 48 w 48"/>
              <a:gd name="T33" fmla="*/ 18 h 54"/>
              <a:gd name="T34" fmla="*/ 45 w 48"/>
              <a:gd name="T35" fmla="*/ 6 h 54"/>
              <a:gd name="T36" fmla="*/ 42 w 48"/>
              <a:gd name="T37" fmla="*/ 0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8" h="54">
                <a:moveTo>
                  <a:pt x="42" y="0"/>
                </a:moveTo>
                <a:cubicBezTo>
                  <a:pt x="36" y="3"/>
                  <a:pt x="30" y="6"/>
                  <a:pt x="30" y="6"/>
                </a:cubicBezTo>
                <a:cubicBezTo>
                  <a:pt x="27" y="9"/>
                  <a:pt x="18" y="12"/>
                  <a:pt x="18" y="12"/>
                </a:cubicBezTo>
                <a:cubicBezTo>
                  <a:pt x="9" y="9"/>
                  <a:pt x="9" y="9"/>
                  <a:pt x="9" y="9"/>
                </a:cubicBezTo>
                <a:cubicBezTo>
                  <a:pt x="6" y="3"/>
                  <a:pt x="6" y="3"/>
                  <a:pt x="6" y="3"/>
                </a:cubicBezTo>
                <a:cubicBezTo>
                  <a:pt x="6" y="3"/>
                  <a:pt x="6" y="3"/>
                  <a:pt x="6" y="3"/>
                </a:cubicBezTo>
                <a:cubicBezTo>
                  <a:pt x="6" y="9"/>
                  <a:pt x="6" y="12"/>
                  <a:pt x="6" y="15"/>
                </a:cubicBezTo>
                <a:cubicBezTo>
                  <a:pt x="6" y="15"/>
                  <a:pt x="6" y="30"/>
                  <a:pt x="3" y="33"/>
                </a:cubicBezTo>
                <a:cubicBezTo>
                  <a:pt x="3" y="33"/>
                  <a:pt x="0" y="42"/>
                  <a:pt x="0" y="48"/>
                </a:cubicBezTo>
                <a:cubicBezTo>
                  <a:pt x="3" y="51"/>
                  <a:pt x="6" y="54"/>
                  <a:pt x="9" y="54"/>
                </a:cubicBezTo>
                <a:cubicBezTo>
                  <a:pt x="12" y="54"/>
                  <a:pt x="18" y="48"/>
                  <a:pt x="18" y="45"/>
                </a:cubicBezTo>
                <a:cubicBezTo>
                  <a:pt x="18" y="45"/>
                  <a:pt x="21" y="42"/>
                  <a:pt x="24" y="42"/>
                </a:cubicBezTo>
                <a:cubicBezTo>
                  <a:pt x="30" y="42"/>
                  <a:pt x="30" y="39"/>
                  <a:pt x="33" y="39"/>
                </a:cubicBezTo>
                <a:cubicBezTo>
                  <a:pt x="36" y="36"/>
                  <a:pt x="27" y="30"/>
                  <a:pt x="24" y="27"/>
                </a:cubicBezTo>
                <a:cubicBezTo>
                  <a:pt x="21" y="27"/>
                  <a:pt x="27" y="21"/>
                  <a:pt x="36" y="21"/>
                </a:cubicBezTo>
                <a:cubicBezTo>
                  <a:pt x="42" y="21"/>
                  <a:pt x="42" y="18"/>
                  <a:pt x="45" y="18"/>
                </a:cubicBezTo>
                <a:cubicBezTo>
                  <a:pt x="45" y="18"/>
                  <a:pt x="45" y="18"/>
                  <a:pt x="48" y="18"/>
                </a:cubicBezTo>
                <a:cubicBezTo>
                  <a:pt x="45" y="12"/>
                  <a:pt x="45" y="9"/>
                  <a:pt x="45" y="6"/>
                </a:cubicBezTo>
                <a:cubicBezTo>
                  <a:pt x="45" y="6"/>
                  <a:pt x="42" y="3"/>
                  <a:pt x="42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562" name="Freeform 60">
            <a:extLst>
              <a:ext uri="{FF2B5EF4-FFF2-40B4-BE49-F238E27FC236}">
                <a16:creationId xmlns:a16="http://schemas.microsoft.com/office/drawing/2014/main" id="{5C92C016-44BB-47B7-BD95-B43385870B31}"/>
              </a:ext>
            </a:extLst>
          </p:cNvPr>
          <p:cNvSpPr>
            <a:spLocks/>
          </p:cNvSpPr>
          <p:nvPr/>
        </p:nvSpPr>
        <p:spPr bwMode="auto">
          <a:xfrm>
            <a:off x="7777164" y="2987677"/>
            <a:ext cx="314325" cy="138113"/>
          </a:xfrm>
          <a:custGeom>
            <a:avLst/>
            <a:gdLst>
              <a:gd name="T0" fmla="*/ 2147483646 w 123"/>
              <a:gd name="T1" fmla="*/ 2147483646 h 54"/>
              <a:gd name="T2" fmla="*/ 2147483646 w 123"/>
              <a:gd name="T3" fmla="*/ 2147483646 h 54"/>
              <a:gd name="T4" fmla="*/ 2147483646 w 123"/>
              <a:gd name="T5" fmla="*/ 2147483646 h 54"/>
              <a:gd name="T6" fmla="*/ 2147483646 w 123"/>
              <a:gd name="T7" fmla="*/ 2147483646 h 54"/>
              <a:gd name="T8" fmla="*/ 2147483646 w 123"/>
              <a:gd name="T9" fmla="*/ 2147483646 h 54"/>
              <a:gd name="T10" fmla="*/ 2147483646 w 123"/>
              <a:gd name="T11" fmla="*/ 2147483646 h 54"/>
              <a:gd name="T12" fmla="*/ 2147483646 w 123"/>
              <a:gd name="T13" fmla="*/ 2147483646 h 54"/>
              <a:gd name="T14" fmla="*/ 2147483646 w 123"/>
              <a:gd name="T15" fmla="*/ 2147483646 h 54"/>
              <a:gd name="T16" fmla="*/ 2147483646 w 123"/>
              <a:gd name="T17" fmla="*/ 2147483646 h 54"/>
              <a:gd name="T18" fmla="*/ 2147483646 w 123"/>
              <a:gd name="T19" fmla="*/ 2147483646 h 54"/>
              <a:gd name="T20" fmla="*/ 2147483646 w 123"/>
              <a:gd name="T21" fmla="*/ 2147483646 h 54"/>
              <a:gd name="T22" fmla="*/ 2147483646 w 123"/>
              <a:gd name="T23" fmla="*/ 2147483646 h 54"/>
              <a:gd name="T24" fmla="*/ 2147483646 w 123"/>
              <a:gd name="T25" fmla="*/ 2147483646 h 54"/>
              <a:gd name="T26" fmla="*/ 2147483646 w 123"/>
              <a:gd name="T27" fmla="*/ 2147483646 h 54"/>
              <a:gd name="T28" fmla="*/ 2147483646 w 123"/>
              <a:gd name="T29" fmla="*/ 2147483646 h 54"/>
              <a:gd name="T30" fmla="*/ 0 w 123"/>
              <a:gd name="T31" fmla="*/ 2147483646 h 54"/>
              <a:gd name="T32" fmla="*/ 2147483646 w 123"/>
              <a:gd name="T33" fmla="*/ 2147483646 h 54"/>
              <a:gd name="T34" fmla="*/ 2147483646 w 123"/>
              <a:gd name="T35" fmla="*/ 2147483646 h 54"/>
              <a:gd name="T36" fmla="*/ 2147483646 w 123"/>
              <a:gd name="T37" fmla="*/ 2147483646 h 54"/>
              <a:gd name="T38" fmla="*/ 2147483646 w 123"/>
              <a:gd name="T39" fmla="*/ 2147483646 h 54"/>
              <a:gd name="T40" fmla="*/ 2147483646 w 123"/>
              <a:gd name="T41" fmla="*/ 2147483646 h 54"/>
              <a:gd name="T42" fmla="*/ 2147483646 w 123"/>
              <a:gd name="T43" fmla="*/ 2147483646 h 54"/>
              <a:gd name="T44" fmla="*/ 2147483646 w 123"/>
              <a:gd name="T45" fmla="*/ 2147483646 h 54"/>
              <a:gd name="T46" fmla="*/ 2147483646 w 123"/>
              <a:gd name="T47" fmla="*/ 2147483646 h 54"/>
              <a:gd name="T48" fmla="*/ 2147483646 w 123"/>
              <a:gd name="T49" fmla="*/ 2147483646 h 54"/>
              <a:gd name="T50" fmla="*/ 2147483646 w 123"/>
              <a:gd name="T51" fmla="*/ 2147483646 h 54"/>
              <a:gd name="T52" fmla="*/ 2147483646 w 123"/>
              <a:gd name="T53" fmla="*/ 2147483646 h 54"/>
              <a:gd name="T54" fmla="*/ 2147483646 w 123"/>
              <a:gd name="T55" fmla="*/ 2147483646 h 54"/>
              <a:gd name="T56" fmla="*/ 2147483646 w 123"/>
              <a:gd name="T57" fmla="*/ 2147483646 h 54"/>
              <a:gd name="T58" fmla="*/ 2147483646 w 123"/>
              <a:gd name="T59" fmla="*/ 2147483646 h 54"/>
              <a:gd name="T60" fmla="*/ 2147483646 w 123"/>
              <a:gd name="T61" fmla="*/ 2147483646 h 54"/>
              <a:gd name="T62" fmla="*/ 2147483646 w 123"/>
              <a:gd name="T63" fmla="*/ 2147483646 h 5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23" h="54">
                <a:moveTo>
                  <a:pt x="114" y="12"/>
                </a:moveTo>
                <a:cubicBezTo>
                  <a:pt x="108" y="6"/>
                  <a:pt x="108" y="9"/>
                  <a:pt x="102" y="9"/>
                </a:cubicBezTo>
                <a:cubicBezTo>
                  <a:pt x="99" y="6"/>
                  <a:pt x="78" y="6"/>
                  <a:pt x="75" y="6"/>
                </a:cubicBezTo>
                <a:cubicBezTo>
                  <a:pt x="69" y="9"/>
                  <a:pt x="63" y="3"/>
                  <a:pt x="60" y="3"/>
                </a:cubicBezTo>
                <a:cubicBezTo>
                  <a:pt x="57" y="0"/>
                  <a:pt x="48" y="3"/>
                  <a:pt x="48" y="6"/>
                </a:cubicBezTo>
                <a:cubicBezTo>
                  <a:pt x="48" y="12"/>
                  <a:pt x="42" y="12"/>
                  <a:pt x="36" y="9"/>
                </a:cubicBezTo>
                <a:cubicBezTo>
                  <a:pt x="30" y="6"/>
                  <a:pt x="21" y="6"/>
                  <a:pt x="21" y="9"/>
                </a:cubicBezTo>
                <a:cubicBezTo>
                  <a:pt x="21" y="12"/>
                  <a:pt x="18" y="15"/>
                  <a:pt x="15" y="18"/>
                </a:cubicBezTo>
                <a:cubicBezTo>
                  <a:pt x="15" y="18"/>
                  <a:pt x="12" y="21"/>
                  <a:pt x="12" y="24"/>
                </a:cubicBezTo>
                <a:cubicBezTo>
                  <a:pt x="15" y="24"/>
                  <a:pt x="15" y="24"/>
                  <a:pt x="15" y="27"/>
                </a:cubicBezTo>
                <a:cubicBezTo>
                  <a:pt x="18" y="30"/>
                  <a:pt x="24" y="30"/>
                  <a:pt x="24" y="27"/>
                </a:cubicBezTo>
                <a:cubicBezTo>
                  <a:pt x="27" y="24"/>
                  <a:pt x="36" y="30"/>
                  <a:pt x="39" y="33"/>
                </a:cubicBezTo>
                <a:cubicBezTo>
                  <a:pt x="45" y="39"/>
                  <a:pt x="39" y="36"/>
                  <a:pt x="36" y="39"/>
                </a:cubicBezTo>
                <a:cubicBezTo>
                  <a:pt x="33" y="42"/>
                  <a:pt x="27" y="39"/>
                  <a:pt x="24" y="42"/>
                </a:cubicBezTo>
                <a:cubicBezTo>
                  <a:pt x="24" y="42"/>
                  <a:pt x="12" y="42"/>
                  <a:pt x="9" y="42"/>
                </a:cubicBezTo>
                <a:cubicBezTo>
                  <a:pt x="6" y="42"/>
                  <a:pt x="0" y="48"/>
                  <a:pt x="0" y="51"/>
                </a:cubicBezTo>
                <a:cubicBezTo>
                  <a:pt x="0" y="51"/>
                  <a:pt x="12" y="48"/>
                  <a:pt x="15" y="51"/>
                </a:cubicBezTo>
                <a:cubicBezTo>
                  <a:pt x="21" y="54"/>
                  <a:pt x="24" y="48"/>
                  <a:pt x="27" y="51"/>
                </a:cubicBezTo>
                <a:cubicBezTo>
                  <a:pt x="30" y="54"/>
                  <a:pt x="33" y="51"/>
                  <a:pt x="36" y="54"/>
                </a:cubicBezTo>
                <a:cubicBezTo>
                  <a:pt x="39" y="54"/>
                  <a:pt x="51" y="51"/>
                  <a:pt x="51" y="51"/>
                </a:cubicBezTo>
                <a:cubicBezTo>
                  <a:pt x="51" y="48"/>
                  <a:pt x="51" y="48"/>
                  <a:pt x="51" y="48"/>
                </a:cubicBezTo>
                <a:cubicBezTo>
                  <a:pt x="51" y="45"/>
                  <a:pt x="54" y="45"/>
                  <a:pt x="57" y="45"/>
                </a:cubicBezTo>
                <a:cubicBezTo>
                  <a:pt x="60" y="42"/>
                  <a:pt x="63" y="39"/>
                  <a:pt x="63" y="39"/>
                </a:cubicBezTo>
                <a:cubicBezTo>
                  <a:pt x="66" y="39"/>
                  <a:pt x="69" y="36"/>
                  <a:pt x="69" y="39"/>
                </a:cubicBezTo>
                <a:cubicBezTo>
                  <a:pt x="72" y="39"/>
                  <a:pt x="75" y="42"/>
                  <a:pt x="78" y="39"/>
                </a:cubicBezTo>
                <a:cubicBezTo>
                  <a:pt x="81" y="39"/>
                  <a:pt x="81" y="39"/>
                  <a:pt x="84" y="36"/>
                </a:cubicBezTo>
                <a:cubicBezTo>
                  <a:pt x="87" y="30"/>
                  <a:pt x="90" y="33"/>
                  <a:pt x="93" y="33"/>
                </a:cubicBezTo>
                <a:cubicBezTo>
                  <a:pt x="99" y="33"/>
                  <a:pt x="102" y="30"/>
                  <a:pt x="102" y="27"/>
                </a:cubicBezTo>
                <a:cubicBezTo>
                  <a:pt x="105" y="24"/>
                  <a:pt x="108" y="24"/>
                  <a:pt x="111" y="21"/>
                </a:cubicBezTo>
                <a:cubicBezTo>
                  <a:pt x="114" y="21"/>
                  <a:pt x="120" y="18"/>
                  <a:pt x="123" y="18"/>
                </a:cubicBezTo>
                <a:cubicBezTo>
                  <a:pt x="123" y="15"/>
                  <a:pt x="123" y="15"/>
                  <a:pt x="123" y="15"/>
                </a:cubicBezTo>
                <a:cubicBezTo>
                  <a:pt x="120" y="12"/>
                  <a:pt x="117" y="15"/>
                  <a:pt x="114" y="12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Freeform 61">
            <a:extLst>
              <a:ext uri="{FF2B5EF4-FFF2-40B4-BE49-F238E27FC236}">
                <a16:creationId xmlns:a16="http://schemas.microsoft.com/office/drawing/2014/main" id="{B7800D96-C9A9-4DEA-B9BF-87A656E42F35}"/>
              </a:ext>
            </a:extLst>
          </p:cNvPr>
          <p:cNvSpPr>
            <a:spLocks/>
          </p:cNvSpPr>
          <p:nvPr/>
        </p:nvSpPr>
        <p:spPr bwMode="auto">
          <a:xfrm>
            <a:off x="6911975" y="2973389"/>
            <a:ext cx="198439" cy="92075"/>
          </a:xfrm>
          <a:custGeom>
            <a:avLst/>
            <a:gdLst>
              <a:gd name="T0" fmla="*/ 33 w 78"/>
              <a:gd name="T1" fmla="*/ 27 h 36"/>
              <a:gd name="T2" fmla="*/ 39 w 78"/>
              <a:gd name="T3" fmla="*/ 33 h 36"/>
              <a:gd name="T4" fmla="*/ 42 w 78"/>
              <a:gd name="T5" fmla="*/ 36 h 36"/>
              <a:gd name="T6" fmla="*/ 51 w 78"/>
              <a:gd name="T7" fmla="*/ 33 h 36"/>
              <a:gd name="T8" fmla="*/ 63 w 78"/>
              <a:gd name="T9" fmla="*/ 33 h 36"/>
              <a:gd name="T10" fmla="*/ 60 w 78"/>
              <a:gd name="T11" fmla="*/ 30 h 36"/>
              <a:gd name="T12" fmla="*/ 69 w 78"/>
              <a:gd name="T13" fmla="*/ 33 h 36"/>
              <a:gd name="T14" fmla="*/ 78 w 78"/>
              <a:gd name="T15" fmla="*/ 33 h 36"/>
              <a:gd name="T16" fmla="*/ 75 w 78"/>
              <a:gd name="T17" fmla="*/ 30 h 36"/>
              <a:gd name="T18" fmla="*/ 75 w 78"/>
              <a:gd name="T19" fmla="*/ 24 h 36"/>
              <a:gd name="T20" fmla="*/ 69 w 78"/>
              <a:gd name="T21" fmla="*/ 21 h 36"/>
              <a:gd name="T22" fmla="*/ 66 w 78"/>
              <a:gd name="T23" fmla="*/ 15 h 36"/>
              <a:gd name="T24" fmla="*/ 63 w 78"/>
              <a:gd name="T25" fmla="*/ 12 h 36"/>
              <a:gd name="T26" fmla="*/ 51 w 78"/>
              <a:gd name="T27" fmla="*/ 15 h 36"/>
              <a:gd name="T28" fmla="*/ 42 w 78"/>
              <a:gd name="T29" fmla="*/ 12 h 36"/>
              <a:gd name="T30" fmla="*/ 36 w 78"/>
              <a:gd name="T31" fmla="*/ 6 h 36"/>
              <a:gd name="T32" fmla="*/ 18 w 78"/>
              <a:gd name="T33" fmla="*/ 6 h 36"/>
              <a:gd name="T34" fmla="*/ 6 w 78"/>
              <a:gd name="T35" fmla="*/ 0 h 36"/>
              <a:gd name="T36" fmla="*/ 0 w 78"/>
              <a:gd name="T37" fmla="*/ 3 h 36"/>
              <a:gd name="T38" fmla="*/ 18 w 78"/>
              <a:gd name="T39" fmla="*/ 12 h 36"/>
              <a:gd name="T40" fmla="*/ 24 w 78"/>
              <a:gd name="T41" fmla="*/ 24 h 36"/>
              <a:gd name="T42" fmla="*/ 21 w 78"/>
              <a:gd name="T43" fmla="*/ 27 h 36"/>
              <a:gd name="T44" fmla="*/ 33 w 78"/>
              <a:gd name="T45" fmla="*/ 27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8" h="36">
                <a:moveTo>
                  <a:pt x="33" y="27"/>
                </a:moveTo>
                <a:cubicBezTo>
                  <a:pt x="36" y="27"/>
                  <a:pt x="36" y="30"/>
                  <a:pt x="39" y="33"/>
                </a:cubicBezTo>
                <a:cubicBezTo>
                  <a:pt x="39" y="33"/>
                  <a:pt x="39" y="36"/>
                  <a:pt x="42" y="36"/>
                </a:cubicBezTo>
                <a:cubicBezTo>
                  <a:pt x="45" y="33"/>
                  <a:pt x="48" y="33"/>
                  <a:pt x="51" y="33"/>
                </a:cubicBezTo>
                <a:cubicBezTo>
                  <a:pt x="54" y="33"/>
                  <a:pt x="60" y="33"/>
                  <a:pt x="63" y="33"/>
                </a:cubicBezTo>
                <a:cubicBezTo>
                  <a:pt x="60" y="33"/>
                  <a:pt x="60" y="33"/>
                  <a:pt x="60" y="30"/>
                </a:cubicBezTo>
                <a:cubicBezTo>
                  <a:pt x="63" y="30"/>
                  <a:pt x="66" y="33"/>
                  <a:pt x="69" y="33"/>
                </a:cubicBezTo>
                <a:cubicBezTo>
                  <a:pt x="72" y="36"/>
                  <a:pt x="75" y="36"/>
                  <a:pt x="78" y="33"/>
                </a:cubicBezTo>
                <a:cubicBezTo>
                  <a:pt x="75" y="30"/>
                  <a:pt x="75" y="30"/>
                  <a:pt x="75" y="30"/>
                </a:cubicBezTo>
                <a:cubicBezTo>
                  <a:pt x="75" y="27"/>
                  <a:pt x="75" y="27"/>
                  <a:pt x="75" y="24"/>
                </a:cubicBezTo>
                <a:cubicBezTo>
                  <a:pt x="72" y="24"/>
                  <a:pt x="69" y="21"/>
                  <a:pt x="69" y="21"/>
                </a:cubicBezTo>
                <a:cubicBezTo>
                  <a:pt x="69" y="21"/>
                  <a:pt x="69" y="15"/>
                  <a:pt x="66" y="15"/>
                </a:cubicBezTo>
                <a:cubicBezTo>
                  <a:pt x="63" y="15"/>
                  <a:pt x="63" y="12"/>
                  <a:pt x="63" y="12"/>
                </a:cubicBezTo>
                <a:cubicBezTo>
                  <a:pt x="60" y="12"/>
                  <a:pt x="51" y="12"/>
                  <a:pt x="51" y="15"/>
                </a:cubicBezTo>
                <a:cubicBezTo>
                  <a:pt x="48" y="15"/>
                  <a:pt x="45" y="12"/>
                  <a:pt x="42" y="12"/>
                </a:cubicBezTo>
                <a:cubicBezTo>
                  <a:pt x="42" y="12"/>
                  <a:pt x="39" y="9"/>
                  <a:pt x="36" y="6"/>
                </a:cubicBezTo>
                <a:cubicBezTo>
                  <a:pt x="36" y="6"/>
                  <a:pt x="21" y="9"/>
                  <a:pt x="18" y="6"/>
                </a:cubicBezTo>
                <a:cubicBezTo>
                  <a:pt x="15" y="3"/>
                  <a:pt x="9" y="0"/>
                  <a:pt x="6" y="0"/>
                </a:cubicBezTo>
                <a:cubicBezTo>
                  <a:pt x="3" y="0"/>
                  <a:pt x="3" y="3"/>
                  <a:pt x="0" y="3"/>
                </a:cubicBezTo>
                <a:cubicBezTo>
                  <a:pt x="9" y="6"/>
                  <a:pt x="18" y="6"/>
                  <a:pt x="18" y="12"/>
                </a:cubicBezTo>
                <a:cubicBezTo>
                  <a:pt x="21" y="21"/>
                  <a:pt x="24" y="18"/>
                  <a:pt x="24" y="24"/>
                </a:cubicBezTo>
                <a:cubicBezTo>
                  <a:pt x="24" y="27"/>
                  <a:pt x="21" y="27"/>
                  <a:pt x="21" y="27"/>
                </a:cubicBezTo>
                <a:cubicBezTo>
                  <a:pt x="24" y="30"/>
                  <a:pt x="30" y="30"/>
                  <a:pt x="33" y="27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73" name="Freeform 62">
            <a:extLst>
              <a:ext uri="{FF2B5EF4-FFF2-40B4-BE49-F238E27FC236}">
                <a16:creationId xmlns:a16="http://schemas.microsoft.com/office/drawing/2014/main" id="{37EF9EDE-BBF4-4B4B-925C-5EF3E1FB8676}"/>
              </a:ext>
            </a:extLst>
          </p:cNvPr>
          <p:cNvSpPr>
            <a:spLocks noEditPoints="1"/>
          </p:cNvSpPr>
          <p:nvPr/>
        </p:nvSpPr>
        <p:spPr bwMode="auto">
          <a:xfrm>
            <a:off x="6513513" y="3025775"/>
            <a:ext cx="544512" cy="215900"/>
          </a:xfrm>
          <a:custGeom>
            <a:avLst/>
            <a:gdLst>
              <a:gd name="T0" fmla="*/ 207 w 213"/>
              <a:gd name="T1" fmla="*/ 57 h 84"/>
              <a:gd name="T2" fmla="*/ 207 w 213"/>
              <a:gd name="T3" fmla="*/ 45 h 84"/>
              <a:gd name="T4" fmla="*/ 207 w 213"/>
              <a:gd name="T5" fmla="*/ 36 h 84"/>
              <a:gd name="T6" fmla="*/ 210 w 213"/>
              <a:gd name="T7" fmla="*/ 30 h 84"/>
              <a:gd name="T8" fmla="*/ 207 w 213"/>
              <a:gd name="T9" fmla="*/ 27 h 84"/>
              <a:gd name="T10" fmla="*/ 198 w 213"/>
              <a:gd name="T11" fmla="*/ 24 h 84"/>
              <a:gd name="T12" fmla="*/ 195 w 213"/>
              <a:gd name="T13" fmla="*/ 12 h 84"/>
              <a:gd name="T14" fmla="*/ 189 w 213"/>
              <a:gd name="T15" fmla="*/ 6 h 84"/>
              <a:gd name="T16" fmla="*/ 177 w 213"/>
              <a:gd name="T17" fmla="*/ 6 h 84"/>
              <a:gd name="T18" fmla="*/ 156 w 213"/>
              <a:gd name="T19" fmla="*/ 15 h 84"/>
              <a:gd name="T20" fmla="*/ 135 w 213"/>
              <a:gd name="T21" fmla="*/ 15 h 84"/>
              <a:gd name="T22" fmla="*/ 123 w 213"/>
              <a:gd name="T23" fmla="*/ 9 h 84"/>
              <a:gd name="T24" fmla="*/ 111 w 213"/>
              <a:gd name="T25" fmla="*/ 6 h 84"/>
              <a:gd name="T26" fmla="*/ 96 w 213"/>
              <a:gd name="T27" fmla="*/ 0 h 84"/>
              <a:gd name="T28" fmla="*/ 60 w 213"/>
              <a:gd name="T29" fmla="*/ 12 h 84"/>
              <a:gd name="T30" fmla="*/ 36 w 213"/>
              <a:gd name="T31" fmla="*/ 12 h 84"/>
              <a:gd name="T32" fmla="*/ 30 w 213"/>
              <a:gd name="T33" fmla="*/ 21 h 84"/>
              <a:gd name="T34" fmla="*/ 6 w 213"/>
              <a:gd name="T35" fmla="*/ 24 h 84"/>
              <a:gd name="T36" fmla="*/ 6 w 213"/>
              <a:gd name="T37" fmla="*/ 33 h 84"/>
              <a:gd name="T38" fmla="*/ 9 w 213"/>
              <a:gd name="T39" fmla="*/ 36 h 84"/>
              <a:gd name="T40" fmla="*/ 12 w 213"/>
              <a:gd name="T41" fmla="*/ 45 h 84"/>
              <a:gd name="T42" fmla="*/ 12 w 213"/>
              <a:gd name="T43" fmla="*/ 51 h 84"/>
              <a:gd name="T44" fmla="*/ 12 w 213"/>
              <a:gd name="T45" fmla="*/ 57 h 84"/>
              <a:gd name="T46" fmla="*/ 18 w 213"/>
              <a:gd name="T47" fmla="*/ 63 h 84"/>
              <a:gd name="T48" fmla="*/ 24 w 213"/>
              <a:gd name="T49" fmla="*/ 69 h 84"/>
              <a:gd name="T50" fmla="*/ 30 w 213"/>
              <a:gd name="T51" fmla="*/ 69 h 84"/>
              <a:gd name="T52" fmla="*/ 36 w 213"/>
              <a:gd name="T53" fmla="*/ 78 h 84"/>
              <a:gd name="T54" fmla="*/ 51 w 213"/>
              <a:gd name="T55" fmla="*/ 75 h 84"/>
              <a:gd name="T56" fmla="*/ 60 w 213"/>
              <a:gd name="T57" fmla="*/ 69 h 84"/>
              <a:gd name="T58" fmla="*/ 75 w 213"/>
              <a:gd name="T59" fmla="*/ 78 h 84"/>
              <a:gd name="T60" fmla="*/ 87 w 213"/>
              <a:gd name="T61" fmla="*/ 78 h 84"/>
              <a:gd name="T62" fmla="*/ 99 w 213"/>
              <a:gd name="T63" fmla="*/ 69 h 84"/>
              <a:gd name="T64" fmla="*/ 108 w 213"/>
              <a:gd name="T65" fmla="*/ 72 h 84"/>
              <a:gd name="T66" fmla="*/ 114 w 213"/>
              <a:gd name="T67" fmla="*/ 69 h 84"/>
              <a:gd name="T68" fmla="*/ 111 w 213"/>
              <a:gd name="T69" fmla="*/ 78 h 84"/>
              <a:gd name="T70" fmla="*/ 111 w 213"/>
              <a:gd name="T71" fmla="*/ 84 h 84"/>
              <a:gd name="T72" fmla="*/ 120 w 213"/>
              <a:gd name="T73" fmla="*/ 75 h 84"/>
              <a:gd name="T74" fmla="*/ 123 w 213"/>
              <a:gd name="T75" fmla="*/ 72 h 84"/>
              <a:gd name="T76" fmla="*/ 135 w 213"/>
              <a:gd name="T77" fmla="*/ 72 h 84"/>
              <a:gd name="T78" fmla="*/ 141 w 213"/>
              <a:gd name="T79" fmla="*/ 72 h 84"/>
              <a:gd name="T80" fmla="*/ 153 w 213"/>
              <a:gd name="T81" fmla="*/ 72 h 84"/>
              <a:gd name="T82" fmla="*/ 168 w 213"/>
              <a:gd name="T83" fmla="*/ 66 h 84"/>
              <a:gd name="T84" fmla="*/ 180 w 213"/>
              <a:gd name="T85" fmla="*/ 66 h 84"/>
              <a:gd name="T86" fmla="*/ 186 w 213"/>
              <a:gd name="T87" fmla="*/ 66 h 84"/>
              <a:gd name="T88" fmla="*/ 192 w 213"/>
              <a:gd name="T89" fmla="*/ 63 h 84"/>
              <a:gd name="T90" fmla="*/ 201 w 213"/>
              <a:gd name="T91" fmla="*/ 66 h 84"/>
              <a:gd name="T92" fmla="*/ 213 w 213"/>
              <a:gd name="T93" fmla="*/ 66 h 84"/>
              <a:gd name="T94" fmla="*/ 207 w 213"/>
              <a:gd name="T95" fmla="*/ 57 h 84"/>
              <a:gd name="T96" fmla="*/ 21 w 213"/>
              <a:gd name="T97" fmla="*/ 15 h 84"/>
              <a:gd name="T98" fmla="*/ 36 w 213"/>
              <a:gd name="T99" fmla="*/ 12 h 84"/>
              <a:gd name="T100" fmla="*/ 27 w 213"/>
              <a:gd name="T101" fmla="*/ 6 h 84"/>
              <a:gd name="T102" fmla="*/ 24 w 213"/>
              <a:gd name="T103" fmla="*/ 0 h 84"/>
              <a:gd name="T104" fmla="*/ 18 w 213"/>
              <a:gd name="T105" fmla="*/ 3 h 84"/>
              <a:gd name="T106" fmla="*/ 6 w 213"/>
              <a:gd name="T107" fmla="*/ 3 h 84"/>
              <a:gd name="T108" fmla="*/ 9 w 213"/>
              <a:gd name="T109" fmla="*/ 9 h 84"/>
              <a:gd name="T110" fmla="*/ 6 w 213"/>
              <a:gd name="T111" fmla="*/ 15 h 84"/>
              <a:gd name="T112" fmla="*/ 3 w 213"/>
              <a:gd name="T113" fmla="*/ 18 h 84"/>
              <a:gd name="T114" fmla="*/ 9 w 213"/>
              <a:gd name="T115" fmla="*/ 21 h 84"/>
              <a:gd name="T116" fmla="*/ 21 w 213"/>
              <a:gd name="T117" fmla="*/ 15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13" h="84">
                <a:moveTo>
                  <a:pt x="207" y="57"/>
                </a:moveTo>
                <a:cubicBezTo>
                  <a:pt x="207" y="57"/>
                  <a:pt x="207" y="48"/>
                  <a:pt x="207" y="45"/>
                </a:cubicBezTo>
                <a:cubicBezTo>
                  <a:pt x="207" y="45"/>
                  <a:pt x="204" y="36"/>
                  <a:pt x="207" y="36"/>
                </a:cubicBezTo>
                <a:cubicBezTo>
                  <a:pt x="210" y="36"/>
                  <a:pt x="207" y="30"/>
                  <a:pt x="210" y="30"/>
                </a:cubicBezTo>
                <a:cubicBezTo>
                  <a:pt x="207" y="27"/>
                  <a:pt x="207" y="27"/>
                  <a:pt x="207" y="27"/>
                </a:cubicBezTo>
                <a:cubicBezTo>
                  <a:pt x="207" y="24"/>
                  <a:pt x="201" y="27"/>
                  <a:pt x="198" y="24"/>
                </a:cubicBezTo>
                <a:cubicBezTo>
                  <a:pt x="198" y="18"/>
                  <a:pt x="198" y="18"/>
                  <a:pt x="195" y="12"/>
                </a:cubicBezTo>
                <a:cubicBezTo>
                  <a:pt x="192" y="9"/>
                  <a:pt x="192" y="6"/>
                  <a:pt x="189" y="6"/>
                </a:cubicBezTo>
                <a:cubicBezTo>
                  <a:pt x="186" y="9"/>
                  <a:pt x="180" y="9"/>
                  <a:pt x="177" y="6"/>
                </a:cubicBezTo>
                <a:cubicBezTo>
                  <a:pt x="171" y="12"/>
                  <a:pt x="159" y="15"/>
                  <a:pt x="156" y="15"/>
                </a:cubicBezTo>
                <a:cubicBezTo>
                  <a:pt x="150" y="12"/>
                  <a:pt x="141" y="15"/>
                  <a:pt x="135" y="15"/>
                </a:cubicBezTo>
                <a:cubicBezTo>
                  <a:pt x="129" y="15"/>
                  <a:pt x="126" y="9"/>
                  <a:pt x="123" y="9"/>
                </a:cubicBezTo>
                <a:cubicBezTo>
                  <a:pt x="117" y="12"/>
                  <a:pt x="117" y="6"/>
                  <a:pt x="111" y="6"/>
                </a:cubicBezTo>
                <a:cubicBezTo>
                  <a:pt x="108" y="6"/>
                  <a:pt x="111" y="3"/>
                  <a:pt x="96" y="0"/>
                </a:cubicBezTo>
                <a:cubicBezTo>
                  <a:pt x="81" y="0"/>
                  <a:pt x="66" y="9"/>
                  <a:pt x="60" y="12"/>
                </a:cubicBezTo>
                <a:cubicBezTo>
                  <a:pt x="57" y="15"/>
                  <a:pt x="39" y="12"/>
                  <a:pt x="36" y="12"/>
                </a:cubicBezTo>
                <a:cubicBezTo>
                  <a:pt x="36" y="15"/>
                  <a:pt x="36" y="21"/>
                  <a:pt x="30" y="21"/>
                </a:cubicBezTo>
                <a:cubicBezTo>
                  <a:pt x="24" y="24"/>
                  <a:pt x="12" y="21"/>
                  <a:pt x="6" y="24"/>
                </a:cubicBezTo>
                <a:cubicBezTo>
                  <a:pt x="3" y="27"/>
                  <a:pt x="0" y="33"/>
                  <a:pt x="6" y="33"/>
                </a:cubicBezTo>
                <a:cubicBezTo>
                  <a:pt x="9" y="33"/>
                  <a:pt x="12" y="33"/>
                  <a:pt x="9" y="36"/>
                </a:cubicBezTo>
                <a:cubicBezTo>
                  <a:pt x="9" y="36"/>
                  <a:pt x="12" y="42"/>
                  <a:pt x="12" y="45"/>
                </a:cubicBezTo>
                <a:cubicBezTo>
                  <a:pt x="9" y="45"/>
                  <a:pt x="9" y="51"/>
                  <a:pt x="12" y="51"/>
                </a:cubicBezTo>
                <a:cubicBezTo>
                  <a:pt x="15" y="54"/>
                  <a:pt x="15" y="57"/>
                  <a:pt x="12" y="57"/>
                </a:cubicBezTo>
                <a:cubicBezTo>
                  <a:pt x="9" y="57"/>
                  <a:pt x="18" y="63"/>
                  <a:pt x="18" y="63"/>
                </a:cubicBezTo>
                <a:cubicBezTo>
                  <a:pt x="18" y="66"/>
                  <a:pt x="24" y="66"/>
                  <a:pt x="24" y="69"/>
                </a:cubicBezTo>
                <a:cubicBezTo>
                  <a:pt x="24" y="69"/>
                  <a:pt x="27" y="72"/>
                  <a:pt x="30" y="69"/>
                </a:cubicBezTo>
                <a:cubicBezTo>
                  <a:pt x="33" y="69"/>
                  <a:pt x="36" y="75"/>
                  <a:pt x="36" y="78"/>
                </a:cubicBezTo>
                <a:cubicBezTo>
                  <a:pt x="39" y="81"/>
                  <a:pt x="51" y="78"/>
                  <a:pt x="51" y="75"/>
                </a:cubicBezTo>
                <a:cubicBezTo>
                  <a:pt x="51" y="72"/>
                  <a:pt x="54" y="69"/>
                  <a:pt x="60" y="69"/>
                </a:cubicBezTo>
                <a:cubicBezTo>
                  <a:pt x="66" y="72"/>
                  <a:pt x="72" y="78"/>
                  <a:pt x="75" y="78"/>
                </a:cubicBezTo>
                <a:cubicBezTo>
                  <a:pt x="78" y="81"/>
                  <a:pt x="84" y="78"/>
                  <a:pt x="87" y="78"/>
                </a:cubicBezTo>
                <a:cubicBezTo>
                  <a:pt x="90" y="78"/>
                  <a:pt x="96" y="72"/>
                  <a:pt x="99" y="69"/>
                </a:cubicBezTo>
                <a:cubicBezTo>
                  <a:pt x="99" y="69"/>
                  <a:pt x="102" y="75"/>
                  <a:pt x="108" y="72"/>
                </a:cubicBezTo>
                <a:cubicBezTo>
                  <a:pt x="111" y="72"/>
                  <a:pt x="114" y="69"/>
                  <a:pt x="114" y="69"/>
                </a:cubicBezTo>
                <a:cubicBezTo>
                  <a:pt x="117" y="72"/>
                  <a:pt x="111" y="78"/>
                  <a:pt x="111" y="78"/>
                </a:cubicBezTo>
                <a:cubicBezTo>
                  <a:pt x="114" y="81"/>
                  <a:pt x="114" y="81"/>
                  <a:pt x="111" y="84"/>
                </a:cubicBezTo>
                <a:cubicBezTo>
                  <a:pt x="120" y="81"/>
                  <a:pt x="120" y="78"/>
                  <a:pt x="120" y="75"/>
                </a:cubicBezTo>
                <a:cubicBezTo>
                  <a:pt x="120" y="72"/>
                  <a:pt x="120" y="72"/>
                  <a:pt x="123" y="72"/>
                </a:cubicBezTo>
                <a:cubicBezTo>
                  <a:pt x="126" y="75"/>
                  <a:pt x="129" y="75"/>
                  <a:pt x="135" y="72"/>
                </a:cubicBezTo>
                <a:cubicBezTo>
                  <a:pt x="138" y="69"/>
                  <a:pt x="138" y="69"/>
                  <a:pt x="141" y="72"/>
                </a:cubicBezTo>
                <a:cubicBezTo>
                  <a:pt x="144" y="72"/>
                  <a:pt x="147" y="72"/>
                  <a:pt x="153" y="72"/>
                </a:cubicBezTo>
                <a:cubicBezTo>
                  <a:pt x="162" y="72"/>
                  <a:pt x="162" y="66"/>
                  <a:pt x="168" y="66"/>
                </a:cubicBezTo>
                <a:cubicBezTo>
                  <a:pt x="177" y="69"/>
                  <a:pt x="180" y="66"/>
                  <a:pt x="180" y="66"/>
                </a:cubicBezTo>
                <a:cubicBezTo>
                  <a:pt x="186" y="66"/>
                  <a:pt x="186" y="66"/>
                  <a:pt x="186" y="66"/>
                </a:cubicBezTo>
                <a:cubicBezTo>
                  <a:pt x="186" y="66"/>
                  <a:pt x="186" y="63"/>
                  <a:pt x="192" y="63"/>
                </a:cubicBezTo>
                <a:cubicBezTo>
                  <a:pt x="195" y="63"/>
                  <a:pt x="198" y="66"/>
                  <a:pt x="201" y="66"/>
                </a:cubicBezTo>
                <a:cubicBezTo>
                  <a:pt x="204" y="63"/>
                  <a:pt x="213" y="72"/>
                  <a:pt x="213" y="66"/>
                </a:cubicBezTo>
                <a:cubicBezTo>
                  <a:pt x="213" y="66"/>
                  <a:pt x="210" y="57"/>
                  <a:pt x="207" y="57"/>
                </a:cubicBezTo>
                <a:close/>
                <a:moveTo>
                  <a:pt x="21" y="15"/>
                </a:moveTo>
                <a:cubicBezTo>
                  <a:pt x="24" y="12"/>
                  <a:pt x="33" y="15"/>
                  <a:pt x="36" y="12"/>
                </a:cubicBezTo>
                <a:cubicBezTo>
                  <a:pt x="36" y="12"/>
                  <a:pt x="30" y="9"/>
                  <a:pt x="27" y="6"/>
                </a:cubicBezTo>
                <a:cubicBezTo>
                  <a:pt x="24" y="6"/>
                  <a:pt x="24" y="3"/>
                  <a:pt x="24" y="0"/>
                </a:cubicBezTo>
                <a:cubicBezTo>
                  <a:pt x="21" y="3"/>
                  <a:pt x="21" y="3"/>
                  <a:pt x="18" y="3"/>
                </a:cubicBezTo>
                <a:cubicBezTo>
                  <a:pt x="15" y="0"/>
                  <a:pt x="9" y="0"/>
                  <a:pt x="6" y="3"/>
                </a:cubicBezTo>
                <a:cubicBezTo>
                  <a:pt x="6" y="3"/>
                  <a:pt x="9" y="6"/>
                  <a:pt x="9" y="9"/>
                </a:cubicBezTo>
                <a:cubicBezTo>
                  <a:pt x="9" y="12"/>
                  <a:pt x="6" y="12"/>
                  <a:pt x="6" y="15"/>
                </a:cubicBezTo>
                <a:cubicBezTo>
                  <a:pt x="3" y="18"/>
                  <a:pt x="3" y="18"/>
                  <a:pt x="3" y="18"/>
                </a:cubicBezTo>
                <a:cubicBezTo>
                  <a:pt x="6" y="21"/>
                  <a:pt x="6" y="21"/>
                  <a:pt x="9" y="21"/>
                </a:cubicBezTo>
                <a:cubicBezTo>
                  <a:pt x="15" y="21"/>
                  <a:pt x="15" y="15"/>
                  <a:pt x="21" y="15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565" name="Freeform 63">
            <a:extLst>
              <a:ext uri="{FF2B5EF4-FFF2-40B4-BE49-F238E27FC236}">
                <a16:creationId xmlns:a16="http://schemas.microsoft.com/office/drawing/2014/main" id="{43344CBD-4BE8-4590-9CAE-C8C9662A2D85}"/>
              </a:ext>
            </a:extLst>
          </p:cNvPr>
          <p:cNvSpPr>
            <a:spLocks/>
          </p:cNvSpPr>
          <p:nvPr/>
        </p:nvSpPr>
        <p:spPr bwMode="auto">
          <a:xfrm>
            <a:off x="9326563" y="3003550"/>
            <a:ext cx="196851" cy="184151"/>
          </a:xfrm>
          <a:custGeom>
            <a:avLst/>
            <a:gdLst>
              <a:gd name="T0" fmla="*/ 2147483646 w 78"/>
              <a:gd name="T1" fmla="*/ 2147483646 h 72"/>
              <a:gd name="T2" fmla="*/ 2147483646 w 78"/>
              <a:gd name="T3" fmla="*/ 0 h 72"/>
              <a:gd name="T4" fmla="*/ 2147483646 w 78"/>
              <a:gd name="T5" fmla="*/ 2147483646 h 72"/>
              <a:gd name="T6" fmla="*/ 2147483646 w 78"/>
              <a:gd name="T7" fmla="*/ 2147483646 h 72"/>
              <a:gd name="T8" fmla="*/ 2147483646 w 78"/>
              <a:gd name="T9" fmla="*/ 2147483646 h 72"/>
              <a:gd name="T10" fmla="*/ 2147483646 w 78"/>
              <a:gd name="T11" fmla="*/ 2147483646 h 72"/>
              <a:gd name="T12" fmla="*/ 2147483646 w 78"/>
              <a:gd name="T13" fmla="*/ 2147483646 h 72"/>
              <a:gd name="T14" fmla="*/ 2147483646 w 78"/>
              <a:gd name="T15" fmla="*/ 2147483646 h 72"/>
              <a:gd name="T16" fmla="*/ 2147483646 w 78"/>
              <a:gd name="T17" fmla="*/ 2147483646 h 72"/>
              <a:gd name="T18" fmla="*/ 0 w 78"/>
              <a:gd name="T19" fmla="*/ 2147483646 h 72"/>
              <a:gd name="T20" fmla="*/ 2147483646 w 78"/>
              <a:gd name="T21" fmla="*/ 2147483646 h 72"/>
              <a:gd name="T22" fmla="*/ 2147483646 w 78"/>
              <a:gd name="T23" fmla="*/ 2147483646 h 72"/>
              <a:gd name="T24" fmla="*/ 2147483646 w 78"/>
              <a:gd name="T25" fmla="*/ 2147483646 h 72"/>
              <a:gd name="T26" fmla="*/ 2147483646 w 78"/>
              <a:gd name="T27" fmla="*/ 2147483646 h 72"/>
              <a:gd name="T28" fmla="*/ 2147483646 w 78"/>
              <a:gd name="T29" fmla="*/ 2147483646 h 72"/>
              <a:gd name="T30" fmla="*/ 2147483646 w 78"/>
              <a:gd name="T31" fmla="*/ 2147483646 h 72"/>
              <a:gd name="T32" fmla="*/ 2147483646 w 78"/>
              <a:gd name="T33" fmla="*/ 2147483646 h 72"/>
              <a:gd name="T34" fmla="*/ 2147483646 w 78"/>
              <a:gd name="T35" fmla="*/ 2147483646 h 72"/>
              <a:gd name="T36" fmla="*/ 2147483646 w 78"/>
              <a:gd name="T37" fmla="*/ 2147483646 h 72"/>
              <a:gd name="T38" fmla="*/ 2147483646 w 78"/>
              <a:gd name="T39" fmla="*/ 2147483646 h 72"/>
              <a:gd name="T40" fmla="*/ 2147483646 w 78"/>
              <a:gd name="T41" fmla="*/ 2147483646 h 72"/>
              <a:gd name="T42" fmla="*/ 2147483646 w 78"/>
              <a:gd name="T43" fmla="*/ 2147483646 h 72"/>
              <a:gd name="T44" fmla="*/ 2147483646 w 78"/>
              <a:gd name="T45" fmla="*/ 2147483646 h 72"/>
              <a:gd name="T46" fmla="*/ 2147483646 w 78"/>
              <a:gd name="T47" fmla="*/ 2147483646 h 72"/>
              <a:gd name="T48" fmla="*/ 2147483646 w 78"/>
              <a:gd name="T49" fmla="*/ 2147483646 h 7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78" h="72">
                <a:moveTo>
                  <a:pt x="75" y="3"/>
                </a:moveTo>
                <a:cubicBezTo>
                  <a:pt x="72" y="3"/>
                  <a:pt x="69" y="0"/>
                  <a:pt x="66" y="0"/>
                </a:cubicBezTo>
                <a:cubicBezTo>
                  <a:pt x="63" y="0"/>
                  <a:pt x="63" y="9"/>
                  <a:pt x="60" y="9"/>
                </a:cubicBezTo>
                <a:cubicBezTo>
                  <a:pt x="54" y="9"/>
                  <a:pt x="57" y="12"/>
                  <a:pt x="51" y="15"/>
                </a:cubicBezTo>
                <a:cubicBezTo>
                  <a:pt x="45" y="15"/>
                  <a:pt x="45" y="15"/>
                  <a:pt x="48" y="18"/>
                </a:cubicBezTo>
                <a:cubicBezTo>
                  <a:pt x="48" y="21"/>
                  <a:pt x="45" y="21"/>
                  <a:pt x="39" y="21"/>
                </a:cubicBezTo>
                <a:cubicBezTo>
                  <a:pt x="36" y="21"/>
                  <a:pt x="36" y="18"/>
                  <a:pt x="33" y="18"/>
                </a:cubicBezTo>
                <a:cubicBezTo>
                  <a:pt x="30" y="18"/>
                  <a:pt x="27" y="24"/>
                  <a:pt x="24" y="24"/>
                </a:cubicBezTo>
                <a:cubicBezTo>
                  <a:pt x="24" y="27"/>
                  <a:pt x="9" y="36"/>
                  <a:pt x="3" y="36"/>
                </a:cubicBezTo>
                <a:cubicBezTo>
                  <a:pt x="3" y="39"/>
                  <a:pt x="3" y="39"/>
                  <a:pt x="0" y="42"/>
                </a:cubicBezTo>
                <a:cubicBezTo>
                  <a:pt x="6" y="42"/>
                  <a:pt x="12" y="45"/>
                  <a:pt x="15" y="48"/>
                </a:cubicBezTo>
                <a:cubicBezTo>
                  <a:pt x="18" y="51"/>
                  <a:pt x="9" y="57"/>
                  <a:pt x="6" y="60"/>
                </a:cubicBezTo>
                <a:cubicBezTo>
                  <a:pt x="3" y="63"/>
                  <a:pt x="9" y="63"/>
                  <a:pt x="9" y="66"/>
                </a:cubicBezTo>
                <a:cubicBezTo>
                  <a:pt x="9" y="69"/>
                  <a:pt x="12" y="72"/>
                  <a:pt x="15" y="69"/>
                </a:cubicBezTo>
                <a:cubicBezTo>
                  <a:pt x="15" y="69"/>
                  <a:pt x="18" y="69"/>
                  <a:pt x="24" y="69"/>
                </a:cubicBezTo>
                <a:cubicBezTo>
                  <a:pt x="24" y="69"/>
                  <a:pt x="24" y="69"/>
                  <a:pt x="27" y="6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3"/>
                  <a:pt x="39" y="63"/>
                  <a:pt x="42" y="63"/>
                </a:cubicBezTo>
                <a:cubicBezTo>
                  <a:pt x="45" y="63"/>
                  <a:pt x="48" y="63"/>
                  <a:pt x="48" y="60"/>
                </a:cubicBezTo>
                <a:cubicBezTo>
                  <a:pt x="45" y="57"/>
                  <a:pt x="39" y="51"/>
                  <a:pt x="39" y="51"/>
                </a:cubicBezTo>
                <a:cubicBezTo>
                  <a:pt x="36" y="48"/>
                  <a:pt x="36" y="42"/>
                  <a:pt x="42" y="42"/>
                </a:cubicBezTo>
                <a:cubicBezTo>
                  <a:pt x="48" y="39"/>
                  <a:pt x="57" y="30"/>
                  <a:pt x="63" y="30"/>
                </a:cubicBezTo>
                <a:cubicBezTo>
                  <a:pt x="66" y="27"/>
                  <a:pt x="63" y="21"/>
                  <a:pt x="66" y="15"/>
                </a:cubicBezTo>
                <a:cubicBezTo>
                  <a:pt x="66" y="12"/>
                  <a:pt x="72" y="9"/>
                  <a:pt x="78" y="3"/>
                </a:cubicBezTo>
                <a:cubicBezTo>
                  <a:pt x="75" y="3"/>
                  <a:pt x="75" y="3"/>
                  <a:pt x="75" y="3"/>
                </a:cubicBezTo>
                <a:close/>
              </a:path>
            </a:pathLst>
          </a:custGeom>
          <a:solidFill>
            <a:srgbClr val="3012B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Freeform 64">
            <a:extLst>
              <a:ext uri="{FF2B5EF4-FFF2-40B4-BE49-F238E27FC236}">
                <a16:creationId xmlns:a16="http://schemas.microsoft.com/office/drawing/2014/main" id="{244185B4-D097-4BF0-9EE6-1423332B4B96}"/>
              </a:ext>
            </a:extLst>
          </p:cNvPr>
          <p:cNvSpPr>
            <a:spLocks/>
          </p:cNvSpPr>
          <p:nvPr/>
        </p:nvSpPr>
        <p:spPr bwMode="auto">
          <a:xfrm>
            <a:off x="8083549" y="3425826"/>
            <a:ext cx="222251" cy="122239"/>
          </a:xfrm>
          <a:custGeom>
            <a:avLst/>
            <a:gdLst>
              <a:gd name="T0" fmla="*/ 87 w 87"/>
              <a:gd name="T1" fmla="*/ 30 h 48"/>
              <a:gd name="T2" fmla="*/ 84 w 87"/>
              <a:gd name="T3" fmla="*/ 30 h 48"/>
              <a:gd name="T4" fmla="*/ 69 w 87"/>
              <a:gd name="T5" fmla="*/ 27 h 48"/>
              <a:gd name="T6" fmla="*/ 48 w 87"/>
              <a:gd name="T7" fmla="*/ 18 h 48"/>
              <a:gd name="T8" fmla="*/ 24 w 87"/>
              <a:gd name="T9" fmla="*/ 3 h 48"/>
              <a:gd name="T10" fmla="*/ 15 w 87"/>
              <a:gd name="T11" fmla="*/ 0 h 48"/>
              <a:gd name="T12" fmla="*/ 9 w 87"/>
              <a:gd name="T13" fmla="*/ 3 h 48"/>
              <a:gd name="T14" fmla="*/ 3 w 87"/>
              <a:gd name="T15" fmla="*/ 9 h 48"/>
              <a:gd name="T16" fmla="*/ 0 w 87"/>
              <a:gd name="T17" fmla="*/ 18 h 48"/>
              <a:gd name="T18" fmla="*/ 6 w 87"/>
              <a:gd name="T19" fmla="*/ 21 h 48"/>
              <a:gd name="T20" fmla="*/ 15 w 87"/>
              <a:gd name="T21" fmla="*/ 27 h 48"/>
              <a:gd name="T22" fmla="*/ 24 w 87"/>
              <a:gd name="T23" fmla="*/ 30 h 48"/>
              <a:gd name="T24" fmla="*/ 33 w 87"/>
              <a:gd name="T25" fmla="*/ 36 h 48"/>
              <a:gd name="T26" fmla="*/ 45 w 87"/>
              <a:gd name="T27" fmla="*/ 33 h 48"/>
              <a:gd name="T28" fmla="*/ 51 w 87"/>
              <a:gd name="T29" fmla="*/ 42 h 48"/>
              <a:gd name="T30" fmla="*/ 66 w 87"/>
              <a:gd name="T31" fmla="*/ 45 h 48"/>
              <a:gd name="T32" fmla="*/ 84 w 87"/>
              <a:gd name="T33" fmla="*/ 45 h 48"/>
              <a:gd name="T34" fmla="*/ 84 w 87"/>
              <a:gd name="T35" fmla="*/ 33 h 48"/>
              <a:gd name="T36" fmla="*/ 87 w 87"/>
              <a:gd name="T37" fmla="*/ 3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7" h="48">
                <a:moveTo>
                  <a:pt x="87" y="30"/>
                </a:moveTo>
                <a:cubicBezTo>
                  <a:pt x="84" y="30"/>
                  <a:pt x="84" y="30"/>
                  <a:pt x="84" y="30"/>
                </a:cubicBezTo>
                <a:cubicBezTo>
                  <a:pt x="78" y="30"/>
                  <a:pt x="72" y="27"/>
                  <a:pt x="69" y="27"/>
                </a:cubicBezTo>
                <a:cubicBezTo>
                  <a:pt x="66" y="27"/>
                  <a:pt x="51" y="24"/>
                  <a:pt x="48" y="18"/>
                </a:cubicBezTo>
                <a:cubicBezTo>
                  <a:pt x="42" y="15"/>
                  <a:pt x="27" y="6"/>
                  <a:pt x="24" y="3"/>
                </a:cubicBezTo>
                <a:cubicBezTo>
                  <a:pt x="21" y="0"/>
                  <a:pt x="15" y="0"/>
                  <a:pt x="15" y="0"/>
                </a:cubicBezTo>
                <a:cubicBezTo>
                  <a:pt x="15" y="3"/>
                  <a:pt x="12" y="3"/>
                  <a:pt x="9" y="3"/>
                </a:cubicBezTo>
                <a:cubicBezTo>
                  <a:pt x="6" y="3"/>
                  <a:pt x="3" y="6"/>
                  <a:pt x="3" y="9"/>
                </a:cubicBezTo>
                <a:cubicBezTo>
                  <a:pt x="3" y="12"/>
                  <a:pt x="0" y="15"/>
                  <a:pt x="0" y="18"/>
                </a:cubicBezTo>
                <a:cubicBezTo>
                  <a:pt x="0" y="21"/>
                  <a:pt x="6" y="21"/>
                  <a:pt x="6" y="21"/>
                </a:cubicBezTo>
                <a:cubicBezTo>
                  <a:pt x="9" y="24"/>
                  <a:pt x="15" y="24"/>
                  <a:pt x="15" y="27"/>
                </a:cubicBezTo>
                <a:cubicBezTo>
                  <a:pt x="15" y="27"/>
                  <a:pt x="21" y="30"/>
                  <a:pt x="24" y="30"/>
                </a:cubicBezTo>
                <a:cubicBezTo>
                  <a:pt x="27" y="30"/>
                  <a:pt x="33" y="36"/>
                  <a:pt x="33" y="36"/>
                </a:cubicBezTo>
                <a:cubicBezTo>
                  <a:pt x="36" y="39"/>
                  <a:pt x="42" y="33"/>
                  <a:pt x="45" y="33"/>
                </a:cubicBezTo>
                <a:cubicBezTo>
                  <a:pt x="48" y="33"/>
                  <a:pt x="51" y="39"/>
                  <a:pt x="51" y="42"/>
                </a:cubicBezTo>
                <a:cubicBezTo>
                  <a:pt x="51" y="42"/>
                  <a:pt x="63" y="45"/>
                  <a:pt x="66" y="45"/>
                </a:cubicBezTo>
                <a:cubicBezTo>
                  <a:pt x="69" y="48"/>
                  <a:pt x="81" y="48"/>
                  <a:pt x="84" y="45"/>
                </a:cubicBezTo>
                <a:cubicBezTo>
                  <a:pt x="87" y="42"/>
                  <a:pt x="84" y="36"/>
                  <a:pt x="84" y="33"/>
                </a:cubicBezTo>
                <a:cubicBezTo>
                  <a:pt x="87" y="30"/>
                  <a:pt x="87" y="30"/>
                  <a:pt x="87" y="3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76" name="Freeform 65">
            <a:extLst>
              <a:ext uri="{FF2B5EF4-FFF2-40B4-BE49-F238E27FC236}">
                <a16:creationId xmlns:a16="http://schemas.microsoft.com/office/drawing/2014/main" id="{7727DBD8-4B48-4DC6-BFB2-BA2F56B33CD4}"/>
              </a:ext>
            </a:extLst>
          </p:cNvPr>
          <p:cNvSpPr>
            <a:spLocks/>
          </p:cNvSpPr>
          <p:nvPr/>
        </p:nvSpPr>
        <p:spPr bwMode="auto">
          <a:xfrm>
            <a:off x="8407401" y="3478214"/>
            <a:ext cx="244475" cy="546100"/>
          </a:xfrm>
          <a:custGeom>
            <a:avLst/>
            <a:gdLst>
              <a:gd name="T0" fmla="*/ 78 w 96"/>
              <a:gd name="T1" fmla="*/ 195 h 213"/>
              <a:gd name="T2" fmla="*/ 75 w 96"/>
              <a:gd name="T3" fmla="*/ 186 h 213"/>
              <a:gd name="T4" fmla="*/ 72 w 96"/>
              <a:gd name="T5" fmla="*/ 171 h 213"/>
              <a:gd name="T6" fmla="*/ 66 w 96"/>
              <a:gd name="T7" fmla="*/ 159 h 213"/>
              <a:gd name="T8" fmla="*/ 69 w 96"/>
              <a:gd name="T9" fmla="*/ 153 h 213"/>
              <a:gd name="T10" fmla="*/ 69 w 96"/>
              <a:gd name="T11" fmla="*/ 147 h 213"/>
              <a:gd name="T12" fmla="*/ 66 w 96"/>
              <a:gd name="T13" fmla="*/ 138 h 213"/>
              <a:gd name="T14" fmla="*/ 57 w 96"/>
              <a:gd name="T15" fmla="*/ 129 h 213"/>
              <a:gd name="T16" fmla="*/ 60 w 96"/>
              <a:gd name="T17" fmla="*/ 111 h 213"/>
              <a:gd name="T18" fmla="*/ 66 w 96"/>
              <a:gd name="T19" fmla="*/ 108 h 213"/>
              <a:gd name="T20" fmla="*/ 75 w 96"/>
              <a:gd name="T21" fmla="*/ 105 h 213"/>
              <a:gd name="T22" fmla="*/ 84 w 96"/>
              <a:gd name="T23" fmla="*/ 99 h 213"/>
              <a:gd name="T24" fmla="*/ 90 w 96"/>
              <a:gd name="T25" fmla="*/ 93 h 213"/>
              <a:gd name="T26" fmla="*/ 96 w 96"/>
              <a:gd name="T27" fmla="*/ 84 h 213"/>
              <a:gd name="T28" fmla="*/ 96 w 96"/>
              <a:gd name="T29" fmla="*/ 84 h 213"/>
              <a:gd name="T30" fmla="*/ 93 w 96"/>
              <a:gd name="T31" fmla="*/ 87 h 213"/>
              <a:gd name="T32" fmla="*/ 84 w 96"/>
              <a:gd name="T33" fmla="*/ 81 h 213"/>
              <a:gd name="T34" fmla="*/ 78 w 96"/>
              <a:gd name="T35" fmla="*/ 78 h 213"/>
              <a:gd name="T36" fmla="*/ 78 w 96"/>
              <a:gd name="T37" fmla="*/ 72 h 213"/>
              <a:gd name="T38" fmla="*/ 75 w 96"/>
              <a:gd name="T39" fmla="*/ 66 h 213"/>
              <a:gd name="T40" fmla="*/ 72 w 96"/>
              <a:gd name="T41" fmla="*/ 57 h 213"/>
              <a:gd name="T42" fmla="*/ 60 w 96"/>
              <a:gd name="T43" fmla="*/ 54 h 213"/>
              <a:gd name="T44" fmla="*/ 60 w 96"/>
              <a:gd name="T45" fmla="*/ 51 h 213"/>
              <a:gd name="T46" fmla="*/ 69 w 96"/>
              <a:gd name="T47" fmla="*/ 33 h 213"/>
              <a:gd name="T48" fmla="*/ 72 w 96"/>
              <a:gd name="T49" fmla="*/ 18 h 213"/>
              <a:gd name="T50" fmla="*/ 66 w 96"/>
              <a:gd name="T51" fmla="*/ 12 h 213"/>
              <a:gd name="T52" fmla="*/ 63 w 96"/>
              <a:gd name="T53" fmla="*/ 6 h 213"/>
              <a:gd name="T54" fmla="*/ 57 w 96"/>
              <a:gd name="T55" fmla="*/ 3 h 213"/>
              <a:gd name="T56" fmla="*/ 54 w 96"/>
              <a:gd name="T57" fmla="*/ 3 h 213"/>
              <a:gd name="T58" fmla="*/ 54 w 96"/>
              <a:gd name="T59" fmla="*/ 3 h 213"/>
              <a:gd name="T60" fmla="*/ 51 w 96"/>
              <a:gd name="T61" fmla="*/ 9 h 213"/>
              <a:gd name="T62" fmla="*/ 54 w 96"/>
              <a:gd name="T63" fmla="*/ 18 h 213"/>
              <a:gd name="T64" fmla="*/ 48 w 96"/>
              <a:gd name="T65" fmla="*/ 18 h 213"/>
              <a:gd name="T66" fmla="*/ 39 w 96"/>
              <a:gd name="T67" fmla="*/ 21 h 213"/>
              <a:gd name="T68" fmla="*/ 30 w 96"/>
              <a:gd name="T69" fmla="*/ 30 h 213"/>
              <a:gd name="T70" fmla="*/ 27 w 96"/>
              <a:gd name="T71" fmla="*/ 42 h 213"/>
              <a:gd name="T72" fmla="*/ 24 w 96"/>
              <a:gd name="T73" fmla="*/ 57 h 213"/>
              <a:gd name="T74" fmla="*/ 15 w 96"/>
              <a:gd name="T75" fmla="*/ 57 h 213"/>
              <a:gd name="T76" fmla="*/ 12 w 96"/>
              <a:gd name="T77" fmla="*/ 69 h 213"/>
              <a:gd name="T78" fmla="*/ 9 w 96"/>
              <a:gd name="T79" fmla="*/ 81 h 213"/>
              <a:gd name="T80" fmla="*/ 6 w 96"/>
              <a:gd name="T81" fmla="*/ 87 h 213"/>
              <a:gd name="T82" fmla="*/ 0 w 96"/>
              <a:gd name="T83" fmla="*/ 93 h 213"/>
              <a:gd name="T84" fmla="*/ 12 w 96"/>
              <a:gd name="T85" fmla="*/ 102 h 213"/>
              <a:gd name="T86" fmla="*/ 24 w 96"/>
              <a:gd name="T87" fmla="*/ 126 h 213"/>
              <a:gd name="T88" fmla="*/ 24 w 96"/>
              <a:gd name="T89" fmla="*/ 144 h 213"/>
              <a:gd name="T90" fmla="*/ 27 w 96"/>
              <a:gd name="T91" fmla="*/ 150 h 213"/>
              <a:gd name="T92" fmla="*/ 39 w 96"/>
              <a:gd name="T93" fmla="*/ 150 h 213"/>
              <a:gd name="T94" fmla="*/ 48 w 96"/>
              <a:gd name="T95" fmla="*/ 138 h 213"/>
              <a:gd name="T96" fmla="*/ 54 w 96"/>
              <a:gd name="T97" fmla="*/ 141 h 213"/>
              <a:gd name="T98" fmla="*/ 57 w 96"/>
              <a:gd name="T99" fmla="*/ 153 h 213"/>
              <a:gd name="T100" fmla="*/ 63 w 96"/>
              <a:gd name="T101" fmla="*/ 180 h 213"/>
              <a:gd name="T102" fmla="*/ 69 w 96"/>
              <a:gd name="T103" fmla="*/ 195 h 213"/>
              <a:gd name="T104" fmla="*/ 69 w 96"/>
              <a:gd name="T105" fmla="*/ 210 h 213"/>
              <a:gd name="T106" fmla="*/ 69 w 96"/>
              <a:gd name="T107" fmla="*/ 213 h 213"/>
              <a:gd name="T108" fmla="*/ 78 w 96"/>
              <a:gd name="T109" fmla="*/ 195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96" h="213">
                <a:moveTo>
                  <a:pt x="78" y="195"/>
                </a:moveTo>
                <a:cubicBezTo>
                  <a:pt x="78" y="189"/>
                  <a:pt x="75" y="189"/>
                  <a:pt x="75" y="186"/>
                </a:cubicBezTo>
                <a:cubicBezTo>
                  <a:pt x="75" y="183"/>
                  <a:pt x="75" y="177"/>
                  <a:pt x="72" y="171"/>
                </a:cubicBezTo>
                <a:cubicBezTo>
                  <a:pt x="66" y="168"/>
                  <a:pt x="63" y="162"/>
                  <a:pt x="66" y="159"/>
                </a:cubicBezTo>
                <a:cubicBezTo>
                  <a:pt x="69" y="159"/>
                  <a:pt x="66" y="150"/>
                  <a:pt x="69" y="153"/>
                </a:cubicBezTo>
                <a:cubicBezTo>
                  <a:pt x="69" y="153"/>
                  <a:pt x="72" y="147"/>
                  <a:pt x="69" y="147"/>
                </a:cubicBezTo>
                <a:cubicBezTo>
                  <a:pt x="66" y="144"/>
                  <a:pt x="69" y="141"/>
                  <a:pt x="66" y="138"/>
                </a:cubicBezTo>
                <a:cubicBezTo>
                  <a:pt x="63" y="138"/>
                  <a:pt x="57" y="132"/>
                  <a:pt x="57" y="129"/>
                </a:cubicBezTo>
                <a:cubicBezTo>
                  <a:pt x="57" y="126"/>
                  <a:pt x="60" y="114"/>
                  <a:pt x="60" y="111"/>
                </a:cubicBezTo>
                <a:cubicBezTo>
                  <a:pt x="60" y="108"/>
                  <a:pt x="66" y="108"/>
                  <a:pt x="66" y="108"/>
                </a:cubicBezTo>
                <a:cubicBezTo>
                  <a:pt x="69" y="108"/>
                  <a:pt x="72" y="108"/>
                  <a:pt x="75" y="105"/>
                </a:cubicBezTo>
                <a:cubicBezTo>
                  <a:pt x="78" y="102"/>
                  <a:pt x="84" y="102"/>
                  <a:pt x="84" y="99"/>
                </a:cubicBezTo>
                <a:cubicBezTo>
                  <a:pt x="87" y="96"/>
                  <a:pt x="90" y="96"/>
                  <a:pt x="90" y="93"/>
                </a:cubicBezTo>
                <a:cubicBezTo>
                  <a:pt x="90" y="90"/>
                  <a:pt x="96" y="84"/>
                  <a:pt x="96" y="84"/>
                </a:cubicBezTo>
                <a:cubicBezTo>
                  <a:pt x="96" y="84"/>
                  <a:pt x="96" y="84"/>
                  <a:pt x="96" y="84"/>
                </a:cubicBezTo>
                <a:cubicBezTo>
                  <a:pt x="96" y="84"/>
                  <a:pt x="96" y="84"/>
                  <a:pt x="93" y="87"/>
                </a:cubicBezTo>
                <a:cubicBezTo>
                  <a:pt x="87" y="87"/>
                  <a:pt x="84" y="84"/>
                  <a:pt x="84" y="81"/>
                </a:cubicBezTo>
                <a:cubicBezTo>
                  <a:pt x="87" y="78"/>
                  <a:pt x="81" y="78"/>
                  <a:pt x="78" y="78"/>
                </a:cubicBezTo>
                <a:cubicBezTo>
                  <a:pt x="75" y="78"/>
                  <a:pt x="78" y="75"/>
                  <a:pt x="78" y="72"/>
                </a:cubicBezTo>
                <a:cubicBezTo>
                  <a:pt x="81" y="69"/>
                  <a:pt x="78" y="66"/>
                  <a:pt x="75" y="66"/>
                </a:cubicBezTo>
                <a:cubicBezTo>
                  <a:pt x="72" y="66"/>
                  <a:pt x="69" y="60"/>
                  <a:pt x="72" y="57"/>
                </a:cubicBezTo>
                <a:cubicBezTo>
                  <a:pt x="72" y="54"/>
                  <a:pt x="63" y="54"/>
                  <a:pt x="60" y="54"/>
                </a:cubicBezTo>
                <a:cubicBezTo>
                  <a:pt x="57" y="57"/>
                  <a:pt x="60" y="51"/>
                  <a:pt x="60" y="51"/>
                </a:cubicBezTo>
                <a:cubicBezTo>
                  <a:pt x="57" y="48"/>
                  <a:pt x="63" y="39"/>
                  <a:pt x="69" y="33"/>
                </a:cubicBezTo>
                <a:cubicBezTo>
                  <a:pt x="72" y="30"/>
                  <a:pt x="72" y="24"/>
                  <a:pt x="72" y="18"/>
                </a:cubicBezTo>
                <a:cubicBezTo>
                  <a:pt x="72" y="12"/>
                  <a:pt x="69" y="12"/>
                  <a:pt x="66" y="12"/>
                </a:cubicBezTo>
                <a:cubicBezTo>
                  <a:pt x="63" y="12"/>
                  <a:pt x="63" y="9"/>
                  <a:pt x="63" y="6"/>
                </a:cubicBezTo>
                <a:cubicBezTo>
                  <a:pt x="63" y="3"/>
                  <a:pt x="60" y="0"/>
                  <a:pt x="57" y="3"/>
                </a:cubicBezTo>
                <a:cubicBezTo>
                  <a:pt x="54" y="3"/>
                  <a:pt x="54" y="3"/>
                  <a:pt x="54" y="3"/>
                </a:cubicBezTo>
                <a:cubicBezTo>
                  <a:pt x="54" y="3"/>
                  <a:pt x="54" y="3"/>
                  <a:pt x="54" y="3"/>
                </a:cubicBezTo>
                <a:cubicBezTo>
                  <a:pt x="54" y="3"/>
                  <a:pt x="54" y="9"/>
                  <a:pt x="51" y="9"/>
                </a:cubicBezTo>
                <a:cubicBezTo>
                  <a:pt x="51" y="9"/>
                  <a:pt x="51" y="12"/>
                  <a:pt x="54" y="18"/>
                </a:cubicBezTo>
                <a:cubicBezTo>
                  <a:pt x="57" y="21"/>
                  <a:pt x="48" y="18"/>
                  <a:pt x="48" y="18"/>
                </a:cubicBezTo>
                <a:cubicBezTo>
                  <a:pt x="48" y="15"/>
                  <a:pt x="42" y="18"/>
                  <a:pt x="39" y="21"/>
                </a:cubicBezTo>
                <a:cubicBezTo>
                  <a:pt x="36" y="24"/>
                  <a:pt x="30" y="24"/>
                  <a:pt x="30" y="30"/>
                </a:cubicBezTo>
                <a:cubicBezTo>
                  <a:pt x="30" y="33"/>
                  <a:pt x="27" y="39"/>
                  <a:pt x="27" y="42"/>
                </a:cubicBezTo>
                <a:cubicBezTo>
                  <a:pt x="30" y="48"/>
                  <a:pt x="24" y="54"/>
                  <a:pt x="24" y="57"/>
                </a:cubicBezTo>
                <a:cubicBezTo>
                  <a:pt x="24" y="60"/>
                  <a:pt x="15" y="57"/>
                  <a:pt x="15" y="57"/>
                </a:cubicBezTo>
                <a:cubicBezTo>
                  <a:pt x="15" y="57"/>
                  <a:pt x="15" y="66"/>
                  <a:pt x="12" y="69"/>
                </a:cubicBezTo>
                <a:cubicBezTo>
                  <a:pt x="12" y="69"/>
                  <a:pt x="12" y="81"/>
                  <a:pt x="9" y="81"/>
                </a:cubicBezTo>
                <a:cubicBezTo>
                  <a:pt x="6" y="81"/>
                  <a:pt x="6" y="87"/>
                  <a:pt x="6" y="87"/>
                </a:cubicBezTo>
                <a:cubicBezTo>
                  <a:pt x="6" y="87"/>
                  <a:pt x="3" y="90"/>
                  <a:pt x="0" y="93"/>
                </a:cubicBezTo>
                <a:cubicBezTo>
                  <a:pt x="3" y="96"/>
                  <a:pt x="6" y="102"/>
                  <a:pt x="12" y="102"/>
                </a:cubicBezTo>
                <a:cubicBezTo>
                  <a:pt x="18" y="105"/>
                  <a:pt x="21" y="120"/>
                  <a:pt x="24" y="126"/>
                </a:cubicBezTo>
                <a:cubicBezTo>
                  <a:pt x="27" y="132"/>
                  <a:pt x="24" y="141"/>
                  <a:pt x="24" y="144"/>
                </a:cubicBezTo>
                <a:cubicBezTo>
                  <a:pt x="21" y="147"/>
                  <a:pt x="24" y="147"/>
                  <a:pt x="27" y="150"/>
                </a:cubicBezTo>
                <a:cubicBezTo>
                  <a:pt x="30" y="153"/>
                  <a:pt x="36" y="153"/>
                  <a:pt x="39" y="150"/>
                </a:cubicBezTo>
                <a:cubicBezTo>
                  <a:pt x="42" y="144"/>
                  <a:pt x="48" y="141"/>
                  <a:pt x="48" y="138"/>
                </a:cubicBezTo>
                <a:cubicBezTo>
                  <a:pt x="48" y="132"/>
                  <a:pt x="51" y="138"/>
                  <a:pt x="54" y="141"/>
                </a:cubicBezTo>
                <a:cubicBezTo>
                  <a:pt x="57" y="144"/>
                  <a:pt x="57" y="150"/>
                  <a:pt x="57" y="153"/>
                </a:cubicBezTo>
                <a:cubicBezTo>
                  <a:pt x="60" y="159"/>
                  <a:pt x="60" y="174"/>
                  <a:pt x="63" y="180"/>
                </a:cubicBezTo>
                <a:cubicBezTo>
                  <a:pt x="69" y="183"/>
                  <a:pt x="69" y="192"/>
                  <a:pt x="69" y="195"/>
                </a:cubicBezTo>
                <a:cubicBezTo>
                  <a:pt x="66" y="201"/>
                  <a:pt x="72" y="207"/>
                  <a:pt x="69" y="210"/>
                </a:cubicBezTo>
                <a:cubicBezTo>
                  <a:pt x="69" y="213"/>
                  <a:pt x="69" y="213"/>
                  <a:pt x="69" y="213"/>
                </a:cubicBezTo>
                <a:cubicBezTo>
                  <a:pt x="72" y="213"/>
                  <a:pt x="78" y="195"/>
                  <a:pt x="78" y="195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77" name="Freeform 66">
            <a:extLst>
              <a:ext uri="{FF2B5EF4-FFF2-40B4-BE49-F238E27FC236}">
                <a16:creationId xmlns:a16="http://schemas.microsoft.com/office/drawing/2014/main" id="{DB297456-9AA9-4CFE-B9B2-22BB22A0FD16}"/>
              </a:ext>
            </a:extLst>
          </p:cNvPr>
          <p:cNvSpPr>
            <a:spLocks/>
          </p:cNvSpPr>
          <p:nvPr/>
        </p:nvSpPr>
        <p:spPr bwMode="auto">
          <a:xfrm>
            <a:off x="8321676" y="3486151"/>
            <a:ext cx="92075" cy="52388"/>
          </a:xfrm>
          <a:custGeom>
            <a:avLst/>
            <a:gdLst>
              <a:gd name="T0" fmla="*/ 33 w 36"/>
              <a:gd name="T1" fmla="*/ 9 h 21"/>
              <a:gd name="T2" fmla="*/ 21 w 36"/>
              <a:gd name="T3" fmla="*/ 3 h 21"/>
              <a:gd name="T4" fmla="*/ 12 w 36"/>
              <a:gd name="T5" fmla="*/ 3 h 21"/>
              <a:gd name="T6" fmla="*/ 3 w 36"/>
              <a:gd name="T7" fmla="*/ 9 h 21"/>
              <a:gd name="T8" fmla="*/ 0 w 36"/>
              <a:gd name="T9" fmla="*/ 15 h 21"/>
              <a:gd name="T10" fmla="*/ 3 w 36"/>
              <a:gd name="T11" fmla="*/ 18 h 21"/>
              <a:gd name="T12" fmla="*/ 12 w 36"/>
              <a:gd name="T13" fmla="*/ 18 h 21"/>
              <a:gd name="T14" fmla="*/ 21 w 36"/>
              <a:gd name="T15" fmla="*/ 21 h 21"/>
              <a:gd name="T16" fmla="*/ 33 w 36"/>
              <a:gd name="T17" fmla="*/ 18 h 21"/>
              <a:gd name="T18" fmla="*/ 33 w 36"/>
              <a:gd name="T19" fmla="*/ 9 h 21"/>
              <a:gd name="T20" fmla="*/ 33 w 36"/>
              <a:gd name="T21" fmla="*/ 9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6" h="21">
                <a:moveTo>
                  <a:pt x="33" y="9"/>
                </a:moveTo>
                <a:cubicBezTo>
                  <a:pt x="27" y="3"/>
                  <a:pt x="24" y="6"/>
                  <a:pt x="21" y="3"/>
                </a:cubicBezTo>
                <a:cubicBezTo>
                  <a:pt x="15" y="3"/>
                  <a:pt x="15" y="0"/>
                  <a:pt x="12" y="3"/>
                </a:cubicBezTo>
                <a:cubicBezTo>
                  <a:pt x="9" y="6"/>
                  <a:pt x="6" y="3"/>
                  <a:pt x="3" y="9"/>
                </a:cubicBezTo>
                <a:cubicBezTo>
                  <a:pt x="3" y="12"/>
                  <a:pt x="3" y="12"/>
                  <a:pt x="0" y="15"/>
                </a:cubicBezTo>
                <a:cubicBezTo>
                  <a:pt x="3" y="15"/>
                  <a:pt x="3" y="18"/>
                  <a:pt x="3" y="18"/>
                </a:cubicBezTo>
                <a:cubicBezTo>
                  <a:pt x="6" y="18"/>
                  <a:pt x="9" y="21"/>
                  <a:pt x="12" y="18"/>
                </a:cubicBezTo>
                <a:cubicBezTo>
                  <a:pt x="15" y="18"/>
                  <a:pt x="18" y="21"/>
                  <a:pt x="21" y="21"/>
                </a:cubicBezTo>
                <a:cubicBezTo>
                  <a:pt x="27" y="18"/>
                  <a:pt x="33" y="21"/>
                  <a:pt x="33" y="18"/>
                </a:cubicBezTo>
                <a:cubicBezTo>
                  <a:pt x="36" y="15"/>
                  <a:pt x="33" y="9"/>
                  <a:pt x="33" y="9"/>
                </a:cubicBezTo>
                <a:cubicBezTo>
                  <a:pt x="33" y="9"/>
                  <a:pt x="33" y="9"/>
                  <a:pt x="33" y="9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78" name="Freeform 67">
            <a:extLst>
              <a:ext uri="{FF2B5EF4-FFF2-40B4-BE49-F238E27FC236}">
                <a16:creationId xmlns:a16="http://schemas.microsoft.com/office/drawing/2014/main" id="{E85BDB71-C0A5-42E7-962B-1CAA3FE5F9B9}"/>
              </a:ext>
            </a:extLst>
          </p:cNvPr>
          <p:cNvSpPr>
            <a:spLocks/>
          </p:cNvSpPr>
          <p:nvPr/>
        </p:nvSpPr>
        <p:spPr bwMode="auto">
          <a:xfrm>
            <a:off x="8682039" y="3640139"/>
            <a:ext cx="214312" cy="444500"/>
          </a:xfrm>
          <a:custGeom>
            <a:avLst/>
            <a:gdLst>
              <a:gd name="T0" fmla="*/ 63 w 84"/>
              <a:gd name="T1" fmla="*/ 21 h 174"/>
              <a:gd name="T2" fmla="*/ 51 w 84"/>
              <a:gd name="T3" fmla="*/ 12 h 174"/>
              <a:gd name="T4" fmla="*/ 48 w 84"/>
              <a:gd name="T5" fmla="*/ 6 h 174"/>
              <a:gd name="T6" fmla="*/ 39 w 84"/>
              <a:gd name="T7" fmla="*/ 3 h 174"/>
              <a:gd name="T8" fmla="*/ 30 w 84"/>
              <a:gd name="T9" fmla="*/ 6 h 174"/>
              <a:gd name="T10" fmla="*/ 24 w 84"/>
              <a:gd name="T11" fmla="*/ 9 h 174"/>
              <a:gd name="T12" fmla="*/ 12 w 84"/>
              <a:gd name="T13" fmla="*/ 9 h 174"/>
              <a:gd name="T14" fmla="*/ 6 w 84"/>
              <a:gd name="T15" fmla="*/ 9 h 174"/>
              <a:gd name="T16" fmla="*/ 0 w 84"/>
              <a:gd name="T17" fmla="*/ 12 h 174"/>
              <a:gd name="T18" fmla="*/ 6 w 84"/>
              <a:gd name="T19" fmla="*/ 18 h 174"/>
              <a:gd name="T20" fmla="*/ 12 w 84"/>
              <a:gd name="T21" fmla="*/ 27 h 174"/>
              <a:gd name="T22" fmla="*/ 21 w 84"/>
              <a:gd name="T23" fmla="*/ 33 h 174"/>
              <a:gd name="T24" fmla="*/ 27 w 84"/>
              <a:gd name="T25" fmla="*/ 33 h 174"/>
              <a:gd name="T26" fmla="*/ 33 w 84"/>
              <a:gd name="T27" fmla="*/ 42 h 174"/>
              <a:gd name="T28" fmla="*/ 24 w 84"/>
              <a:gd name="T29" fmla="*/ 48 h 174"/>
              <a:gd name="T30" fmla="*/ 36 w 84"/>
              <a:gd name="T31" fmla="*/ 57 h 174"/>
              <a:gd name="T32" fmla="*/ 42 w 84"/>
              <a:gd name="T33" fmla="*/ 69 h 174"/>
              <a:gd name="T34" fmla="*/ 51 w 84"/>
              <a:gd name="T35" fmla="*/ 81 h 174"/>
              <a:gd name="T36" fmla="*/ 60 w 84"/>
              <a:gd name="T37" fmla="*/ 90 h 174"/>
              <a:gd name="T38" fmla="*/ 63 w 84"/>
              <a:gd name="T39" fmla="*/ 99 h 174"/>
              <a:gd name="T40" fmla="*/ 66 w 84"/>
              <a:gd name="T41" fmla="*/ 120 h 174"/>
              <a:gd name="T42" fmla="*/ 57 w 84"/>
              <a:gd name="T43" fmla="*/ 132 h 174"/>
              <a:gd name="T44" fmla="*/ 48 w 84"/>
              <a:gd name="T45" fmla="*/ 138 h 174"/>
              <a:gd name="T46" fmla="*/ 48 w 84"/>
              <a:gd name="T47" fmla="*/ 147 h 174"/>
              <a:gd name="T48" fmla="*/ 36 w 84"/>
              <a:gd name="T49" fmla="*/ 147 h 174"/>
              <a:gd name="T50" fmla="*/ 27 w 84"/>
              <a:gd name="T51" fmla="*/ 153 h 174"/>
              <a:gd name="T52" fmla="*/ 33 w 84"/>
              <a:gd name="T53" fmla="*/ 156 h 174"/>
              <a:gd name="T54" fmla="*/ 30 w 84"/>
              <a:gd name="T55" fmla="*/ 168 h 174"/>
              <a:gd name="T56" fmla="*/ 36 w 84"/>
              <a:gd name="T57" fmla="*/ 171 h 174"/>
              <a:gd name="T58" fmla="*/ 45 w 84"/>
              <a:gd name="T59" fmla="*/ 165 h 174"/>
              <a:gd name="T60" fmla="*/ 48 w 84"/>
              <a:gd name="T61" fmla="*/ 159 h 174"/>
              <a:gd name="T62" fmla="*/ 51 w 84"/>
              <a:gd name="T63" fmla="*/ 153 h 174"/>
              <a:gd name="T64" fmla="*/ 57 w 84"/>
              <a:gd name="T65" fmla="*/ 153 h 174"/>
              <a:gd name="T66" fmla="*/ 75 w 84"/>
              <a:gd name="T67" fmla="*/ 144 h 174"/>
              <a:gd name="T68" fmla="*/ 81 w 84"/>
              <a:gd name="T69" fmla="*/ 129 h 174"/>
              <a:gd name="T70" fmla="*/ 81 w 84"/>
              <a:gd name="T71" fmla="*/ 105 h 174"/>
              <a:gd name="T72" fmla="*/ 69 w 84"/>
              <a:gd name="T73" fmla="*/ 87 h 174"/>
              <a:gd name="T74" fmla="*/ 51 w 84"/>
              <a:gd name="T75" fmla="*/ 72 h 174"/>
              <a:gd name="T76" fmla="*/ 45 w 84"/>
              <a:gd name="T77" fmla="*/ 63 h 174"/>
              <a:gd name="T78" fmla="*/ 42 w 84"/>
              <a:gd name="T79" fmla="*/ 48 h 174"/>
              <a:gd name="T80" fmla="*/ 51 w 84"/>
              <a:gd name="T81" fmla="*/ 36 h 174"/>
              <a:gd name="T82" fmla="*/ 54 w 84"/>
              <a:gd name="T83" fmla="*/ 30 h 174"/>
              <a:gd name="T84" fmla="*/ 63 w 84"/>
              <a:gd name="T85" fmla="*/ 24 h 174"/>
              <a:gd name="T86" fmla="*/ 66 w 84"/>
              <a:gd name="T87" fmla="*/ 24 h 174"/>
              <a:gd name="T88" fmla="*/ 63 w 84"/>
              <a:gd name="T89" fmla="*/ 21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84" h="174">
                <a:moveTo>
                  <a:pt x="63" y="21"/>
                </a:moveTo>
                <a:cubicBezTo>
                  <a:pt x="60" y="21"/>
                  <a:pt x="51" y="15"/>
                  <a:pt x="51" y="12"/>
                </a:cubicBezTo>
                <a:cubicBezTo>
                  <a:pt x="51" y="12"/>
                  <a:pt x="57" y="6"/>
                  <a:pt x="48" y="6"/>
                </a:cubicBezTo>
                <a:cubicBezTo>
                  <a:pt x="42" y="6"/>
                  <a:pt x="42" y="3"/>
                  <a:pt x="39" y="3"/>
                </a:cubicBezTo>
                <a:cubicBezTo>
                  <a:pt x="39" y="0"/>
                  <a:pt x="33" y="3"/>
                  <a:pt x="30" y="6"/>
                </a:cubicBezTo>
                <a:cubicBezTo>
                  <a:pt x="30" y="12"/>
                  <a:pt x="27" y="6"/>
                  <a:pt x="24" y="9"/>
                </a:cubicBezTo>
                <a:cubicBezTo>
                  <a:pt x="18" y="12"/>
                  <a:pt x="15" y="6"/>
                  <a:pt x="12" y="9"/>
                </a:cubicBezTo>
                <a:cubicBezTo>
                  <a:pt x="12" y="12"/>
                  <a:pt x="6" y="6"/>
                  <a:pt x="6" y="9"/>
                </a:cubicBezTo>
                <a:cubicBezTo>
                  <a:pt x="3" y="12"/>
                  <a:pt x="3" y="12"/>
                  <a:pt x="0" y="12"/>
                </a:cubicBezTo>
                <a:cubicBezTo>
                  <a:pt x="3" y="15"/>
                  <a:pt x="6" y="15"/>
                  <a:pt x="6" y="18"/>
                </a:cubicBezTo>
                <a:cubicBezTo>
                  <a:pt x="6" y="21"/>
                  <a:pt x="12" y="24"/>
                  <a:pt x="12" y="27"/>
                </a:cubicBezTo>
                <a:cubicBezTo>
                  <a:pt x="12" y="30"/>
                  <a:pt x="18" y="33"/>
                  <a:pt x="21" y="33"/>
                </a:cubicBezTo>
                <a:cubicBezTo>
                  <a:pt x="24" y="30"/>
                  <a:pt x="27" y="30"/>
                  <a:pt x="27" y="33"/>
                </a:cubicBezTo>
                <a:cubicBezTo>
                  <a:pt x="30" y="39"/>
                  <a:pt x="33" y="39"/>
                  <a:pt x="33" y="42"/>
                </a:cubicBezTo>
                <a:cubicBezTo>
                  <a:pt x="33" y="45"/>
                  <a:pt x="24" y="45"/>
                  <a:pt x="24" y="48"/>
                </a:cubicBezTo>
                <a:cubicBezTo>
                  <a:pt x="21" y="51"/>
                  <a:pt x="36" y="54"/>
                  <a:pt x="36" y="57"/>
                </a:cubicBezTo>
                <a:cubicBezTo>
                  <a:pt x="36" y="60"/>
                  <a:pt x="39" y="63"/>
                  <a:pt x="42" y="69"/>
                </a:cubicBezTo>
                <a:cubicBezTo>
                  <a:pt x="42" y="72"/>
                  <a:pt x="48" y="75"/>
                  <a:pt x="51" y="81"/>
                </a:cubicBezTo>
                <a:cubicBezTo>
                  <a:pt x="51" y="84"/>
                  <a:pt x="57" y="87"/>
                  <a:pt x="60" y="90"/>
                </a:cubicBezTo>
                <a:cubicBezTo>
                  <a:pt x="63" y="90"/>
                  <a:pt x="63" y="96"/>
                  <a:pt x="63" y="99"/>
                </a:cubicBezTo>
                <a:cubicBezTo>
                  <a:pt x="60" y="105"/>
                  <a:pt x="60" y="111"/>
                  <a:pt x="66" y="120"/>
                </a:cubicBezTo>
                <a:cubicBezTo>
                  <a:pt x="69" y="126"/>
                  <a:pt x="60" y="129"/>
                  <a:pt x="57" y="132"/>
                </a:cubicBezTo>
                <a:cubicBezTo>
                  <a:pt x="54" y="135"/>
                  <a:pt x="57" y="141"/>
                  <a:pt x="48" y="138"/>
                </a:cubicBezTo>
                <a:cubicBezTo>
                  <a:pt x="39" y="135"/>
                  <a:pt x="48" y="144"/>
                  <a:pt x="48" y="147"/>
                </a:cubicBezTo>
                <a:cubicBezTo>
                  <a:pt x="45" y="150"/>
                  <a:pt x="36" y="144"/>
                  <a:pt x="36" y="147"/>
                </a:cubicBezTo>
                <a:cubicBezTo>
                  <a:pt x="36" y="150"/>
                  <a:pt x="30" y="153"/>
                  <a:pt x="27" y="153"/>
                </a:cubicBezTo>
                <a:cubicBezTo>
                  <a:pt x="30" y="156"/>
                  <a:pt x="30" y="156"/>
                  <a:pt x="33" y="156"/>
                </a:cubicBezTo>
                <a:cubicBezTo>
                  <a:pt x="36" y="159"/>
                  <a:pt x="30" y="162"/>
                  <a:pt x="30" y="168"/>
                </a:cubicBezTo>
                <a:cubicBezTo>
                  <a:pt x="30" y="171"/>
                  <a:pt x="33" y="174"/>
                  <a:pt x="36" y="171"/>
                </a:cubicBezTo>
                <a:cubicBezTo>
                  <a:pt x="36" y="168"/>
                  <a:pt x="42" y="165"/>
                  <a:pt x="45" y="165"/>
                </a:cubicBezTo>
                <a:cubicBezTo>
                  <a:pt x="48" y="162"/>
                  <a:pt x="45" y="159"/>
                  <a:pt x="48" y="159"/>
                </a:cubicBezTo>
                <a:cubicBezTo>
                  <a:pt x="51" y="159"/>
                  <a:pt x="51" y="156"/>
                  <a:pt x="51" y="153"/>
                </a:cubicBezTo>
                <a:cubicBezTo>
                  <a:pt x="51" y="150"/>
                  <a:pt x="54" y="153"/>
                  <a:pt x="57" y="153"/>
                </a:cubicBezTo>
                <a:cubicBezTo>
                  <a:pt x="63" y="153"/>
                  <a:pt x="69" y="150"/>
                  <a:pt x="75" y="144"/>
                </a:cubicBezTo>
                <a:cubicBezTo>
                  <a:pt x="78" y="141"/>
                  <a:pt x="81" y="141"/>
                  <a:pt x="81" y="129"/>
                </a:cubicBezTo>
                <a:cubicBezTo>
                  <a:pt x="84" y="120"/>
                  <a:pt x="81" y="108"/>
                  <a:pt x="81" y="105"/>
                </a:cubicBezTo>
                <a:cubicBezTo>
                  <a:pt x="81" y="102"/>
                  <a:pt x="72" y="87"/>
                  <a:pt x="69" y="87"/>
                </a:cubicBezTo>
                <a:cubicBezTo>
                  <a:pt x="66" y="87"/>
                  <a:pt x="54" y="72"/>
                  <a:pt x="51" y="72"/>
                </a:cubicBezTo>
                <a:cubicBezTo>
                  <a:pt x="48" y="69"/>
                  <a:pt x="48" y="66"/>
                  <a:pt x="45" y="63"/>
                </a:cubicBezTo>
                <a:cubicBezTo>
                  <a:pt x="42" y="60"/>
                  <a:pt x="42" y="51"/>
                  <a:pt x="42" y="48"/>
                </a:cubicBezTo>
                <a:cubicBezTo>
                  <a:pt x="45" y="42"/>
                  <a:pt x="51" y="39"/>
                  <a:pt x="51" y="36"/>
                </a:cubicBezTo>
                <a:cubicBezTo>
                  <a:pt x="51" y="33"/>
                  <a:pt x="51" y="30"/>
                  <a:pt x="54" y="30"/>
                </a:cubicBezTo>
                <a:cubicBezTo>
                  <a:pt x="60" y="30"/>
                  <a:pt x="63" y="27"/>
                  <a:pt x="63" y="24"/>
                </a:cubicBezTo>
                <a:cubicBezTo>
                  <a:pt x="66" y="24"/>
                  <a:pt x="66" y="24"/>
                  <a:pt x="66" y="24"/>
                </a:cubicBezTo>
                <a:cubicBezTo>
                  <a:pt x="63" y="21"/>
                  <a:pt x="63" y="21"/>
                  <a:pt x="63" y="2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79" name="Freeform 68">
            <a:extLst>
              <a:ext uri="{FF2B5EF4-FFF2-40B4-BE49-F238E27FC236}">
                <a16:creationId xmlns:a16="http://schemas.microsoft.com/office/drawing/2014/main" id="{A83BE62A-BC9D-4F1C-B70C-1380D304DB61}"/>
              </a:ext>
            </a:extLst>
          </p:cNvPr>
          <p:cNvSpPr>
            <a:spLocks/>
          </p:cNvSpPr>
          <p:nvPr/>
        </p:nvSpPr>
        <p:spPr bwMode="auto">
          <a:xfrm>
            <a:off x="8682040" y="3908426"/>
            <a:ext cx="174625" cy="122239"/>
          </a:xfrm>
          <a:custGeom>
            <a:avLst/>
            <a:gdLst>
              <a:gd name="T0" fmla="*/ 36 w 69"/>
              <a:gd name="T1" fmla="*/ 42 h 48"/>
              <a:gd name="T2" fmla="*/ 48 w 69"/>
              <a:gd name="T3" fmla="*/ 42 h 48"/>
              <a:gd name="T4" fmla="*/ 48 w 69"/>
              <a:gd name="T5" fmla="*/ 33 h 48"/>
              <a:gd name="T6" fmla="*/ 57 w 69"/>
              <a:gd name="T7" fmla="*/ 27 h 48"/>
              <a:gd name="T8" fmla="*/ 66 w 69"/>
              <a:gd name="T9" fmla="*/ 15 h 48"/>
              <a:gd name="T10" fmla="*/ 63 w 69"/>
              <a:gd name="T11" fmla="*/ 0 h 48"/>
              <a:gd name="T12" fmla="*/ 54 w 69"/>
              <a:gd name="T13" fmla="*/ 0 h 48"/>
              <a:gd name="T14" fmla="*/ 45 w 69"/>
              <a:gd name="T15" fmla="*/ 3 h 48"/>
              <a:gd name="T16" fmla="*/ 42 w 69"/>
              <a:gd name="T17" fmla="*/ 6 h 48"/>
              <a:gd name="T18" fmla="*/ 36 w 69"/>
              <a:gd name="T19" fmla="*/ 3 h 48"/>
              <a:gd name="T20" fmla="*/ 21 w 69"/>
              <a:gd name="T21" fmla="*/ 3 h 48"/>
              <a:gd name="T22" fmla="*/ 6 w 69"/>
              <a:gd name="T23" fmla="*/ 9 h 48"/>
              <a:gd name="T24" fmla="*/ 6 w 69"/>
              <a:gd name="T25" fmla="*/ 21 h 48"/>
              <a:gd name="T26" fmla="*/ 6 w 69"/>
              <a:gd name="T27" fmla="*/ 27 h 48"/>
              <a:gd name="T28" fmla="*/ 6 w 69"/>
              <a:gd name="T29" fmla="*/ 30 h 48"/>
              <a:gd name="T30" fmla="*/ 9 w 69"/>
              <a:gd name="T31" fmla="*/ 39 h 48"/>
              <a:gd name="T32" fmla="*/ 18 w 69"/>
              <a:gd name="T33" fmla="*/ 39 h 48"/>
              <a:gd name="T34" fmla="*/ 18 w 69"/>
              <a:gd name="T35" fmla="*/ 45 h 48"/>
              <a:gd name="T36" fmla="*/ 27 w 69"/>
              <a:gd name="T37" fmla="*/ 48 h 48"/>
              <a:gd name="T38" fmla="*/ 27 w 69"/>
              <a:gd name="T39" fmla="*/ 48 h 48"/>
              <a:gd name="T40" fmla="*/ 36 w 69"/>
              <a:gd name="T41" fmla="*/ 42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69" h="48">
                <a:moveTo>
                  <a:pt x="36" y="42"/>
                </a:moveTo>
                <a:cubicBezTo>
                  <a:pt x="36" y="39"/>
                  <a:pt x="45" y="45"/>
                  <a:pt x="48" y="42"/>
                </a:cubicBezTo>
                <a:cubicBezTo>
                  <a:pt x="48" y="39"/>
                  <a:pt x="39" y="30"/>
                  <a:pt x="48" y="33"/>
                </a:cubicBezTo>
                <a:cubicBezTo>
                  <a:pt x="57" y="36"/>
                  <a:pt x="54" y="30"/>
                  <a:pt x="57" y="27"/>
                </a:cubicBezTo>
                <a:cubicBezTo>
                  <a:pt x="60" y="24"/>
                  <a:pt x="69" y="21"/>
                  <a:pt x="66" y="15"/>
                </a:cubicBezTo>
                <a:cubicBezTo>
                  <a:pt x="63" y="9"/>
                  <a:pt x="63" y="3"/>
                  <a:pt x="63" y="0"/>
                </a:cubicBezTo>
                <a:cubicBezTo>
                  <a:pt x="60" y="3"/>
                  <a:pt x="57" y="3"/>
                  <a:pt x="54" y="0"/>
                </a:cubicBezTo>
                <a:cubicBezTo>
                  <a:pt x="51" y="0"/>
                  <a:pt x="45" y="0"/>
                  <a:pt x="45" y="3"/>
                </a:cubicBezTo>
                <a:cubicBezTo>
                  <a:pt x="45" y="9"/>
                  <a:pt x="42" y="9"/>
                  <a:pt x="42" y="6"/>
                </a:cubicBezTo>
                <a:cubicBezTo>
                  <a:pt x="42" y="6"/>
                  <a:pt x="39" y="6"/>
                  <a:pt x="36" y="3"/>
                </a:cubicBezTo>
                <a:cubicBezTo>
                  <a:pt x="33" y="0"/>
                  <a:pt x="24" y="3"/>
                  <a:pt x="21" y="3"/>
                </a:cubicBezTo>
                <a:cubicBezTo>
                  <a:pt x="18" y="0"/>
                  <a:pt x="9" y="3"/>
                  <a:pt x="6" y="9"/>
                </a:cubicBezTo>
                <a:cubicBezTo>
                  <a:pt x="0" y="15"/>
                  <a:pt x="6" y="15"/>
                  <a:pt x="6" y="21"/>
                </a:cubicBezTo>
                <a:cubicBezTo>
                  <a:pt x="6" y="24"/>
                  <a:pt x="9" y="24"/>
                  <a:pt x="6" y="27"/>
                </a:cubicBezTo>
                <a:cubicBezTo>
                  <a:pt x="6" y="27"/>
                  <a:pt x="6" y="27"/>
                  <a:pt x="6" y="30"/>
                </a:cubicBezTo>
                <a:cubicBezTo>
                  <a:pt x="12" y="30"/>
                  <a:pt x="9" y="36"/>
                  <a:pt x="9" y="39"/>
                </a:cubicBezTo>
                <a:cubicBezTo>
                  <a:pt x="12" y="42"/>
                  <a:pt x="15" y="39"/>
                  <a:pt x="18" y="39"/>
                </a:cubicBezTo>
                <a:cubicBezTo>
                  <a:pt x="21" y="39"/>
                  <a:pt x="15" y="45"/>
                  <a:pt x="18" y="45"/>
                </a:cubicBezTo>
                <a:cubicBezTo>
                  <a:pt x="21" y="48"/>
                  <a:pt x="27" y="45"/>
                  <a:pt x="27" y="48"/>
                </a:cubicBezTo>
                <a:cubicBezTo>
                  <a:pt x="27" y="48"/>
                  <a:pt x="27" y="48"/>
                  <a:pt x="27" y="48"/>
                </a:cubicBezTo>
                <a:cubicBezTo>
                  <a:pt x="30" y="48"/>
                  <a:pt x="36" y="45"/>
                  <a:pt x="36" y="42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80" name="Freeform 69">
            <a:extLst>
              <a:ext uri="{FF2B5EF4-FFF2-40B4-BE49-F238E27FC236}">
                <a16:creationId xmlns:a16="http://schemas.microsoft.com/office/drawing/2014/main" id="{0BEB3F2E-D122-494C-898D-0C9277AFDC0D}"/>
              </a:ext>
            </a:extLst>
          </p:cNvPr>
          <p:cNvSpPr>
            <a:spLocks/>
          </p:cNvSpPr>
          <p:nvPr/>
        </p:nvSpPr>
        <p:spPr bwMode="auto">
          <a:xfrm>
            <a:off x="8628063" y="3670301"/>
            <a:ext cx="214312" cy="260351"/>
          </a:xfrm>
          <a:custGeom>
            <a:avLst/>
            <a:gdLst>
              <a:gd name="T0" fmla="*/ 57 w 84"/>
              <a:gd name="T1" fmla="*/ 45 h 102"/>
              <a:gd name="T2" fmla="*/ 45 w 84"/>
              <a:gd name="T3" fmla="*/ 36 h 102"/>
              <a:gd name="T4" fmla="*/ 54 w 84"/>
              <a:gd name="T5" fmla="*/ 30 h 102"/>
              <a:gd name="T6" fmla="*/ 48 w 84"/>
              <a:gd name="T7" fmla="*/ 21 h 102"/>
              <a:gd name="T8" fmla="*/ 42 w 84"/>
              <a:gd name="T9" fmla="*/ 21 h 102"/>
              <a:gd name="T10" fmla="*/ 33 w 84"/>
              <a:gd name="T11" fmla="*/ 15 h 102"/>
              <a:gd name="T12" fmla="*/ 27 w 84"/>
              <a:gd name="T13" fmla="*/ 6 h 102"/>
              <a:gd name="T14" fmla="*/ 21 w 84"/>
              <a:gd name="T15" fmla="*/ 0 h 102"/>
              <a:gd name="T16" fmla="*/ 18 w 84"/>
              <a:gd name="T17" fmla="*/ 0 h 102"/>
              <a:gd name="T18" fmla="*/ 15 w 84"/>
              <a:gd name="T19" fmla="*/ 6 h 102"/>
              <a:gd name="T20" fmla="*/ 15 w 84"/>
              <a:gd name="T21" fmla="*/ 15 h 102"/>
              <a:gd name="T22" fmla="*/ 9 w 84"/>
              <a:gd name="T23" fmla="*/ 9 h 102"/>
              <a:gd name="T24" fmla="*/ 3 w 84"/>
              <a:gd name="T25" fmla="*/ 18 h 102"/>
              <a:gd name="T26" fmla="*/ 0 w 84"/>
              <a:gd name="T27" fmla="*/ 21 h 102"/>
              <a:gd name="T28" fmla="*/ 3 w 84"/>
              <a:gd name="T29" fmla="*/ 24 h 102"/>
              <a:gd name="T30" fmla="*/ 3 w 84"/>
              <a:gd name="T31" fmla="*/ 33 h 102"/>
              <a:gd name="T32" fmla="*/ 12 w 84"/>
              <a:gd name="T33" fmla="*/ 36 h 102"/>
              <a:gd name="T34" fmla="*/ 9 w 84"/>
              <a:gd name="T35" fmla="*/ 48 h 102"/>
              <a:gd name="T36" fmla="*/ 6 w 84"/>
              <a:gd name="T37" fmla="*/ 57 h 102"/>
              <a:gd name="T38" fmla="*/ 18 w 84"/>
              <a:gd name="T39" fmla="*/ 54 h 102"/>
              <a:gd name="T40" fmla="*/ 27 w 84"/>
              <a:gd name="T41" fmla="*/ 51 h 102"/>
              <a:gd name="T42" fmla="*/ 33 w 84"/>
              <a:gd name="T43" fmla="*/ 51 h 102"/>
              <a:gd name="T44" fmla="*/ 42 w 84"/>
              <a:gd name="T45" fmla="*/ 51 h 102"/>
              <a:gd name="T46" fmla="*/ 51 w 84"/>
              <a:gd name="T47" fmla="*/ 57 h 102"/>
              <a:gd name="T48" fmla="*/ 54 w 84"/>
              <a:gd name="T49" fmla="*/ 72 h 102"/>
              <a:gd name="T50" fmla="*/ 60 w 84"/>
              <a:gd name="T51" fmla="*/ 84 h 102"/>
              <a:gd name="T52" fmla="*/ 60 w 84"/>
              <a:gd name="T53" fmla="*/ 96 h 102"/>
              <a:gd name="T54" fmla="*/ 63 w 84"/>
              <a:gd name="T55" fmla="*/ 99 h 102"/>
              <a:gd name="T56" fmla="*/ 66 w 84"/>
              <a:gd name="T57" fmla="*/ 96 h 102"/>
              <a:gd name="T58" fmla="*/ 75 w 84"/>
              <a:gd name="T59" fmla="*/ 93 h 102"/>
              <a:gd name="T60" fmla="*/ 84 w 84"/>
              <a:gd name="T61" fmla="*/ 93 h 102"/>
              <a:gd name="T62" fmla="*/ 84 w 84"/>
              <a:gd name="T63" fmla="*/ 87 h 102"/>
              <a:gd name="T64" fmla="*/ 81 w 84"/>
              <a:gd name="T65" fmla="*/ 78 h 102"/>
              <a:gd name="T66" fmla="*/ 72 w 84"/>
              <a:gd name="T67" fmla="*/ 69 h 102"/>
              <a:gd name="T68" fmla="*/ 63 w 84"/>
              <a:gd name="T69" fmla="*/ 57 h 102"/>
              <a:gd name="T70" fmla="*/ 57 w 84"/>
              <a:gd name="T71" fmla="*/ 4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84" h="102">
                <a:moveTo>
                  <a:pt x="57" y="45"/>
                </a:moveTo>
                <a:cubicBezTo>
                  <a:pt x="57" y="42"/>
                  <a:pt x="42" y="39"/>
                  <a:pt x="45" y="36"/>
                </a:cubicBezTo>
                <a:cubicBezTo>
                  <a:pt x="45" y="33"/>
                  <a:pt x="54" y="33"/>
                  <a:pt x="54" y="30"/>
                </a:cubicBezTo>
                <a:cubicBezTo>
                  <a:pt x="54" y="27"/>
                  <a:pt x="51" y="27"/>
                  <a:pt x="48" y="21"/>
                </a:cubicBezTo>
                <a:cubicBezTo>
                  <a:pt x="48" y="18"/>
                  <a:pt x="45" y="18"/>
                  <a:pt x="42" y="21"/>
                </a:cubicBezTo>
                <a:cubicBezTo>
                  <a:pt x="39" y="21"/>
                  <a:pt x="33" y="18"/>
                  <a:pt x="33" y="15"/>
                </a:cubicBezTo>
                <a:cubicBezTo>
                  <a:pt x="33" y="12"/>
                  <a:pt x="27" y="9"/>
                  <a:pt x="27" y="6"/>
                </a:cubicBezTo>
                <a:cubicBezTo>
                  <a:pt x="27" y="3"/>
                  <a:pt x="24" y="3"/>
                  <a:pt x="21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5" y="6"/>
                  <a:pt x="15" y="6"/>
                  <a:pt x="15" y="6"/>
                </a:cubicBezTo>
                <a:cubicBezTo>
                  <a:pt x="18" y="6"/>
                  <a:pt x="18" y="15"/>
                  <a:pt x="15" y="15"/>
                </a:cubicBezTo>
                <a:cubicBezTo>
                  <a:pt x="12" y="15"/>
                  <a:pt x="12" y="9"/>
                  <a:pt x="9" y="9"/>
                </a:cubicBezTo>
                <a:cubicBezTo>
                  <a:pt x="9" y="9"/>
                  <a:pt x="3" y="15"/>
                  <a:pt x="3" y="18"/>
                </a:cubicBezTo>
                <a:cubicBezTo>
                  <a:pt x="3" y="21"/>
                  <a:pt x="3" y="21"/>
                  <a:pt x="0" y="21"/>
                </a:cubicBezTo>
                <a:cubicBezTo>
                  <a:pt x="0" y="24"/>
                  <a:pt x="3" y="24"/>
                  <a:pt x="3" y="24"/>
                </a:cubicBezTo>
                <a:cubicBezTo>
                  <a:pt x="3" y="27"/>
                  <a:pt x="3" y="30"/>
                  <a:pt x="3" y="33"/>
                </a:cubicBezTo>
                <a:cubicBezTo>
                  <a:pt x="6" y="36"/>
                  <a:pt x="9" y="30"/>
                  <a:pt x="12" y="36"/>
                </a:cubicBezTo>
                <a:cubicBezTo>
                  <a:pt x="12" y="42"/>
                  <a:pt x="9" y="42"/>
                  <a:pt x="9" y="48"/>
                </a:cubicBezTo>
                <a:cubicBezTo>
                  <a:pt x="9" y="54"/>
                  <a:pt x="6" y="51"/>
                  <a:pt x="6" y="57"/>
                </a:cubicBezTo>
                <a:cubicBezTo>
                  <a:pt x="9" y="60"/>
                  <a:pt x="15" y="57"/>
                  <a:pt x="18" y="54"/>
                </a:cubicBezTo>
                <a:cubicBezTo>
                  <a:pt x="21" y="51"/>
                  <a:pt x="24" y="51"/>
                  <a:pt x="27" y="51"/>
                </a:cubicBezTo>
                <a:cubicBezTo>
                  <a:pt x="27" y="54"/>
                  <a:pt x="33" y="54"/>
                  <a:pt x="33" y="51"/>
                </a:cubicBezTo>
                <a:cubicBezTo>
                  <a:pt x="33" y="48"/>
                  <a:pt x="42" y="48"/>
                  <a:pt x="42" y="51"/>
                </a:cubicBezTo>
                <a:cubicBezTo>
                  <a:pt x="45" y="54"/>
                  <a:pt x="48" y="57"/>
                  <a:pt x="51" y="57"/>
                </a:cubicBezTo>
                <a:cubicBezTo>
                  <a:pt x="54" y="60"/>
                  <a:pt x="48" y="72"/>
                  <a:pt x="54" y="72"/>
                </a:cubicBezTo>
                <a:cubicBezTo>
                  <a:pt x="57" y="72"/>
                  <a:pt x="60" y="78"/>
                  <a:pt x="60" y="84"/>
                </a:cubicBezTo>
                <a:cubicBezTo>
                  <a:pt x="60" y="90"/>
                  <a:pt x="63" y="93"/>
                  <a:pt x="60" y="96"/>
                </a:cubicBezTo>
                <a:cubicBezTo>
                  <a:pt x="60" y="99"/>
                  <a:pt x="63" y="99"/>
                  <a:pt x="63" y="99"/>
                </a:cubicBezTo>
                <a:cubicBezTo>
                  <a:pt x="63" y="102"/>
                  <a:pt x="66" y="102"/>
                  <a:pt x="66" y="96"/>
                </a:cubicBezTo>
                <a:cubicBezTo>
                  <a:pt x="66" y="93"/>
                  <a:pt x="72" y="93"/>
                  <a:pt x="75" y="93"/>
                </a:cubicBezTo>
                <a:cubicBezTo>
                  <a:pt x="78" y="96"/>
                  <a:pt x="81" y="96"/>
                  <a:pt x="84" y="93"/>
                </a:cubicBezTo>
                <a:cubicBezTo>
                  <a:pt x="84" y="90"/>
                  <a:pt x="84" y="90"/>
                  <a:pt x="84" y="87"/>
                </a:cubicBezTo>
                <a:cubicBezTo>
                  <a:pt x="84" y="84"/>
                  <a:pt x="84" y="78"/>
                  <a:pt x="81" y="78"/>
                </a:cubicBezTo>
                <a:cubicBezTo>
                  <a:pt x="78" y="75"/>
                  <a:pt x="72" y="72"/>
                  <a:pt x="72" y="69"/>
                </a:cubicBezTo>
                <a:cubicBezTo>
                  <a:pt x="69" y="63"/>
                  <a:pt x="63" y="60"/>
                  <a:pt x="63" y="57"/>
                </a:cubicBezTo>
                <a:cubicBezTo>
                  <a:pt x="60" y="51"/>
                  <a:pt x="57" y="48"/>
                  <a:pt x="57" y="45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81" name="Freeform 70">
            <a:extLst>
              <a:ext uri="{FF2B5EF4-FFF2-40B4-BE49-F238E27FC236}">
                <a16:creationId xmlns:a16="http://schemas.microsoft.com/office/drawing/2014/main" id="{E5E7C0E3-8F7D-4BB0-A195-78937035623F}"/>
              </a:ext>
            </a:extLst>
          </p:cNvPr>
          <p:cNvSpPr>
            <a:spLocks/>
          </p:cNvSpPr>
          <p:nvPr/>
        </p:nvSpPr>
        <p:spPr bwMode="auto">
          <a:xfrm>
            <a:off x="8550276" y="3724275"/>
            <a:ext cx="238125" cy="444500"/>
          </a:xfrm>
          <a:custGeom>
            <a:avLst/>
            <a:gdLst>
              <a:gd name="T0" fmla="*/ 57 w 93"/>
              <a:gd name="T1" fmla="*/ 93 h 174"/>
              <a:gd name="T2" fmla="*/ 57 w 93"/>
              <a:gd name="T3" fmla="*/ 81 h 174"/>
              <a:gd name="T4" fmla="*/ 72 w 93"/>
              <a:gd name="T5" fmla="*/ 75 h 174"/>
              <a:gd name="T6" fmla="*/ 87 w 93"/>
              <a:gd name="T7" fmla="*/ 75 h 174"/>
              <a:gd name="T8" fmla="*/ 90 w 93"/>
              <a:gd name="T9" fmla="*/ 75 h 174"/>
              <a:gd name="T10" fmla="*/ 90 w 93"/>
              <a:gd name="T11" fmla="*/ 63 h 174"/>
              <a:gd name="T12" fmla="*/ 84 w 93"/>
              <a:gd name="T13" fmla="*/ 51 h 174"/>
              <a:gd name="T14" fmla="*/ 81 w 93"/>
              <a:gd name="T15" fmla="*/ 36 h 174"/>
              <a:gd name="T16" fmla="*/ 72 w 93"/>
              <a:gd name="T17" fmla="*/ 30 h 174"/>
              <a:gd name="T18" fmla="*/ 63 w 93"/>
              <a:gd name="T19" fmla="*/ 30 h 174"/>
              <a:gd name="T20" fmla="*/ 57 w 93"/>
              <a:gd name="T21" fmla="*/ 30 h 174"/>
              <a:gd name="T22" fmla="*/ 48 w 93"/>
              <a:gd name="T23" fmla="*/ 33 h 174"/>
              <a:gd name="T24" fmla="*/ 36 w 93"/>
              <a:gd name="T25" fmla="*/ 36 h 174"/>
              <a:gd name="T26" fmla="*/ 39 w 93"/>
              <a:gd name="T27" fmla="*/ 27 h 174"/>
              <a:gd name="T28" fmla="*/ 42 w 93"/>
              <a:gd name="T29" fmla="*/ 15 h 174"/>
              <a:gd name="T30" fmla="*/ 33 w 93"/>
              <a:gd name="T31" fmla="*/ 12 h 174"/>
              <a:gd name="T32" fmla="*/ 33 w 93"/>
              <a:gd name="T33" fmla="*/ 3 h 174"/>
              <a:gd name="T34" fmla="*/ 30 w 93"/>
              <a:gd name="T35" fmla="*/ 0 h 174"/>
              <a:gd name="T36" fmla="*/ 27 w 93"/>
              <a:gd name="T37" fmla="*/ 3 h 174"/>
              <a:gd name="T38" fmla="*/ 18 w 93"/>
              <a:gd name="T39" fmla="*/ 9 h 174"/>
              <a:gd name="T40" fmla="*/ 9 w 93"/>
              <a:gd name="T41" fmla="*/ 12 h 174"/>
              <a:gd name="T42" fmla="*/ 3 w 93"/>
              <a:gd name="T43" fmla="*/ 15 h 174"/>
              <a:gd name="T44" fmla="*/ 0 w 93"/>
              <a:gd name="T45" fmla="*/ 33 h 174"/>
              <a:gd name="T46" fmla="*/ 9 w 93"/>
              <a:gd name="T47" fmla="*/ 42 h 174"/>
              <a:gd name="T48" fmla="*/ 12 w 93"/>
              <a:gd name="T49" fmla="*/ 51 h 174"/>
              <a:gd name="T50" fmla="*/ 12 w 93"/>
              <a:gd name="T51" fmla="*/ 57 h 174"/>
              <a:gd name="T52" fmla="*/ 9 w 93"/>
              <a:gd name="T53" fmla="*/ 63 h 174"/>
              <a:gd name="T54" fmla="*/ 15 w 93"/>
              <a:gd name="T55" fmla="*/ 75 h 174"/>
              <a:gd name="T56" fmla="*/ 18 w 93"/>
              <a:gd name="T57" fmla="*/ 90 h 174"/>
              <a:gd name="T58" fmla="*/ 21 w 93"/>
              <a:gd name="T59" fmla="*/ 99 h 174"/>
              <a:gd name="T60" fmla="*/ 12 w 93"/>
              <a:gd name="T61" fmla="*/ 117 h 174"/>
              <a:gd name="T62" fmla="*/ 9 w 93"/>
              <a:gd name="T63" fmla="*/ 132 h 174"/>
              <a:gd name="T64" fmla="*/ 9 w 93"/>
              <a:gd name="T65" fmla="*/ 144 h 174"/>
              <a:gd name="T66" fmla="*/ 24 w 93"/>
              <a:gd name="T67" fmla="*/ 159 h 174"/>
              <a:gd name="T68" fmla="*/ 27 w 93"/>
              <a:gd name="T69" fmla="*/ 162 h 174"/>
              <a:gd name="T70" fmla="*/ 33 w 93"/>
              <a:gd name="T71" fmla="*/ 165 h 174"/>
              <a:gd name="T72" fmla="*/ 39 w 93"/>
              <a:gd name="T73" fmla="*/ 171 h 174"/>
              <a:gd name="T74" fmla="*/ 48 w 93"/>
              <a:gd name="T75" fmla="*/ 171 h 174"/>
              <a:gd name="T76" fmla="*/ 51 w 93"/>
              <a:gd name="T77" fmla="*/ 168 h 174"/>
              <a:gd name="T78" fmla="*/ 39 w 93"/>
              <a:gd name="T79" fmla="*/ 159 h 174"/>
              <a:gd name="T80" fmla="*/ 30 w 93"/>
              <a:gd name="T81" fmla="*/ 147 h 174"/>
              <a:gd name="T82" fmla="*/ 27 w 93"/>
              <a:gd name="T83" fmla="*/ 135 h 174"/>
              <a:gd name="T84" fmla="*/ 21 w 93"/>
              <a:gd name="T85" fmla="*/ 132 h 174"/>
              <a:gd name="T86" fmla="*/ 21 w 93"/>
              <a:gd name="T87" fmla="*/ 114 h 174"/>
              <a:gd name="T88" fmla="*/ 27 w 93"/>
              <a:gd name="T89" fmla="*/ 90 h 174"/>
              <a:gd name="T90" fmla="*/ 36 w 93"/>
              <a:gd name="T91" fmla="*/ 87 h 174"/>
              <a:gd name="T92" fmla="*/ 45 w 93"/>
              <a:gd name="T93" fmla="*/ 93 h 174"/>
              <a:gd name="T94" fmla="*/ 57 w 93"/>
              <a:gd name="T95" fmla="*/ 99 h 174"/>
              <a:gd name="T96" fmla="*/ 57 w 93"/>
              <a:gd name="T97" fmla="*/ 102 h 174"/>
              <a:gd name="T98" fmla="*/ 57 w 93"/>
              <a:gd name="T99" fmla="*/ 99 h 174"/>
              <a:gd name="T100" fmla="*/ 57 w 93"/>
              <a:gd name="T101" fmla="*/ 93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3" h="174">
                <a:moveTo>
                  <a:pt x="57" y="93"/>
                </a:moveTo>
                <a:cubicBezTo>
                  <a:pt x="57" y="87"/>
                  <a:pt x="51" y="87"/>
                  <a:pt x="57" y="81"/>
                </a:cubicBezTo>
                <a:cubicBezTo>
                  <a:pt x="60" y="75"/>
                  <a:pt x="69" y="72"/>
                  <a:pt x="72" y="75"/>
                </a:cubicBezTo>
                <a:cubicBezTo>
                  <a:pt x="75" y="75"/>
                  <a:pt x="84" y="72"/>
                  <a:pt x="87" y="75"/>
                </a:cubicBezTo>
                <a:cubicBezTo>
                  <a:pt x="87" y="75"/>
                  <a:pt x="87" y="75"/>
                  <a:pt x="90" y="75"/>
                </a:cubicBezTo>
                <a:cubicBezTo>
                  <a:pt x="93" y="72"/>
                  <a:pt x="90" y="69"/>
                  <a:pt x="90" y="63"/>
                </a:cubicBezTo>
                <a:cubicBezTo>
                  <a:pt x="90" y="57"/>
                  <a:pt x="87" y="51"/>
                  <a:pt x="84" y="51"/>
                </a:cubicBezTo>
                <a:cubicBezTo>
                  <a:pt x="78" y="51"/>
                  <a:pt x="84" y="39"/>
                  <a:pt x="81" y="36"/>
                </a:cubicBezTo>
                <a:cubicBezTo>
                  <a:pt x="78" y="36"/>
                  <a:pt x="75" y="33"/>
                  <a:pt x="72" y="30"/>
                </a:cubicBezTo>
                <a:cubicBezTo>
                  <a:pt x="72" y="27"/>
                  <a:pt x="63" y="27"/>
                  <a:pt x="63" y="30"/>
                </a:cubicBezTo>
                <a:cubicBezTo>
                  <a:pt x="63" y="33"/>
                  <a:pt x="57" y="33"/>
                  <a:pt x="57" y="30"/>
                </a:cubicBezTo>
                <a:cubicBezTo>
                  <a:pt x="54" y="30"/>
                  <a:pt x="51" y="30"/>
                  <a:pt x="48" y="33"/>
                </a:cubicBezTo>
                <a:cubicBezTo>
                  <a:pt x="45" y="36"/>
                  <a:pt x="39" y="39"/>
                  <a:pt x="36" y="36"/>
                </a:cubicBezTo>
                <a:cubicBezTo>
                  <a:pt x="36" y="30"/>
                  <a:pt x="39" y="33"/>
                  <a:pt x="39" y="27"/>
                </a:cubicBezTo>
                <a:cubicBezTo>
                  <a:pt x="39" y="21"/>
                  <a:pt x="42" y="21"/>
                  <a:pt x="42" y="15"/>
                </a:cubicBezTo>
                <a:cubicBezTo>
                  <a:pt x="39" y="9"/>
                  <a:pt x="36" y="15"/>
                  <a:pt x="33" y="12"/>
                </a:cubicBezTo>
                <a:cubicBezTo>
                  <a:pt x="33" y="9"/>
                  <a:pt x="33" y="6"/>
                  <a:pt x="33" y="3"/>
                </a:cubicBezTo>
                <a:cubicBezTo>
                  <a:pt x="33" y="3"/>
                  <a:pt x="30" y="3"/>
                  <a:pt x="30" y="0"/>
                </a:cubicBezTo>
                <a:cubicBezTo>
                  <a:pt x="30" y="3"/>
                  <a:pt x="30" y="3"/>
                  <a:pt x="27" y="3"/>
                </a:cubicBezTo>
                <a:cubicBezTo>
                  <a:pt x="27" y="6"/>
                  <a:pt x="21" y="6"/>
                  <a:pt x="18" y="9"/>
                </a:cubicBezTo>
                <a:cubicBezTo>
                  <a:pt x="15" y="12"/>
                  <a:pt x="12" y="12"/>
                  <a:pt x="9" y="12"/>
                </a:cubicBezTo>
                <a:cubicBezTo>
                  <a:pt x="9" y="12"/>
                  <a:pt x="3" y="12"/>
                  <a:pt x="3" y="15"/>
                </a:cubicBezTo>
                <a:cubicBezTo>
                  <a:pt x="3" y="18"/>
                  <a:pt x="0" y="30"/>
                  <a:pt x="0" y="33"/>
                </a:cubicBezTo>
                <a:cubicBezTo>
                  <a:pt x="0" y="36"/>
                  <a:pt x="6" y="42"/>
                  <a:pt x="9" y="42"/>
                </a:cubicBezTo>
                <a:cubicBezTo>
                  <a:pt x="12" y="45"/>
                  <a:pt x="9" y="48"/>
                  <a:pt x="12" y="51"/>
                </a:cubicBezTo>
                <a:cubicBezTo>
                  <a:pt x="15" y="51"/>
                  <a:pt x="12" y="57"/>
                  <a:pt x="12" y="57"/>
                </a:cubicBezTo>
                <a:cubicBezTo>
                  <a:pt x="9" y="54"/>
                  <a:pt x="12" y="63"/>
                  <a:pt x="9" y="63"/>
                </a:cubicBezTo>
                <a:cubicBezTo>
                  <a:pt x="6" y="66"/>
                  <a:pt x="9" y="72"/>
                  <a:pt x="15" y="75"/>
                </a:cubicBezTo>
                <a:cubicBezTo>
                  <a:pt x="18" y="81"/>
                  <a:pt x="18" y="87"/>
                  <a:pt x="18" y="90"/>
                </a:cubicBezTo>
                <a:cubicBezTo>
                  <a:pt x="18" y="93"/>
                  <a:pt x="21" y="93"/>
                  <a:pt x="21" y="99"/>
                </a:cubicBezTo>
                <a:cubicBezTo>
                  <a:pt x="21" y="99"/>
                  <a:pt x="15" y="117"/>
                  <a:pt x="12" y="117"/>
                </a:cubicBezTo>
                <a:cubicBezTo>
                  <a:pt x="12" y="123"/>
                  <a:pt x="9" y="129"/>
                  <a:pt x="9" y="132"/>
                </a:cubicBezTo>
                <a:cubicBezTo>
                  <a:pt x="9" y="138"/>
                  <a:pt x="6" y="144"/>
                  <a:pt x="9" y="144"/>
                </a:cubicBezTo>
                <a:cubicBezTo>
                  <a:pt x="12" y="144"/>
                  <a:pt x="18" y="150"/>
                  <a:pt x="24" y="159"/>
                </a:cubicBezTo>
                <a:cubicBezTo>
                  <a:pt x="27" y="159"/>
                  <a:pt x="27" y="162"/>
                  <a:pt x="27" y="162"/>
                </a:cubicBezTo>
                <a:cubicBezTo>
                  <a:pt x="30" y="162"/>
                  <a:pt x="33" y="162"/>
                  <a:pt x="33" y="165"/>
                </a:cubicBezTo>
                <a:cubicBezTo>
                  <a:pt x="39" y="165"/>
                  <a:pt x="39" y="168"/>
                  <a:pt x="39" y="171"/>
                </a:cubicBezTo>
                <a:cubicBezTo>
                  <a:pt x="39" y="174"/>
                  <a:pt x="48" y="171"/>
                  <a:pt x="48" y="171"/>
                </a:cubicBezTo>
                <a:cubicBezTo>
                  <a:pt x="51" y="171"/>
                  <a:pt x="48" y="168"/>
                  <a:pt x="51" y="168"/>
                </a:cubicBezTo>
                <a:cubicBezTo>
                  <a:pt x="51" y="165"/>
                  <a:pt x="45" y="159"/>
                  <a:pt x="39" y="159"/>
                </a:cubicBezTo>
                <a:cubicBezTo>
                  <a:pt x="33" y="159"/>
                  <a:pt x="30" y="150"/>
                  <a:pt x="30" y="147"/>
                </a:cubicBezTo>
                <a:cubicBezTo>
                  <a:pt x="33" y="144"/>
                  <a:pt x="27" y="141"/>
                  <a:pt x="27" y="135"/>
                </a:cubicBezTo>
                <a:cubicBezTo>
                  <a:pt x="27" y="132"/>
                  <a:pt x="24" y="132"/>
                  <a:pt x="21" y="132"/>
                </a:cubicBezTo>
                <a:cubicBezTo>
                  <a:pt x="15" y="129"/>
                  <a:pt x="21" y="117"/>
                  <a:pt x="21" y="114"/>
                </a:cubicBezTo>
                <a:cubicBezTo>
                  <a:pt x="21" y="108"/>
                  <a:pt x="30" y="93"/>
                  <a:pt x="27" y="90"/>
                </a:cubicBezTo>
                <a:cubicBezTo>
                  <a:pt x="24" y="87"/>
                  <a:pt x="36" y="81"/>
                  <a:pt x="36" y="87"/>
                </a:cubicBezTo>
                <a:cubicBezTo>
                  <a:pt x="39" y="93"/>
                  <a:pt x="39" y="93"/>
                  <a:pt x="45" y="93"/>
                </a:cubicBezTo>
                <a:cubicBezTo>
                  <a:pt x="51" y="93"/>
                  <a:pt x="51" y="99"/>
                  <a:pt x="57" y="99"/>
                </a:cubicBezTo>
                <a:cubicBezTo>
                  <a:pt x="57" y="99"/>
                  <a:pt x="57" y="99"/>
                  <a:pt x="57" y="102"/>
                </a:cubicBezTo>
                <a:cubicBezTo>
                  <a:pt x="57" y="99"/>
                  <a:pt x="57" y="99"/>
                  <a:pt x="57" y="99"/>
                </a:cubicBezTo>
                <a:cubicBezTo>
                  <a:pt x="60" y="96"/>
                  <a:pt x="57" y="96"/>
                  <a:pt x="57" y="93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573" name="Freeform 71">
            <a:extLst>
              <a:ext uri="{FF2B5EF4-FFF2-40B4-BE49-F238E27FC236}">
                <a16:creationId xmlns:a16="http://schemas.microsoft.com/office/drawing/2014/main" id="{9E5F5D78-2BF2-40A0-9EAC-9A4A3F71F4BA}"/>
              </a:ext>
            </a:extLst>
          </p:cNvPr>
          <p:cNvSpPr>
            <a:spLocks/>
          </p:cNvSpPr>
          <p:nvPr/>
        </p:nvSpPr>
        <p:spPr bwMode="auto">
          <a:xfrm>
            <a:off x="6184902" y="2543175"/>
            <a:ext cx="282575" cy="230188"/>
          </a:xfrm>
          <a:custGeom>
            <a:avLst/>
            <a:gdLst>
              <a:gd name="T0" fmla="*/ 2147483646 w 111"/>
              <a:gd name="T1" fmla="*/ 2147483646 h 90"/>
              <a:gd name="T2" fmla="*/ 2147483646 w 111"/>
              <a:gd name="T3" fmla="*/ 2147483646 h 90"/>
              <a:gd name="T4" fmla="*/ 2147483646 w 111"/>
              <a:gd name="T5" fmla="*/ 2147483646 h 90"/>
              <a:gd name="T6" fmla="*/ 2147483646 w 111"/>
              <a:gd name="T7" fmla="*/ 2147483646 h 90"/>
              <a:gd name="T8" fmla="*/ 2147483646 w 111"/>
              <a:gd name="T9" fmla="*/ 2147483646 h 90"/>
              <a:gd name="T10" fmla="*/ 2147483646 w 111"/>
              <a:gd name="T11" fmla="*/ 2147483646 h 90"/>
              <a:gd name="T12" fmla="*/ 2147483646 w 111"/>
              <a:gd name="T13" fmla="*/ 2147483646 h 90"/>
              <a:gd name="T14" fmla="*/ 2147483646 w 111"/>
              <a:gd name="T15" fmla="*/ 2147483646 h 90"/>
              <a:gd name="T16" fmla="*/ 2147483646 w 111"/>
              <a:gd name="T17" fmla="*/ 2147483646 h 90"/>
              <a:gd name="T18" fmla="*/ 2147483646 w 111"/>
              <a:gd name="T19" fmla="*/ 2147483646 h 90"/>
              <a:gd name="T20" fmla="*/ 2147483646 w 111"/>
              <a:gd name="T21" fmla="*/ 2147483646 h 90"/>
              <a:gd name="T22" fmla="*/ 2147483646 w 111"/>
              <a:gd name="T23" fmla="*/ 2147483646 h 90"/>
              <a:gd name="T24" fmla="*/ 2147483646 w 111"/>
              <a:gd name="T25" fmla="*/ 2147483646 h 90"/>
              <a:gd name="T26" fmla="*/ 2147483646 w 111"/>
              <a:gd name="T27" fmla="*/ 2147483646 h 90"/>
              <a:gd name="T28" fmla="*/ 2147483646 w 111"/>
              <a:gd name="T29" fmla="*/ 2147483646 h 90"/>
              <a:gd name="T30" fmla="*/ 2147483646 w 111"/>
              <a:gd name="T31" fmla="*/ 2147483646 h 90"/>
              <a:gd name="T32" fmla="*/ 2147483646 w 111"/>
              <a:gd name="T33" fmla="*/ 2147483646 h 90"/>
              <a:gd name="T34" fmla="*/ 2147483646 w 111"/>
              <a:gd name="T35" fmla="*/ 2147483646 h 90"/>
              <a:gd name="T36" fmla="*/ 2147483646 w 111"/>
              <a:gd name="T37" fmla="*/ 2147483646 h 90"/>
              <a:gd name="T38" fmla="*/ 2147483646 w 111"/>
              <a:gd name="T39" fmla="*/ 2147483646 h 90"/>
              <a:gd name="T40" fmla="*/ 2147483646 w 111"/>
              <a:gd name="T41" fmla="*/ 2147483646 h 90"/>
              <a:gd name="T42" fmla="*/ 2147483646 w 111"/>
              <a:gd name="T43" fmla="*/ 2147483646 h 90"/>
              <a:gd name="T44" fmla="*/ 2147483646 w 111"/>
              <a:gd name="T45" fmla="*/ 2147483646 h 90"/>
              <a:gd name="T46" fmla="*/ 2147483646 w 111"/>
              <a:gd name="T47" fmla="*/ 2147483646 h 90"/>
              <a:gd name="T48" fmla="*/ 2147483646 w 111"/>
              <a:gd name="T49" fmla="*/ 2147483646 h 90"/>
              <a:gd name="T50" fmla="*/ 2147483646 w 111"/>
              <a:gd name="T51" fmla="*/ 2147483646 h 90"/>
              <a:gd name="T52" fmla="*/ 2147483646 w 111"/>
              <a:gd name="T53" fmla="*/ 2147483646 h 90"/>
              <a:gd name="T54" fmla="*/ 2147483646 w 111"/>
              <a:gd name="T55" fmla="*/ 2147483646 h 90"/>
              <a:gd name="T56" fmla="*/ 2147483646 w 111"/>
              <a:gd name="T57" fmla="*/ 2147483646 h 90"/>
              <a:gd name="T58" fmla="*/ 2147483646 w 111"/>
              <a:gd name="T59" fmla="*/ 2147483646 h 90"/>
              <a:gd name="T60" fmla="*/ 2147483646 w 111"/>
              <a:gd name="T61" fmla="*/ 2147483646 h 90"/>
              <a:gd name="T62" fmla="*/ 2147483646 w 111"/>
              <a:gd name="T63" fmla="*/ 2147483646 h 90"/>
              <a:gd name="T64" fmla="*/ 2147483646 w 111"/>
              <a:gd name="T65" fmla="*/ 2147483646 h 90"/>
              <a:gd name="T66" fmla="*/ 2147483646 w 111"/>
              <a:gd name="T67" fmla="*/ 2147483646 h 90"/>
              <a:gd name="T68" fmla="*/ 2147483646 w 111"/>
              <a:gd name="T69" fmla="*/ 2147483646 h 90"/>
              <a:gd name="T70" fmla="*/ 2147483646 w 111"/>
              <a:gd name="T71" fmla="*/ 2147483646 h 90"/>
              <a:gd name="T72" fmla="*/ 2147483646 w 111"/>
              <a:gd name="T73" fmla="*/ 2147483646 h 90"/>
              <a:gd name="T74" fmla="*/ 2147483646 w 111"/>
              <a:gd name="T75" fmla="*/ 2147483646 h 90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111" h="90">
                <a:moveTo>
                  <a:pt x="3" y="18"/>
                </a:moveTo>
                <a:cubicBezTo>
                  <a:pt x="3" y="21"/>
                  <a:pt x="6" y="27"/>
                  <a:pt x="3" y="30"/>
                </a:cubicBezTo>
                <a:cubicBezTo>
                  <a:pt x="0" y="33"/>
                  <a:pt x="3" y="36"/>
                  <a:pt x="3" y="36"/>
                </a:cubicBezTo>
                <a:cubicBezTo>
                  <a:pt x="6" y="36"/>
                  <a:pt x="6" y="39"/>
                  <a:pt x="6" y="42"/>
                </a:cubicBezTo>
                <a:cubicBezTo>
                  <a:pt x="6" y="42"/>
                  <a:pt x="9" y="42"/>
                  <a:pt x="9" y="48"/>
                </a:cubicBezTo>
                <a:cubicBezTo>
                  <a:pt x="9" y="51"/>
                  <a:pt x="9" y="54"/>
                  <a:pt x="12" y="57"/>
                </a:cubicBezTo>
                <a:cubicBezTo>
                  <a:pt x="12" y="60"/>
                  <a:pt x="12" y="60"/>
                  <a:pt x="12" y="60"/>
                </a:cubicBezTo>
                <a:cubicBezTo>
                  <a:pt x="12" y="63"/>
                  <a:pt x="15" y="63"/>
                  <a:pt x="18" y="66"/>
                </a:cubicBezTo>
                <a:cubicBezTo>
                  <a:pt x="24" y="66"/>
                  <a:pt x="24" y="69"/>
                  <a:pt x="24" y="69"/>
                </a:cubicBezTo>
                <a:cubicBezTo>
                  <a:pt x="24" y="72"/>
                  <a:pt x="30" y="75"/>
                  <a:pt x="30" y="72"/>
                </a:cubicBezTo>
                <a:cubicBezTo>
                  <a:pt x="33" y="69"/>
                  <a:pt x="36" y="72"/>
                  <a:pt x="36" y="72"/>
                </a:cubicBezTo>
                <a:cubicBezTo>
                  <a:pt x="39" y="72"/>
                  <a:pt x="39" y="75"/>
                  <a:pt x="39" y="75"/>
                </a:cubicBezTo>
                <a:cubicBezTo>
                  <a:pt x="42" y="78"/>
                  <a:pt x="45" y="75"/>
                  <a:pt x="48" y="78"/>
                </a:cubicBezTo>
                <a:cubicBezTo>
                  <a:pt x="51" y="78"/>
                  <a:pt x="51" y="84"/>
                  <a:pt x="54" y="84"/>
                </a:cubicBezTo>
                <a:cubicBezTo>
                  <a:pt x="54" y="87"/>
                  <a:pt x="57" y="81"/>
                  <a:pt x="60" y="84"/>
                </a:cubicBezTo>
                <a:cubicBezTo>
                  <a:pt x="60" y="84"/>
                  <a:pt x="66" y="87"/>
                  <a:pt x="69" y="84"/>
                </a:cubicBezTo>
                <a:cubicBezTo>
                  <a:pt x="72" y="84"/>
                  <a:pt x="75" y="87"/>
                  <a:pt x="78" y="84"/>
                </a:cubicBezTo>
                <a:cubicBezTo>
                  <a:pt x="81" y="84"/>
                  <a:pt x="87" y="87"/>
                  <a:pt x="87" y="87"/>
                </a:cubicBezTo>
                <a:cubicBezTo>
                  <a:pt x="87" y="87"/>
                  <a:pt x="90" y="90"/>
                  <a:pt x="93" y="90"/>
                </a:cubicBezTo>
                <a:cubicBezTo>
                  <a:pt x="96" y="87"/>
                  <a:pt x="93" y="84"/>
                  <a:pt x="93" y="81"/>
                </a:cubicBezTo>
                <a:cubicBezTo>
                  <a:pt x="93" y="81"/>
                  <a:pt x="102" y="72"/>
                  <a:pt x="105" y="72"/>
                </a:cubicBezTo>
                <a:cubicBezTo>
                  <a:pt x="105" y="69"/>
                  <a:pt x="108" y="69"/>
                  <a:pt x="108" y="66"/>
                </a:cubicBezTo>
                <a:cubicBezTo>
                  <a:pt x="111" y="66"/>
                  <a:pt x="105" y="57"/>
                  <a:pt x="105" y="57"/>
                </a:cubicBezTo>
                <a:cubicBezTo>
                  <a:pt x="105" y="54"/>
                  <a:pt x="102" y="48"/>
                  <a:pt x="105" y="45"/>
                </a:cubicBezTo>
                <a:cubicBezTo>
                  <a:pt x="105" y="45"/>
                  <a:pt x="99" y="42"/>
                  <a:pt x="99" y="39"/>
                </a:cubicBezTo>
                <a:cubicBezTo>
                  <a:pt x="99" y="39"/>
                  <a:pt x="105" y="36"/>
                  <a:pt x="108" y="36"/>
                </a:cubicBezTo>
                <a:cubicBezTo>
                  <a:pt x="108" y="33"/>
                  <a:pt x="108" y="27"/>
                  <a:pt x="105" y="24"/>
                </a:cubicBezTo>
                <a:cubicBezTo>
                  <a:pt x="105" y="24"/>
                  <a:pt x="102" y="21"/>
                  <a:pt x="105" y="15"/>
                </a:cubicBezTo>
                <a:cubicBezTo>
                  <a:pt x="105" y="12"/>
                  <a:pt x="96" y="9"/>
                  <a:pt x="96" y="9"/>
                </a:cubicBezTo>
                <a:cubicBezTo>
                  <a:pt x="96" y="9"/>
                  <a:pt x="96" y="9"/>
                  <a:pt x="96" y="9"/>
                </a:cubicBezTo>
                <a:cubicBezTo>
                  <a:pt x="87" y="12"/>
                  <a:pt x="66" y="9"/>
                  <a:pt x="66" y="9"/>
                </a:cubicBezTo>
                <a:cubicBezTo>
                  <a:pt x="66" y="9"/>
                  <a:pt x="63" y="6"/>
                  <a:pt x="60" y="6"/>
                </a:cubicBezTo>
                <a:cubicBezTo>
                  <a:pt x="60" y="9"/>
                  <a:pt x="57" y="9"/>
                  <a:pt x="54" y="9"/>
                </a:cubicBezTo>
                <a:cubicBezTo>
                  <a:pt x="48" y="9"/>
                  <a:pt x="48" y="6"/>
                  <a:pt x="48" y="3"/>
                </a:cubicBezTo>
                <a:cubicBezTo>
                  <a:pt x="48" y="0"/>
                  <a:pt x="30" y="3"/>
                  <a:pt x="24" y="9"/>
                </a:cubicBezTo>
                <a:cubicBezTo>
                  <a:pt x="18" y="15"/>
                  <a:pt x="6" y="12"/>
                  <a:pt x="6" y="15"/>
                </a:cubicBezTo>
                <a:cubicBezTo>
                  <a:pt x="6" y="18"/>
                  <a:pt x="6" y="18"/>
                  <a:pt x="3" y="18"/>
                </a:cubicBezTo>
                <a:cubicBezTo>
                  <a:pt x="3" y="18"/>
                  <a:pt x="3" y="18"/>
                  <a:pt x="3" y="18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Freeform 72">
            <a:extLst>
              <a:ext uri="{FF2B5EF4-FFF2-40B4-BE49-F238E27FC236}">
                <a16:creationId xmlns:a16="http://schemas.microsoft.com/office/drawing/2014/main" id="{E3DC2A25-578A-41E8-8E6D-9856CF27DF55}"/>
              </a:ext>
            </a:extLst>
          </p:cNvPr>
          <p:cNvSpPr>
            <a:spLocks/>
          </p:cNvSpPr>
          <p:nvPr/>
        </p:nvSpPr>
        <p:spPr bwMode="auto">
          <a:xfrm>
            <a:off x="6229351" y="2911476"/>
            <a:ext cx="101600" cy="100013"/>
          </a:xfrm>
          <a:custGeom>
            <a:avLst/>
            <a:gdLst>
              <a:gd name="T0" fmla="*/ 30 w 39"/>
              <a:gd name="T1" fmla="*/ 36 h 39"/>
              <a:gd name="T2" fmla="*/ 39 w 39"/>
              <a:gd name="T3" fmla="*/ 24 h 39"/>
              <a:gd name="T4" fmla="*/ 39 w 39"/>
              <a:gd name="T5" fmla="*/ 9 h 39"/>
              <a:gd name="T6" fmla="*/ 30 w 39"/>
              <a:gd name="T7" fmla="*/ 3 h 39"/>
              <a:gd name="T8" fmla="*/ 12 w 39"/>
              <a:gd name="T9" fmla="*/ 3 h 39"/>
              <a:gd name="T10" fmla="*/ 6 w 39"/>
              <a:gd name="T11" fmla="*/ 3 h 39"/>
              <a:gd name="T12" fmla="*/ 0 w 39"/>
              <a:gd name="T13" fmla="*/ 6 h 39"/>
              <a:gd name="T14" fmla="*/ 6 w 39"/>
              <a:gd name="T15" fmla="*/ 15 h 39"/>
              <a:gd name="T16" fmla="*/ 15 w 39"/>
              <a:gd name="T17" fmla="*/ 24 h 39"/>
              <a:gd name="T18" fmla="*/ 24 w 39"/>
              <a:gd name="T19" fmla="*/ 36 h 39"/>
              <a:gd name="T20" fmla="*/ 30 w 39"/>
              <a:gd name="T21" fmla="*/ 39 h 39"/>
              <a:gd name="T22" fmla="*/ 30 w 39"/>
              <a:gd name="T23" fmla="*/ 36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39">
                <a:moveTo>
                  <a:pt x="30" y="36"/>
                </a:moveTo>
                <a:cubicBezTo>
                  <a:pt x="30" y="33"/>
                  <a:pt x="36" y="24"/>
                  <a:pt x="39" y="24"/>
                </a:cubicBezTo>
                <a:cubicBezTo>
                  <a:pt x="39" y="24"/>
                  <a:pt x="39" y="15"/>
                  <a:pt x="39" y="9"/>
                </a:cubicBezTo>
                <a:cubicBezTo>
                  <a:pt x="33" y="6"/>
                  <a:pt x="30" y="3"/>
                  <a:pt x="30" y="3"/>
                </a:cubicBezTo>
                <a:cubicBezTo>
                  <a:pt x="30" y="3"/>
                  <a:pt x="15" y="3"/>
                  <a:pt x="12" y="3"/>
                </a:cubicBezTo>
                <a:cubicBezTo>
                  <a:pt x="9" y="0"/>
                  <a:pt x="6" y="6"/>
                  <a:pt x="6" y="3"/>
                </a:cubicBezTo>
                <a:cubicBezTo>
                  <a:pt x="3" y="0"/>
                  <a:pt x="0" y="3"/>
                  <a:pt x="0" y="6"/>
                </a:cubicBezTo>
                <a:cubicBezTo>
                  <a:pt x="0" y="9"/>
                  <a:pt x="6" y="9"/>
                  <a:pt x="6" y="15"/>
                </a:cubicBezTo>
                <a:cubicBezTo>
                  <a:pt x="6" y="18"/>
                  <a:pt x="15" y="24"/>
                  <a:pt x="15" y="24"/>
                </a:cubicBezTo>
                <a:cubicBezTo>
                  <a:pt x="15" y="27"/>
                  <a:pt x="21" y="30"/>
                  <a:pt x="24" y="36"/>
                </a:cubicBezTo>
                <a:cubicBezTo>
                  <a:pt x="24" y="36"/>
                  <a:pt x="27" y="39"/>
                  <a:pt x="30" y="39"/>
                </a:cubicBezTo>
                <a:cubicBezTo>
                  <a:pt x="30" y="36"/>
                  <a:pt x="30" y="36"/>
                  <a:pt x="30" y="36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84" name="Freeform 73">
            <a:extLst>
              <a:ext uri="{FF2B5EF4-FFF2-40B4-BE49-F238E27FC236}">
                <a16:creationId xmlns:a16="http://schemas.microsoft.com/office/drawing/2014/main" id="{9E3847B8-57E3-4668-9F8D-543801744205}"/>
              </a:ext>
            </a:extLst>
          </p:cNvPr>
          <p:cNvSpPr>
            <a:spLocks/>
          </p:cNvSpPr>
          <p:nvPr/>
        </p:nvSpPr>
        <p:spPr bwMode="auto">
          <a:xfrm>
            <a:off x="6176964" y="2865439"/>
            <a:ext cx="153987" cy="138112"/>
          </a:xfrm>
          <a:custGeom>
            <a:avLst/>
            <a:gdLst>
              <a:gd name="T0" fmla="*/ 36 w 60"/>
              <a:gd name="T1" fmla="*/ 42 h 54"/>
              <a:gd name="T2" fmla="*/ 27 w 60"/>
              <a:gd name="T3" fmla="*/ 33 h 54"/>
              <a:gd name="T4" fmla="*/ 21 w 60"/>
              <a:gd name="T5" fmla="*/ 24 h 54"/>
              <a:gd name="T6" fmla="*/ 27 w 60"/>
              <a:gd name="T7" fmla="*/ 21 h 54"/>
              <a:gd name="T8" fmla="*/ 33 w 60"/>
              <a:gd name="T9" fmla="*/ 21 h 54"/>
              <a:gd name="T10" fmla="*/ 51 w 60"/>
              <a:gd name="T11" fmla="*/ 21 h 54"/>
              <a:gd name="T12" fmla="*/ 60 w 60"/>
              <a:gd name="T13" fmla="*/ 27 h 54"/>
              <a:gd name="T14" fmla="*/ 60 w 60"/>
              <a:gd name="T15" fmla="*/ 24 h 54"/>
              <a:gd name="T16" fmla="*/ 57 w 60"/>
              <a:gd name="T17" fmla="*/ 15 h 54"/>
              <a:gd name="T18" fmla="*/ 54 w 60"/>
              <a:gd name="T19" fmla="*/ 9 h 54"/>
              <a:gd name="T20" fmla="*/ 51 w 60"/>
              <a:gd name="T21" fmla="*/ 9 h 54"/>
              <a:gd name="T22" fmla="*/ 39 w 60"/>
              <a:gd name="T23" fmla="*/ 9 h 54"/>
              <a:gd name="T24" fmla="*/ 30 w 60"/>
              <a:gd name="T25" fmla="*/ 0 h 54"/>
              <a:gd name="T26" fmla="*/ 21 w 60"/>
              <a:gd name="T27" fmla="*/ 6 h 54"/>
              <a:gd name="T28" fmla="*/ 18 w 60"/>
              <a:gd name="T29" fmla="*/ 12 h 54"/>
              <a:gd name="T30" fmla="*/ 15 w 60"/>
              <a:gd name="T31" fmla="*/ 15 h 54"/>
              <a:gd name="T32" fmla="*/ 9 w 60"/>
              <a:gd name="T33" fmla="*/ 15 h 54"/>
              <a:gd name="T34" fmla="*/ 0 w 60"/>
              <a:gd name="T35" fmla="*/ 18 h 54"/>
              <a:gd name="T36" fmla="*/ 3 w 60"/>
              <a:gd name="T37" fmla="*/ 21 h 54"/>
              <a:gd name="T38" fmla="*/ 12 w 60"/>
              <a:gd name="T39" fmla="*/ 27 h 54"/>
              <a:gd name="T40" fmla="*/ 21 w 60"/>
              <a:gd name="T41" fmla="*/ 42 h 54"/>
              <a:gd name="T42" fmla="*/ 30 w 60"/>
              <a:gd name="T43" fmla="*/ 45 h 54"/>
              <a:gd name="T44" fmla="*/ 39 w 60"/>
              <a:gd name="T45" fmla="*/ 51 h 54"/>
              <a:gd name="T46" fmla="*/ 45 w 60"/>
              <a:gd name="T47" fmla="*/ 54 h 54"/>
              <a:gd name="T48" fmla="*/ 36 w 60"/>
              <a:gd name="T49" fmla="*/ 42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0" h="54">
                <a:moveTo>
                  <a:pt x="36" y="42"/>
                </a:moveTo>
                <a:cubicBezTo>
                  <a:pt x="36" y="42"/>
                  <a:pt x="27" y="36"/>
                  <a:pt x="27" y="33"/>
                </a:cubicBezTo>
                <a:cubicBezTo>
                  <a:pt x="27" y="27"/>
                  <a:pt x="21" y="27"/>
                  <a:pt x="21" y="24"/>
                </a:cubicBezTo>
                <a:cubicBezTo>
                  <a:pt x="21" y="21"/>
                  <a:pt x="24" y="18"/>
                  <a:pt x="27" y="21"/>
                </a:cubicBezTo>
                <a:cubicBezTo>
                  <a:pt x="27" y="24"/>
                  <a:pt x="30" y="18"/>
                  <a:pt x="33" y="21"/>
                </a:cubicBezTo>
                <a:cubicBezTo>
                  <a:pt x="36" y="21"/>
                  <a:pt x="51" y="21"/>
                  <a:pt x="51" y="21"/>
                </a:cubicBezTo>
                <a:cubicBezTo>
                  <a:pt x="51" y="21"/>
                  <a:pt x="54" y="24"/>
                  <a:pt x="60" y="27"/>
                </a:cubicBezTo>
                <a:cubicBezTo>
                  <a:pt x="60" y="24"/>
                  <a:pt x="60" y="24"/>
                  <a:pt x="60" y="24"/>
                </a:cubicBezTo>
                <a:cubicBezTo>
                  <a:pt x="60" y="21"/>
                  <a:pt x="60" y="18"/>
                  <a:pt x="57" y="15"/>
                </a:cubicBezTo>
                <a:cubicBezTo>
                  <a:pt x="54" y="15"/>
                  <a:pt x="54" y="12"/>
                  <a:pt x="54" y="9"/>
                </a:cubicBezTo>
                <a:cubicBezTo>
                  <a:pt x="51" y="9"/>
                  <a:pt x="51" y="9"/>
                  <a:pt x="51" y="9"/>
                </a:cubicBezTo>
                <a:cubicBezTo>
                  <a:pt x="48" y="12"/>
                  <a:pt x="39" y="12"/>
                  <a:pt x="39" y="9"/>
                </a:cubicBezTo>
                <a:cubicBezTo>
                  <a:pt x="36" y="6"/>
                  <a:pt x="30" y="3"/>
                  <a:pt x="30" y="0"/>
                </a:cubicBezTo>
                <a:cubicBezTo>
                  <a:pt x="27" y="3"/>
                  <a:pt x="24" y="6"/>
                  <a:pt x="21" y="6"/>
                </a:cubicBezTo>
                <a:cubicBezTo>
                  <a:pt x="21" y="6"/>
                  <a:pt x="21" y="12"/>
                  <a:pt x="18" y="12"/>
                </a:cubicBezTo>
                <a:cubicBezTo>
                  <a:pt x="15" y="15"/>
                  <a:pt x="15" y="15"/>
                  <a:pt x="15" y="15"/>
                </a:cubicBezTo>
                <a:cubicBezTo>
                  <a:pt x="15" y="18"/>
                  <a:pt x="9" y="15"/>
                  <a:pt x="9" y="15"/>
                </a:cubicBezTo>
                <a:cubicBezTo>
                  <a:pt x="6" y="15"/>
                  <a:pt x="3" y="18"/>
                  <a:pt x="0" y="18"/>
                </a:cubicBezTo>
                <a:cubicBezTo>
                  <a:pt x="0" y="18"/>
                  <a:pt x="0" y="21"/>
                  <a:pt x="3" y="21"/>
                </a:cubicBezTo>
                <a:cubicBezTo>
                  <a:pt x="6" y="21"/>
                  <a:pt x="12" y="21"/>
                  <a:pt x="12" y="27"/>
                </a:cubicBezTo>
                <a:cubicBezTo>
                  <a:pt x="12" y="30"/>
                  <a:pt x="18" y="39"/>
                  <a:pt x="21" y="42"/>
                </a:cubicBezTo>
                <a:cubicBezTo>
                  <a:pt x="24" y="45"/>
                  <a:pt x="30" y="45"/>
                  <a:pt x="30" y="45"/>
                </a:cubicBezTo>
                <a:cubicBezTo>
                  <a:pt x="30" y="48"/>
                  <a:pt x="36" y="51"/>
                  <a:pt x="39" y="51"/>
                </a:cubicBezTo>
                <a:cubicBezTo>
                  <a:pt x="42" y="51"/>
                  <a:pt x="42" y="51"/>
                  <a:pt x="45" y="54"/>
                </a:cubicBezTo>
                <a:cubicBezTo>
                  <a:pt x="42" y="48"/>
                  <a:pt x="36" y="45"/>
                  <a:pt x="36" y="42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85" name="Freeform 74">
            <a:extLst>
              <a:ext uri="{FF2B5EF4-FFF2-40B4-BE49-F238E27FC236}">
                <a16:creationId xmlns:a16="http://schemas.microsoft.com/office/drawing/2014/main" id="{64249EE7-2B9A-4CAB-A46E-1B81B1555E5D}"/>
              </a:ext>
            </a:extLst>
          </p:cNvPr>
          <p:cNvSpPr>
            <a:spLocks/>
          </p:cNvSpPr>
          <p:nvPr/>
        </p:nvSpPr>
        <p:spPr bwMode="auto">
          <a:xfrm>
            <a:off x="6321426" y="3011489"/>
            <a:ext cx="53975" cy="98425"/>
          </a:xfrm>
          <a:custGeom>
            <a:avLst/>
            <a:gdLst>
              <a:gd name="T0" fmla="*/ 15 w 21"/>
              <a:gd name="T1" fmla="*/ 33 h 39"/>
              <a:gd name="T2" fmla="*/ 18 w 21"/>
              <a:gd name="T3" fmla="*/ 30 h 39"/>
              <a:gd name="T4" fmla="*/ 21 w 21"/>
              <a:gd name="T5" fmla="*/ 24 h 39"/>
              <a:gd name="T6" fmla="*/ 21 w 21"/>
              <a:gd name="T7" fmla="*/ 24 h 39"/>
              <a:gd name="T8" fmla="*/ 15 w 21"/>
              <a:gd name="T9" fmla="*/ 15 h 39"/>
              <a:gd name="T10" fmla="*/ 18 w 21"/>
              <a:gd name="T11" fmla="*/ 3 h 39"/>
              <a:gd name="T12" fmla="*/ 6 w 21"/>
              <a:gd name="T13" fmla="*/ 0 h 39"/>
              <a:gd name="T14" fmla="*/ 3 w 21"/>
              <a:gd name="T15" fmla="*/ 6 h 39"/>
              <a:gd name="T16" fmla="*/ 6 w 21"/>
              <a:gd name="T17" fmla="*/ 15 h 39"/>
              <a:gd name="T18" fmla="*/ 3 w 21"/>
              <a:gd name="T19" fmla="*/ 30 h 39"/>
              <a:gd name="T20" fmla="*/ 12 w 21"/>
              <a:gd name="T21" fmla="*/ 39 h 39"/>
              <a:gd name="T22" fmla="*/ 15 w 21"/>
              <a:gd name="T23" fmla="*/ 33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" h="39">
                <a:moveTo>
                  <a:pt x="15" y="33"/>
                </a:moveTo>
                <a:cubicBezTo>
                  <a:pt x="18" y="33"/>
                  <a:pt x="15" y="33"/>
                  <a:pt x="18" y="30"/>
                </a:cubicBezTo>
                <a:cubicBezTo>
                  <a:pt x="21" y="27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18" y="21"/>
                  <a:pt x="15" y="18"/>
                  <a:pt x="15" y="15"/>
                </a:cubicBezTo>
                <a:cubicBezTo>
                  <a:pt x="15" y="12"/>
                  <a:pt x="15" y="9"/>
                  <a:pt x="18" y="3"/>
                </a:cubicBezTo>
                <a:cubicBezTo>
                  <a:pt x="15" y="3"/>
                  <a:pt x="9" y="0"/>
                  <a:pt x="6" y="0"/>
                </a:cubicBezTo>
                <a:cubicBezTo>
                  <a:pt x="6" y="0"/>
                  <a:pt x="3" y="3"/>
                  <a:pt x="3" y="6"/>
                </a:cubicBezTo>
                <a:cubicBezTo>
                  <a:pt x="6" y="9"/>
                  <a:pt x="9" y="12"/>
                  <a:pt x="6" y="15"/>
                </a:cubicBezTo>
                <a:cubicBezTo>
                  <a:pt x="3" y="18"/>
                  <a:pt x="0" y="27"/>
                  <a:pt x="3" y="30"/>
                </a:cubicBezTo>
                <a:cubicBezTo>
                  <a:pt x="9" y="33"/>
                  <a:pt x="9" y="39"/>
                  <a:pt x="12" y="39"/>
                </a:cubicBezTo>
                <a:cubicBezTo>
                  <a:pt x="12" y="36"/>
                  <a:pt x="12" y="33"/>
                  <a:pt x="15" y="3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86" name="Freeform 75">
            <a:extLst>
              <a:ext uri="{FF2B5EF4-FFF2-40B4-BE49-F238E27FC236}">
                <a16:creationId xmlns:a16="http://schemas.microsoft.com/office/drawing/2014/main" id="{01A26ABD-950C-44E9-93B8-0459E2D15C7F}"/>
              </a:ext>
            </a:extLst>
          </p:cNvPr>
          <p:cNvSpPr>
            <a:spLocks/>
          </p:cNvSpPr>
          <p:nvPr/>
        </p:nvSpPr>
        <p:spPr bwMode="auto">
          <a:xfrm>
            <a:off x="6061075" y="2773365"/>
            <a:ext cx="215900" cy="98425"/>
          </a:xfrm>
          <a:custGeom>
            <a:avLst/>
            <a:gdLst>
              <a:gd name="T0" fmla="*/ 69 w 84"/>
              <a:gd name="T1" fmla="*/ 3 h 39"/>
              <a:gd name="T2" fmla="*/ 60 w 84"/>
              <a:gd name="T3" fmla="*/ 0 h 39"/>
              <a:gd name="T4" fmla="*/ 57 w 84"/>
              <a:gd name="T5" fmla="*/ 6 h 39"/>
              <a:gd name="T6" fmla="*/ 48 w 84"/>
              <a:gd name="T7" fmla="*/ 6 h 39"/>
              <a:gd name="T8" fmla="*/ 42 w 84"/>
              <a:gd name="T9" fmla="*/ 12 h 39"/>
              <a:gd name="T10" fmla="*/ 36 w 84"/>
              <a:gd name="T11" fmla="*/ 18 h 39"/>
              <a:gd name="T12" fmla="*/ 33 w 84"/>
              <a:gd name="T13" fmla="*/ 21 h 39"/>
              <a:gd name="T14" fmla="*/ 21 w 84"/>
              <a:gd name="T15" fmla="*/ 24 h 39"/>
              <a:gd name="T16" fmla="*/ 15 w 84"/>
              <a:gd name="T17" fmla="*/ 24 h 39"/>
              <a:gd name="T18" fmla="*/ 9 w 84"/>
              <a:gd name="T19" fmla="*/ 24 h 39"/>
              <a:gd name="T20" fmla="*/ 0 w 84"/>
              <a:gd name="T21" fmla="*/ 24 h 39"/>
              <a:gd name="T22" fmla="*/ 0 w 84"/>
              <a:gd name="T23" fmla="*/ 30 h 39"/>
              <a:gd name="T24" fmla="*/ 6 w 84"/>
              <a:gd name="T25" fmla="*/ 33 h 39"/>
              <a:gd name="T26" fmla="*/ 12 w 84"/>
              <a:gd name="T27" fmla="*/ 33 h 39"/>
              <a:gd name="T28" fmla="*/ 21 w 84"/>
              <a:gd name="T29" fmla="*/ 30 h 39"/>
              <a:gd name="T30" fmla="*/ 30 w 84"/>
              <a:gd name="T31" fmla="*/ 30 h 39"/>
              <a:gd name="T32" fmla="*/ 30 w 84"/>
              <a:gd name="T33" fmla="*/ 36 h 39"/>
              <a:gd name="T34" fmla="*/ 42 w 84"/>
              <a:gd name="T35" fmla="*/ 36 h 39"/>
              <a:gd name="T36" fmla="*/ 54 w 84"/>
              <a:gd name="T37" fmla="*/ 39 h 39"/>
              <a:gd name="T38" fmla="*/ 63 w 84"/>
              <a:gd name="T39" fmla="*/ 36 h 39"/>
              <a:gd name="T40" fmla="*/ 72 w 84"/>
              <a:gd name="T41" fmla="*/ 33 h 39"/>
              <a:gd name="T42" fmla="*/ 72 w 84"/>
              <a:gd name="T43" fmla="*/ 33 h 39"/>
              <a:gd name="T44" fmla="*/ 72 w 84"/>
              <a:gd name="T45" fmla="*/ 30 h 39"/>
              <a:gd name="T46" fmla="*/ 75 w 84"/>
              <a:gd name="T47" fmla="*/ 24 h 39"/>
              <a:gd name="T48" fmla="*/ 75 w 84"/>
              <a:gd name="T49" fmla="*/ 21 h 39"/>
              <a:gd name="T50" fmla="*/ 81 w 84"/>
              <a:gd name="T51" fmla="*/ 18 h 39"/>
              <a:gd name="T52" fmla="*/ 84 w 84"/>
              <a:gd name="T53" fmla="*/ 15 h 39"/>
              <a:gd name="T54" fmla="*/ 78 w 84"/>
              <a:gd name="T55" fmla="*/ 6 h 39"/>
              <a:gd name="T56" fmla="*/ 69 w 84"/>
              <a:gd name="T57" fmla="*/ 3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4" h="39">
                <a:moveTo>
                  <a:pt x="69" y="3"/>
                </a:moveTo>
                <a:cubicBezTo>
                  <a:pt x="66" y="0"/>
                  <a:pt x="60" y="0"/>
                  <a:pt x="60" y="0"/>
                </a:cubicBezTo>
                <a:cubicBezTo>
                  <a:pt x="60" y="0"/>
                  <a:pt x="57" y="3"/>
                  <a:pt x="57" y="6"/>
                </a:cubicBezTo>
                <a:cubicBezTo>
                  <a:pt x="57" y="6"/>
                  <a:pt x="51" y="6"/>
                  <a:pt x="48" y="6"/>
                </a:cubicBezTo>
                <a:cubicBezTo>
                  <a:pt x="48" y="9"/>
                  <a:pt x="42" y="9"/>
                  <a:pt x="42" y="12"/>
                </a:cubicBezTo>
                <a:cubicBezTo>
                  <a:pt x="42" y="12"/>
                  <a:pt x="36" y="12"/>
                  <a:pt x="36" y="18"/>
                </a:cubicBezTo>
                <a:cubicBezTo>
                  <a:pt x="39" y="24"/>
                  <a:pt x="33" y="21"/>
                  <a:pt x="33" y="21"/>
                </a:cubicBezTo>
                <a:cubicBezTo>
                  <a:pt x="30" y="21"/>
                  <a:pt x="24" y="21"/>
                  <a:pt x="21" y="24"/>
                </a:cubicBezTo>
                <a:cubicBezTo>
                  <a:pt x="18" y="24"/>
                  <a:pt x="15" y="24"/>
                  <a:pt x="15" y="24"/>
                </a:cubicBezTo>
                <a:cubicBezTo>
                  <a:pt x="12" y="24"/>
                  <a:pt x="9" y="21"/>
                  <a:pt x="9" y="24"/>
                </a:cubicBezTo>
                <a:cubicBezTo>
                  <a:pt x="6" y="27"/>
                  <a:pt x="3" y="24"/>
                  <a:pt x="0" y="24"/>
                </a:cubicBezTo>
                <a:cubicBezTo>
                  <a:pt x="0" y="24"/>
                  <a:pt x="0" y="27"/>
                  <a:pt x="0" y="30"/>
                </a:cubicBezTo>
                <a:cubicBezTo>
                  <a:pt x="0" y="30"/>
                  <a:pt x="3" y="33"/>
                  <a:pt x="6" y="33"/>
                </a:cubicBezTo>
                <a:cubicBezTo>
                  <a:pt x="9" y="30"/>
                  <a:pt x="12" y="33"/>
                  <a:pt x="12" y="33"/>
                </a:cubicBezTo>
                <a:cubicBezTo>
                  <a:pt x="15" y="36"/>
                  <a:pt x="18" y="33"/>
                  <a:pt x="21" y="30"/>
                </a:cubicBezTo>
                <a:cubicBezTo>
                  <a:pt x="21" y="30"/>
                  <a:pt x="27" y="30"/>
                  <a:pt x="30" y="30"/>
                </a:cubicBezTo>
                <a:cubicBezTo>
                  <a:pt x="30" y="30"/>
                  <a:pt x="30" y="33"/>
                  <a:pt x="30" y="36"/>
                </a:cubicBezTo>
                <a:cubicBezTo>
                  <a:pt x="33" y="36"/>
                  <a:pt x="36" y="36"/>
                  <a:pt x="42" y="36"/>
                </a:cubicBezTo>
                <a:cubicBezTo>
                  <a:pt x="45" y="36"/>
                  <a:pt x="51" y="39"/>
                  <a:pt x="54" y="39"/>
                </a:cubicBezTo>
                <a:cubicBezTo>
                  <a:pt x="57" y="39"/>
                  <a:pt x="60" y="36"/>
                  <a:pt x="63" y="36"/>
                </a:cubicBezTo>
                <a:cubicBezTo>
                  <a:pt x="69" y="36"/>
                  <a:pt x="69" y="33"/>
                  <a:pt x="72" y="33"/>
                </a:cubicBezTo>
                <a:cubicBezTo>
                  <a:pt x="72" y="33"/>
                  <a:pt x="72" y="33"/>
                  <a:pt x="72" y="33"/>
                </a:cubicBezTo>
                <a:cubicBezTo>
                  <a:pt x="72" y="30"/>
                  <a:pt x="72" y="30"/>
                  <a:pt x="72" y="30"/>
                </a:cubicBezTo>
                <a:cubicBezTo>
                  <a:pt x="75" y="30"/>
                  <a:pt x="75" y="27"/>
                  <a:pt x="75" y="24"/>
                </a:cubicBezTo>
                <a:cubicBezTo>
                  <a:pt x="75" y="21"/>
                  <a:pt x="75" y="21"/>
                  <a:pt x="75" y="21"/>
                </a:cubicBezTo>
                <a:cubicBezTo>
                  <a:pt x="78" y="21"/>
                  <a:pt x="81" y="21"/>
                  <a:pt x="81" y="18"/>
                </a:cubicBezTo>
                <a:cubicBezTo>
                  <a:pt x="81" y="15"/>
                  <a:pt x="81" y="15"/>
                  <a:pt x="84" y="15"/>
                </a:cubicBezTo>
                <a:cubicBezTo>
                  <a:pt x="81" y="12"/>
                  <a:pt x="78" y="6"/>
                  <a:pt x="78" y="6"/>
                </a:cubicBezTo>
                <a:cubicBezTo>
                  <a:pt x="78" y="6"/>
                  <a:pt x="72" y="6"/>
                  <a:pt x="69" y="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578" name="Freeform 76">
            <a:extLst>
              <a:ext uri="{FF2B5EF4-FFF2-40B4-BE49-F238E27FC236}">
                <a16:creationId xmlns:a16="http://schemas.microsoft.com/office/drawing/2014/main" id="{DC9EA5A4-5E80-4636-9B73-0B7B87FC17ED}"/>
              </a:ext>
            </a:extLst>
          </p:cNvPr>
          <p:cNvSpPr>
            <a:spLocks/>
          </p:cNvSpPr>
          <p:nvPr/>
        </p:nvSpPr>
        <p:spPr bwMode="auto">
          <a:xfrm>
            <a:off x="6245226" y="2789237"/>
            <a:ext cx="184151" cy="106363"/>
          </a:xfrm>
          <a:custGeom>
            <a:avLst/>
            <a:gdLst>
              <a:gd name="T0" fmla="*/ 2147483646 w 72"/>
              <a:gd name="T1" fmla="*/ 2147483646 h 42"/>
              <a:gd name="T2" fmla="*/ 2147483646 w 72"/>
              <a:gd name="T3" fmla="*/ 2147483646 h 42"/>
              <a:gd name="T4" fmla="*/ 2147483646 w 72"/>
              <a:gd name="T5" fmla="*/ 2147483646 h 42"/>
              <a:gd name="T6" fmla="*/ 2147483646 w 72"/>
              <a:gd name="T7" fmla="*/ 0 h 42"/>
              <a:gd name="T8" fmla="*/ 2147483646 w 72"/>
              <a:gd name="T9" fmla="*/ 2147483646 h 42"/>
              <a:gd name="T10" fmla="*/ 2147483646 w 72"/>
              <a:gd name="T11" fmla="*/ 2147483646 h 42"/>
              <a:gd name="T12" fmla="*/ 2147483646 w 72"/>
              <a:gd name="T13" fmla="*/ 2147483646 h 42"/>
              <a:gd name="T14" fmla="*/ 2147483646 w 72"/>
              <a:gd name="T15" fmla="*/ 2147483646 h 42"/>
              <a:gd name="T16" fmla="*/ 2147483646 w 72"/>
              <a:gd name="T17" fmla="*/ 2147483646 h 42"/>
              <a:gd name="T18" fmla="*/ 2147483646 w 72"/>
              <a:gd name="T19" fmla="*/ 2147483646 h 42"/>
              <a:gd name="T20" fmla="*/ 2147483646 w 72"/>
              <a:gd name="T21" fmla="*/ 2147483646 h 42"/>
              <a:gd name="T22" fmla="*/ 0 w 72"/>
              <a:gd name="T23" fmla="*/ 2147483646 h 42"/>
              <a:gd name="T24" fmla="*/ 0 w 72"/>
              <a:gd name="T25" fmla="*/ 2147483646 h 42"/>
              <a:gd name="T26" fmla="*/ 2147483646 w 72"/>
              <a:gd name="T27" fmla="*/ 2147483646 h 42"/>
              <a:gd name="T28" fmla="*/ 2147483646 w 72"/>
              <a:gd name="T29" fmla="*/ 2147483646 h 42"/>
              <a:gd name="T30" fmla="*/ 2147483646 w 72"/>
              <a:gd name="T31" fmla="*/ 2147483646 h 42"/>
              <a:gd name="T32" fmla="*/ 2147483646 w 72"/>
              <a:gd name="T33" fmla="*/ 2147483646 h 42"/>
              <a:gd name="T34" fmla="*/ 2147483646 w 72"/>
              <a:gd name="T35" fmla="*/ 2147483646 h 42"/>
              <a:gd name="T36" fmla="*/ 2147483646 w 72"/>
              <a:gd name="T37" fmla="*/ 2147483646 h 42"/>
              <a:gd name="T38" fmla="*/ 2147483646 w 72"/>
              <a:gd name="T39" fmla="*/ 2147483646 h 42"/>
              <a:gd name="T40" fmla="*/ 2147483646 w 72"/>
              <a:gd name="T41" fmla="*/ 2147483646 h 42"/>
              <a:gd name="T42" fmla="*/ 2147483646 w 72"/>
              <a:gd name="T43" fmla="*/ 2147483646 h 42"/>
              <a:gd name="T44" fmla="*/ 2147483646 w 72"/>
              <a:gd name="T45" fmla="*/ 2147483646 h 42"/>
              <a:gd name="T46" fmla="*/ 2147483646 w 72"/>
              <a:gd name="T47" fmla="*/ 2147483646 h 4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72" h="42">
                <a:moveTo>
                  <a:pt x="69" y="6"/>
                </a:moveTo>
                <a:cubicBezTo>
                  <a:pt x="69" y="6"/>
                  <a:pt x="69" y="6"/>
                  <a:pt x="66" y="6"/>
                </a:cubicBezTo>
                <a:cubicBezTo>
                  <a:pt x="63" y="6"/>
                  <a:pt x="60" y="3"/>
                  <a:pt x="60" y="3"/>
                </a:cubicBezTo>
                <a:cubicBezTo>
                  <a:pt x="57" y="0"/>
                  <a:pt x="51" y="0"/>
                  <a:pt x="51" y="0"/>
                </a:cubicBezTo>
                <a:cubicBezTo>
                  <a:pt x="48" y="0"/>
                  <a:pt x="42" y="6"/>
                  <a:pt x="39" y="6"/>
                </a:cubicBezTo>
                <a:cubicBezTo>
                  <a:pt x="36" y="6"/>
                  <a:pt x="27" y="9"/>
                  <a:pt x="27" y="9"/>
                </a:cubicBezTo>
                <a:cubicBezTo>
                  <a:pt x="27" y="12"/>
                  <a:pt x="15" y="12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9" y="9"/>
                  <a:pt x="9" y="9"/>
                  <a:pt x="9" y="12"/>
                </a:cubicBezTo>
                <a:cubicBezTo>
                  <a:pt x="9" y="15"/>
                  <a:pt x="6" y="15"/>
                  <a:pt x="3" y="15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21"/>
                  <a:pt x="3" y="24"/>
                  <a:pt x="0" y="24"/>
                </a:cubicBezTo>
                <a:cubicBezTo>
                  <a:pt x="0" y="24"/>
                  <a:pt x="0" y="24"/>
                  <a:pt x="0" y="27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3"/>
                  <a:pt x="9" y="36"/>
                  <a:pt x="12" y="39"/>
                </a:cubicBezTo>
                <a:cubicBezTo>
                  <a:pt x="12" y="42"/>
                  <a:pt x="21" y="42"/>
                  <a:pt x="24" y="39"/>
                </a:cubicBezTo>
                <a:cubicBezTo>
                  <a:pt x="27" y="39"/>
                  <a:pt x="39" y="36"/>
                  <a:pt x="39" y="36"/>
                </a:cubicBezTo>
                <a:cubicBezTo>
                  <a:pt x="42" y="36"/>
                  <a:pt x="42" y="36"/>
                  <a:pt x="42" y="36"/>
                </a:cubicBezTo>
                <a:cubicBezTo>
                  <a:pt x="42" y="36"/>
                  <a:pt x="45" y="36"/>
                  <a:pt x="45" y="39"/>
                </a:cubicBezTo>
                <a:cubicBezTo>
                  <a:pt x="48" y="36"/>
                  <a:pt x="51" y="36"/>
                  <a:pt x="54" y="33"/>
                </a:cubicBezTo>
                <a:cubicBezTo>
                  <a:pt x="57" y="30"/>
                  <a:pt x="63" y="18"/>
                  <a:pt x="63" y="15"/>
                </a:cubicBezTo>
                <a:cubicBezTo>
                  <a:pt x="66" y="15"/>
                  <a:pt x="69" y="12"/>
                  <a:pt x="72" y="12"/>
                </a:cubicBezTo>
                <a:cubicBezTo>
                  <a:pt x="72" y="9"/>
                  <a:pt x="72" y="9"/>
                  <a:pt x="69" y="6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Freeform 77">
            <a:extLst>
              <a:ext uri="{FF2B5EF4-FFF2-40B4-BE49-F238E27FC236}">
                <a16:creationId xmlns:a16="http://schemas.microsoft.com/office/drawing/2014/main" id="{A9EA46DE-2C47-4981-AA79-887A9CC79962}"/>
              </a:ext>
            </a:extLst>
          </p:cNvPr>
          <p:cNvSpPr>
            <a:spLocks/>
          </p:cNvSpPr>
          <p:nvPr/>
        </p:nvSpPr>
        <p:spPr bwMode="auto">
          <a:xfrm>
            <a:off x="6130925" y="2695577"/>
            <a:ext cx="182563" cy="93663"/>
          </a:xfrm>
          <a:custGeom>
            <a:avLst/>
            <a:gdLst>
              <a:gd name="T0" fmla="*/ 69 w 72"/>
              <a:gd name="T1" fmla="*/ 18 h 36"/>
              <a:gd name="T2" fmla="*/ 60 w 72"/>
              <a:gd name="T3" fmla="*/ 15 h 36"/>
              <a:gd name="T4" fmla="*/ 57 w 72"/>
              <a:gd name="T5" fmla="*/ 12 h 36"/>
              <a:gd name="T6" fmla="*/ 51 w 72"/>
              <a:gd name="T7" fmla="*/ 12 h 36"/>
              <a:gd name="T8" fmla="*/ 45 w 72"/>
              <a:gd name="T9" fmla="*/ 9 h 36"/>
              <a:gd name="T10" fmla="*/ 39 w 72"/>
              <a:gd name="T11" fmla="*/ 6 h 36"/>
              <a:gd name="T12" fmla="*/ 33 w 72"/>
              <a:gd name="T13" fmla="*/ 0 h 36"/>
              <a:gd name="T14" fmla="*/ 30 w 72"/>
              <a:gd name="T15" fmla="*/ 3 h 36"/>
              <a:gd name="T16" fmla="*/ 24 w 72"/>
              <a:gd name="T17" fmla="*/ 3 h 36"/>
              <a:gd name="T18" fmla="*/ 15 w 72"/>
              <a:gd name="T19" fmla="*/ 6 h 36"/>
              <a:gd name="T20" fmla="*/ 3 w 72"/>
              <a:gd name="T21" fmla="*/ 12 h 36"/>
              <a:gd name="T22" fmla="*/ 6 w 72"/>
              <a:gd name="T23" fmla="*/ 18 h 36"/>
              <a:gd name="T24" fmla="*/ 9 w 72"/>
              <a:gd name="T25" fmla="*/ 27 h 36"/>
              <a:gd name="T26" fmla="*/ 21 w 72"/>
              <a:gd name="T27" fmla="*/ 36 h 36"/>
              <a:gd name="T28" fmla="*/ 21 w 72"/>
              <a:gd name="T29" fmla="*/ 36 h 36"/>
              <a:gd name="T30" fmla="*/ 30 w 72"/>
              <a:gd name="T31" fmla="*/ 36 h 36"/>
              <a:gd name="T32" fmla="*/ 33 w 72"/>
              <a:gd name="T33" fmla="*/ 30 h 36"/>
              <a:gd name="T34" fmla="*/ 42 w 72"/>
              <a:gd name="T35" fmla="*/ 33 h 36"/>
              <a:gd name="T36" fmla="*/ 51 w 72"/>
              <a:gd name="T37" fmla="*/ 36 h 36"/>
              <a:gd name="T38" fmla="*/ 51 w 72"/>
              <a:gd name="T39" fmla="*/ 36 h 36"/>
              <a:gd name="T40" fmla="*/ 54 w 72"/>
              <a:gd name="T41" fmla="*/ 33 h 36"/>
              <a:gd name="T42" fmla="*/ 66 w 72"/>
              <a:gd name="T43" fmla="*/ 27 h 36"/>
              <a:gd name="T44" fmla="*/ 72 w 72"/>
              <a:gd name="T45" fmla="*/ 24 h 36"/>
              <a:gd name="T46" fmla="*/ 69 w 72"/>
              <a:gd name="T47" fmla="*/ 18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72" h="36">
                <a:moveTo>
                  <a:pt x="69" y="18"/>
                </a:moveTo>
                <a:cubicBezTo>
                  <a:pt x="66" y="15"/>
                  <a:pt x="63" y="18"/>
                  <a:pt x="60" y="15"/>
                </a:cubicBezTo>
                <a:cubicBezTo>
                  <a:pt x="60" y="15"/>
                  <a:pt x="60" y="12"/>
                  <a:pt x="57" y="12"/>
                </a:cubicBezTo>
                <a:cubicBezTo>
                  <a:pt x="57" y="12"/>
                  <a:pt x="54" y="9"/>
                  <a:pt x="51" y="12"/>
                </a:cubicBezTo>
                <a:cubicBezTo>
                  <a:pt x="51" y="15"/>
                  <a:pt x="45" y="12"/>
                  <a:pt x="45" y="9"/>
                </a:cubicBezTo>
                <a:cubicBezTo>
                  <a:pt x="45" y="9"/>
                  <a:pt x="45" y="6"/>
                  <a:pt x="39" y="6"/>
                </a:cubicBezTo>
                <a:cubicBezTo>
                  <a:pt x="36" y="3"/>
                  <a:pt x="33" y="3"/>
                  <a:pt x="33" y="0"/>
                </a:cubicBezTo>
                <a:cubicBezTo>
                  <a:pt x="33" y="3"/>
                  <a:pt x="33" y="3"/>
                  <a:pt x="30" y="3"/>
                </a:cubicBezTo>
                <a:cubicBezTo>
                  <a:pt x="30" y="3"/>
                  <a:pt x="27" y="0"/>
                  <a:pt x="24" y="3"/>
                </a:cubicBezTo>
                <a:cubicBezTo>
                  <a:pt x="24" y="3"/>
                  <a:pt x="18" y="3"/>
                  <a:pt x="15" y="6"/>
                </a:cubicBezTo>
                <a:cubicBezTo>
                  <a:pt x="12" y="9"/>
                  <a:pt x="9" y="12"/>
                  <a:pt x="3" y="12"/>
                </a:cubicBezTo>
                <a:cubicBezTo>
                  <a:pt x="0" y="12"/>
                  <a:pt x="3" y="15"/>
                  <a:pt x="6" y="18"/>
                </a:cubicBezTo>
                <a:cubicBezTo>
                  <a:pt x="6" y="21"/>
                  <a:pt x="6" y="24"/>
                  <a:pt x="9" y="27"/>
                </a:cubicBezTo>
                <a:cubicBezTo>
                  <a:pt x="12" y="30"/>
                  <a:pt x="21" y="33"/>
                  <a:pt x="21" y="36"/>
                </a:cubicBezTo>
                <a:cubicBezTo>
                  <a:pt x="21" y="36"/>
                  <a:pt x="21" y="36"/>
                  <a:pt x="21" y="36"/>
                </a:cubicBezTo>
                <a:cubicBezTo>
                  <a:pt x="24" y="36"/>
                  <a:pt x="30" y="36"/>
                  <a:pt x="30" y="36"/>
                </a:cubicBezTo>
                <a:cubicBezTo>
                  <a:pt x="30" y="33"/>
                  <a:pt x="33" y="30"/>
                  <a:pt x="33" y="30"/>
                </a:cubicBezTo>
                <a:cubicBezTo>
                  <a:pt x="33" y="30"/>
                  <a:pt x="39" y="30"/>
                  <a:pt x="42" y="33"/>
                </a:cubicBezTo>
                <a:cubicBezTo>
                  <a:pt x="45" y="36"/>
                  <a:pt x="51" y="36"/>
                  <a:pt x="51" y="36"/>
                </a:cubicBezTo>
                <a:cubicBezTo>
                  <a:pt x="51" y="36"/>
                  <a:pt x="51" y="36"/>
                  <a:pt x="51" y="36"/>
                </a:cubicBezTo>
                <a:cubicBezTo>
                  <a:pt x="54" y="36"/>
                  <a:pt x="54" y="33"/>
                  <a:pt x="54" y="33"/>
                </a:cubicBezTo>
                <a:cubicBezTo>
                  <a:pt x="57" y="33"/>
                  <a:pt x="63" y="33"/>
                  <a:pt x="66" y="27"/>
                </a:cubicBezTo>
                <a:cubicBezTo>
                  <a:pt x="66" y="27"/>
                  <a:pt x="69" y="24"/>
                  <a:pt x="72" y="24"/>
                </a:cubicBezTo>
                <a:cubicBezTo>
                  <a:pt x="72" y="21"/>
                  <a:pt x="69" y="18"/>
                  <a:pt x="69" y="18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580" name="Freeform 78">
            <a:extLst>
              <a:ext uri="{FF2B5EF4-FFF2-40B4-BE49-F238E27FC236}">
                <a16:creationId xmlns:a16="http://schemas.microsoft.com/office/drawing/2014/main" id="{432EA744-0A73-4B6D-BDA0-7519F1059F17}"/>
              </a:ext>
            </a:extLst>
          </p:cNvPr>
          <p:cNvSpPr>
            <a:spLocks/>
          </p:cNvSpPr>
          <p:nvPr/>
        </p:nvSpPr>
        <p:spPr bwMode="auto">
          <a:xfrm>
            <a:off x="6259514" y="2749549"/>
            <a:ext cx="161925" cy="69851"/>
          </a:xfrm>
          <a:custGeom>
            <a:avLst/>
            <a:gdLst>
              <a:gd name="T0" fmla="*/ 2147483646 w 63"/>
              <a:gd name="T1" fmla="*/ 2147483646 h 27"/>
              <a:gd name="T2" fmla="*/ 2147483646 w 63"/>
              <a:gd name="T3" fmla="*/ 2147483646 h 27"/>
              <a:gd name="T4" fmla="*/ 2147483646 w 63"/>
              <a:gd name="T5" fmla="*/ 2147483646 h 27"/>
              <a:gd name="T6" fmla="*/ 2147483646 w 63"/>
              <a:gd name="T7" fmla="*/ 2147483646 h 27"/>
              <a:gd name="T8" fmla="*/ 2147483646 w 63"/>
              <a:gd name="T9" fmla="*/ 2147483646 h 27"/>
              <a:gd name="T10" fmla="*/ 2147483646 w 63"/>
              <a:gd name="T11" fmla="*/ 2147483646 h 27"/>
              <a:gd name="T12" fmla="*/ 2147483646 w 63"/>
              <a:gd name="T13" fmla="*/ 2147483646 h 27"/>
              <a:gd name="T14" fmla="*/ 0 w 63"/>
              <a:gd name="T15" fmla="*/ 2147483646 h 27"/>
              <a:gd name="T16" fmla="*/ 2147483646 w 63"/>
              <a:gd name="T17" fmla="*/ 2147483646 h 27"/>
              <a:gd name="T18" fmla="*/ 2147483646 w 63"/>
              <a:gd name="T19" fmla="*/ 2147483646 h 27"/>
              <a:gd name="T20" fmla="*/ 2147483646 w 63"/>
              <a:gd name="T21" fmla="*/ 2147483646 h 27"/>
              <a:gd name="T22" fmla="*/ 2147483646 w 63"/>
              <a:gd name="T23" fmla="*/ 2147483646 h 27"/>
              <a:gd name="T24" fmla="*/ 2147483646 w 63"/>
              <a:gd name="T25" fmla="*/ 2147483646 h 27"/>
              <a:gd name="T26" fmla="*/ 2147483646 w 63"/>
              <a:gd name="T27" fmla="*/ 2147483646 h 27"/>
              <a:gd name="T28" fmla="*/ 2147483646 w 63"/>
              <a:gd name="T29" fmla="*/ 2147483646 h 27"/>
              <a:gd name="T30" fmla="*/ 2147483646 w 63"/>
              <a:gd name="T31" fmla="*/ 2147483646 h 27"/>
              <a:gd name="T32" fmla="*/ 2147483646 w 63"/>
              <a:gd name="T33" fmla="*/ 2147483646 h 27"/>
              <a:gd name="T34" fmla="*/ 2147483646 w 63"/>
              <a:gd name="T35" fmla="*/ 2147483646 h 27"/>
              <a:gd name="T36" fmla="*/ 2147483646 w 63"/>
              <a:gd name="T37" fmla="*/ 2147483646 h 27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63" h="27">
                <a:moveTo>
                  <a:pt x="48" y="3"/>
                </a:moveTo>
                <a:cubicBezTo>
                  <a:pt x="45" y="6"/>
                  <a:pt x="42" y="3"/>
                  <a:pt x="39" y="3"/>
                </a:cubicBezTo>
                <a:cubicBezTo>
                  <a:pt x="36" y="6"/>
                  <a:pt x="30" y="3"/>
                  <a:pt x="30" y="3"/>
                </a:cubicBezTo>
                <a:cubicBezTo>
                  <a:pt x="27" y="0"/>
                  <a:pt x="24" y="6"/>
                  <a:pt x="24" y="3"/>
                </a:cubicBezTo>
                <a:cubicBezTo>
                  <a:pt x="21" y="3"/>
                  <a:pt x="21" y="3"/>
                  <a:pt x="21" y="3"/>
                </a:cubicBezTo>
                <a:cubicBezTo>
                  <a:pt x="18" y="3"/>
                  <a:pt x="15" y="6"/>
                  <a:pt x="15" y="6"/>
                </a:cubicBezTo>
                <a:cubicBezTo>
                  <a:pt x="12" y="12"/>
                  <a:pt x="6" y="12"/>
                  <a:pt x="3" y="12"/>
                </a:cubicBezTo>
                <a:cubicBezTo>
                  <a:pt x="3" y="12"/>
                  <a:pt x="3" y="15"/>
                  <a:pt x="0" y="15"/>
                </a:cubicBezTo>
                <a:cubicBezTo>
                  <a:pt x="3" y="18"/>
                  <a:pt x="3" y="24"/>
                  <a:pt x="6" y="24"/>
                </a:cubicBezTo>
                <a:cubicBezTo>
                  <a:pt x="9" y="27"/>
                  <a:pt x="21" y="27"/>
                  <a:pt x="21" y="24"/>
                </a:cubicBezTo>
                <a:cubicBezTo>
                  <a:pt x="21" y="24"/>
                  <a:pt x="30" y="21"/>
                  <a:pt x="33" y="21"/>
                </a:cubicBezTo>
                <a:cubicBezTo>
                  <a:pt x="36" y="21"/>
                  <a:pt x="42" y="15"/>
                  <a:pt x="45" y="15"/>
                </a:cubicBezTo>
                <a:cubicBezTo>
                  <a:pt x="45" y="15"/>
                  <a:pt x="51" y="15"/>
                  <a:pt x="54" y="18"/>
                </a:cubicBezTo>
                <a:cubicBezTo>
                  <a:pt x="54" y="18"/>
                  <a:pt x="57" y="21"/>
                  <a:pt x="60" y="21"/>
                </a:cubicBezTo>
                <a:cubicBezTo>
                  <a:pt x="60" y="18"/>
                  <a:pt x="60" y="18"/>
                  <a:pt x="60" y="18"/>
                </a:cubicBezTo>
                <a:cubicBezTo>
                  <a:pt x="60" y="15"/>
                  <a:pt x="63" y="9"/>
                  <a:pt x="63" y="9"/>
                </a:cubicBezTo>
                <a:cubicBezTo>
                  <a:pt x="63" y="9"/>
                  <a:pt x="63" y="9"/>
                  <a:pt x="63" y="9"/>
                </a:cubicBezTo>
                <a:cubicBezTo>
                  <a:pt x="60" y="9"/>
                  <a:pt x="57" y="6"/>
                  <a:pt x="57" y="6"/>
                </a:cubicBezTo>
                <a:cubicBezTo>
                  <a:pt x="57" y="6"/>
                  <a:pt x="51" y="3"/>
                  <a:pt x="48" y="3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Freeform 79">
            <a:extLst>
              <a:ext uri="{FF2B5EF4-FFF2-40B4-BE49-F238E27FC236}">
                <a16:creationId xmlns:a16="http://schemas.microsoft.com/office/drawing/2014/main" id="{226F4A7E-2E03-4687-9F12-A02A69E0BABB}"/>
              </a:ext>
            </a:extLst>
          </p:cNvPr>
          <p:cNvSpPr>
            <a:spLocks/>
          </p:cNvSpPr>
          <p:nvPr/>
        </p:nvSpPr>
        <p:spPr bwMode="auto">
          <a:xfrm>
            <a:off x="5502276" y="3025776"/>
            <a:ext cx="106363" cy="176213"/>
          </a:xfrm>
          <a:custGeom>
            <a:avLst/>
            <a:gdLst>
              <a:gd name="T0" fmla="*/ 30 w 42"/>
              <a:gd name="T1" fmla="*/ 57 h 69"/>
              <a:gd name="T2" fmla="*/ 27 w 42"/>
              <a:gd name="T3" fmla="*/ 51 h 69"/>
              <a:gd name="T4" fmla="*/ 30 w 42"/>
              <a:gd name="T5" fmla="*/ 45 h 69"/>
              <a:gd name="T6" fmla="*/ 27 w 42"/>
              <a:gd name="T7" fmla="*/ 39 h 69"/>
              <a:gd name="T8" fmla="*/ 30 w 42"/>
              <a:gd name="T9" fmla="*/ 33 h 69"/>
              <a:gd name="T10" fmla="*/ 30 w 42"/>
              <a:gd name="T11" fmla="*/ 27 h 69"/>
              <a:gd name="T12" fmla="*/ 30 w 42"/>
              <a:gd name="T13" fmla="*/ 15 h 69"/>
              <a:gd name="T14" fmla="*/ 39 w 42"/>
              <a:gd name="T15" fmla="*/ 9 h 69"/>
              <a:gd name="T16" fmla="*/ 36 w 42"/>
              <a:gd name="T17" fmla="*/ 6 h 69"/>
              <a:gd name="T18" fmla="*/ 27 w 42"/>
              <a:gd name="T19" fmla="*/ 3 h 69"/>
              <a:gd name="T20" fmla="*/ 24 w 42"/>
              <a:gd name="T21" fmla="*/ 3 h 69"/>
              <a:gd name="T22" fmla="*/ 18 w 42"/>
              <a:gd name="T23" fmla="*/ 3 h 69"/>
              <a:gd name="T24" fmla="*/ 12 w 42"/>
              <a:gd name="T25" fmla="*/ 0 h 69"/>
              <a:gd name="T26" fmla="*/ 9 w 42"/>
              <a:gd name="T27" fmla="*/ 3 h 69"/>
              <a:gd name="T28" fmla="*/ 9 w 42"/>
              <a:gd name="T29" fmla="*/ 9 h 69"/>
              <a:gd name="T30" fmla="*/ 3 w 42"/>
              <a:gd name="T31" fmla="*/ 36 h 69"/>
              <a:gd name="T32" fmla="*/ 6 w 42"/>
              <a:gd name="T33" fmla="*/ 48 h 69"/>
              <a:gd name="T34" fmla="*/ 9 w 42"/>
              <a:gd name="T35" fmla="*/ 66 h 69"/>
              <a:gd name="T36" fmla="*/ 18 w 42"/>
              <a:gd name="T37" fmla="*/ 69 h 69"/>
              <a:gd name="T38" fmla="*/ 27 w 42"/>
              <a:gd name="T39" fmla="*/ 66 h 69"/>
              <a:gd name="T40" fmla="*/ 24 w 42"/>
              <a:gd name="T41" fmla="*/ 63 h 69"/>
              <a:gd name="T42" fmla="*/ 30 w 42"/>
              <a:gd name="T43" fmla="*/ 57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2" h="69">
                <a:moveTo>
                  <a:pt x="30" y="57"/>
                </a:moveTo>
                <a:cubicBezTo>
                  <a:pt x="33" y="54"/>
                  <a:pt x="27" y="51"/>
                  <a:pt x="27" y="51"/>
                </a:cubicBezTo>
                <a:cubicBezTo>
                  <a:pt x="27" y="48"/>
                  <a:pt x="27" y="45"/>
                  <a:pt x="30" y="45"/>
                </a:cubicBezTo>
                <a:cubicBezTo>
                  <a:pt x="33" y="45"/>
                  <a:pt x="30" y="42"/>
                  <a:pt x="27" y="39"/>
                </a:cubicBezTo>
                <a:cubicBezTo>
                  <a:pt x="24" y="36"/>
                  <a:pt x="27" y="33"/>
                  <a:pt x="30" y="33"/>
                </a:cubicBezTo>
                <a:cubicBezTo>
                  <a:pt x="33" y="33"/>
                  <a:pt x="27" y="30"/>
                  <a:pt x="30" y="27"/>
                </a:cubicBezTo>
                <a:cubicBezTo>
                  <a:pt x="33" y="24"/>
                  <a:pt x="30" y="18"/>
                  <a:pt x="30" y="15"/>
                </a:cubicBezTo>
                <a:cubicBezTo>
                  <a:pt x="30" y="12"/>
                  <a:pt x="33" y="12"/>
                  <a:pt x="39" y="9"/>
                </a:cubicBezTo>
                <a:cubicBezTo>
                  <a:pt x="42" y="6"/>
                  <a:pt x="36" y="6"/>
                  <a:pt x="36" y="6"/>
                </a:cubicBezTo>
                <a:cubicBezTo>
                  <a:pt x="36" y="3"/>
                  <a:pt x="30" y="0"/>
                  <a:pt x="27" y="3"/>
                </a:cubicBezTo>
                <a:cubicBezTo>
                  <a:pt x="24" y="6"/>
                  <a:pt x="27" y="3"/>
                  <a:pt x="24" y="3"/>
                </a:cubicBezTo>
                <a:cubicBezTo>
                  <a:pt x="21" y="3"/>
                  <a:pt x="18" y="3"/>
                  <a:pt x="18" y="3"/>
                </a:cubicBezTo>
                <a:cubicBezTo>
                  <a:pt x="18" y="0"/>
                  <a:pt x="15" y="0"/>
                  <a:pt x="12" y="0"/>
                </a:cubicBezTo>
                <a:cubicBezTo>
                  <a:pt x="12" y="3"/>
                  <a:pt x="12" y="3"/>
                  <a:pt x="9" y="3"/>
                </a:cubicBezTo>
                <a:cubicBezTo>
                  <a:pt x="9" y="6"/>
                  <a:pt x="9" y="9"/>
                  <a:pt x="9" y="9"/>
                </a:cubicBezTo>
                <a:cubicBezTo>
                  <a:pt x="12" y="15"/>
                  <a:pt x="6" y="33"/>
                  <a:pt x="3" y="36"/>
                </a:cubicBezTo>
                <a:cubicBezTo>
                  <a:pt x="0" y="42"/>
                  <a:pt x="3" y="45"/>
                  <a:pt x="6" y="48"/>
                </a:cubicBezTo>
                <a:cubicBezTo>
                  <a:pt x="12" y="51"/>
                  <a:pt x="9" y="63"/>
                  <a:pt x="9" y="66"/>
                </a:cubicBezTo>
                <a:cubicBezTo>
                  <a:pt x="9" y="69"/>
                  <a:pt x="12" y="69"/>
                  <a:pt x="18" y="69"/>
                </a:cubicBezTo>
                <a:cubicBezTo>
                  <a:pt x="21" y="69"/>
                  <a:pt x="24" y="66"/>
                  <a:pt x="27" y="66"/>
                </a:cubicBezTo>
                <a:cubicBezTo>
                  <a:pt x="24" y="66"/>
                  <a:pt x="24" y="63"/>
                  <a:pt x="24" y="63"/>
                </a:cubicBezTo>
                <a:cubicBezTo>
                  <a:pt x="24" y="60"/>
                  <a:pt x="24" y="57"/>
                  <a:pt x="30" y="57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91" name="Freeform 80">
            <a:extLst>
              <a:ext uri="{FF2B5EF4-FFF2-40B4-BE49-F238E27FC236}">
                <a16:creationId xmlns:a16="http://schemas.microsoft.com/office/drawing/2014/main" id="{82ED2AD8-76BA-4B97-BF21-C02050FE08C1}"/>
              </a:ext>
            </a:extLst>
          </p:cNvPr>
          <p:cNvSpPr>
            <a:spLocks/>
          </p:cNvSpPr>
          <p:nvPr/>
        </p:nvSpPr>
        <p:spPr bwMode="auto">
          <a:xfrm>
            <a:off x="5870575" y="2603500"/>
            <a:ext cx="122239" cy="101600"/>
          </a:xfrm>
          <a:custGeom>
            <a:avLst/>
            <a:gdLst>
              <a:gd name="T0" fmla="*/ 15 w 48"/>
              <a:gd name="T1" fmla="*/ 30 h 39"/>
              <a:gd name="T2" fmla="*/ 24 w 48"/>
              <a:gd name="T3" fmla="*/ 33 h 39"/>
              <a:gd name="T4" fmla="*/ 33 w 48"/>
              <a:gd name="T5" fmla="*/ 39 h 39"/>
              <a:gd name="T6" fmla="*/ 33 w 48"/>
              <a:gd name="T7" fmla="*/ 39 h 39"/>
              <a:gd name="T8" fmla="*/ 36 w 48"/>
              <a:gd name="T9" fmla="*/ 33 h 39"/>
              <a:gd name="T10" fmla="*/ 36 w 48"/>
              <a:gd name="T11" fmla="*/ 27 h 39"/>
              <a:gd name="T12" fmla="*/ 42 w 48"/>
              <a:gd name="T13" fmla="*/ 24 h 39"/>
              <a:gd name="T14" fmla="*/ 45 w 48"/>
              <a:gd name="T15" fmla="*/ 21 h 39"/>
              <a:gd name="T16" fmla="*/ 42 w 48"/>
              <a:gd name="T17" fmla="*/ 15 h 39"/>
              <a:gd name="T18" fmla="*/ 48 w 48"/>
              <a:gd name="T19" fmla="*/ 9 h 39"/>
              <a:gd name="T20" fmla="*/ 48 w 48"/>
              <a:gd name="T21" fmla="*/ 0 h 39"/>
              <a:gd name="T22" fmla="*/ 45 w 48"/>
              <a:gd name="T23" fmla="*/ 3 h 39"/>
              <a:gd name="T24" fmla="*/ 33 w 48"/>
              <a:gd name="T25" fmla="*/ 3 h 39"/>
              <a:gd name="T26" fmla="*/ 27 w 48"/>
              <a:gd name="T27" fmla="*/ 9 h 39"/>
              <a:gd name="T28" fmla="*/ 24 w 48"/>
              <a:gd name="T29" fmla="*/ 9 h 39"/>
              <a:gd name="T30" fmla="*/ 18 w 48"/>
              <a:gd name="T31" fmla="*/ 12 h 39"/>
              <a:gd name="T32" fmla="*/ 12 w 48"/>
              <a:gd name="T33" fmla="*/ 21 h 39"/>
              <a:gd name="T34" fmla="*/ 3 w 48"/>
              <a:gd name="T35" fmla="*/ 33 h 39"/>
              <a:gd name="T36" fmla="*/ 0 w 48"/>
              <a:gd name="T37" fmla="*/ 33 h 39"/>
              <a:gd name="T38" fmla="*/ 6 w 48"/>
              <a:gd name="T39" fmla="*/ 36 h 39"/>
              <a:gd name="T40" fmla="*/ 15 w 48"/>
              <a:gd name="T41" fmla="*/ 3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8" h="39">
                <a:moveTo>
                  <a:pt x="15" y="30"/>
                </a:moveTo>
                <a:cubicBezTo>
                  <a:pt x="18" y="30"/>
                  <a:pt x="21" y="30"/>
                  <a:pt x="24" y="33"/>
                </a:cubicBezTo>
                <a:cubicBezTo>
                  <a:pt x="27" y="33"/>
                  <a:pt x="30" y="36"/>
                  <a:pt x="33" y="39"/>
                </a:cubicBezTo>
                <a:cubicBezTo>
                  <a:pt x="33" y="39"/>
                  <a:pt x="33" y="39"/>
                  <a:pt x="33" y="39"/>
                </a:cubicBezTo>
                <a:cubicBezTo>
                  <a:pt x="36" y="39"/>
                  <a:pt x="36" y="33"/>
                  <a:pt x="36" y="33"/>
                </a:cubicBezTo>
                <a:cubicBezTo>
                  <a:pt x="36" y="30"/>
                  <a:pt x="36" y="27"/>
                  <a:pt x="36" y="27"/>
                </a:cubicBezTo>
                <a:cubicBezTo>
                  <a:pt x="39" y="27"/>
                  <a:pt x="42" y="27"/>
                  <a:pt x="42" y="24"/>
                </a:cubicBezTo>
                <a:cubicBezTo>
                  <a:pt x="42" y="21"/>
                  <a:pt x="45" y="21"/>
                  <a:pt x="45" y="21"/>
                </a:cubicBezTo>
                <a:cubicBezTo>
                  <a:pt x="45" y="18"/>
                  <a:pt x="42" y="15"/>
                  <a:pt x="42" y="15"/>
                </a:cubicBezTo>
                <a:cubicBezTo>
                  <a:pt x="42" y="12"/>
                  <a:pt x="45" y="12"/>
                  <a:pt x="48" y="9"/>
                </a:cubicBezTo>
                <a:cubicBezTo>
                  <a:pt x="48" y="6"/>
                  <a:pt x="48" y="3"/>
                  <a:pt x="48" y="0"/>
                </a:cubicBezTo>
                <a:cubicBezTo>
                  <a:pt x="45" y="3"/>
                  <a:pt x="45" y="3"/>
                  <a:pt x="45" y="3"/>
                </a:cubicBezTo>
                <a:cubicBezTo>
                  <a:pt x="42" y="0"/>
                  <a:pt x="39" y="0"/>
                  <a:pt x="33" y="3"/>
                </a:cubicBezTo>
                <a:cubicBezTo>
                  <a:pt x="27" y="3"/>
                  <a:pt x="27" y="9"/>
                  <a:pt x="27" y="9"/>
                </a:cubicBezTo>
                <a:cubicBezTo>
                  <a:pt x="30" y="12"/>
                  <a:pt x="24" y="12"/>
                  <a:pt x="24" y="9"/>
                </a:cubicBezTo>
                <a:cubicBezTo>
                  <a:pt x="21" y="9"/>
                  <a:pt x="18" y="9"/>
                  <a:pt x="18" y="12"/>
                </a:cubicBezTo>
                <a:cubicBezTo>
                  <a:pt x="18" y="15"/>
                  <a:pt x="12" y="18"/>
                  <a:pt x="12" y="21"/>
                </a:cubicBezTo>
                <a:cubicBezTo>
                  <a:pt x="12" y="27"/>
                  <a:pt x="6" y="30"/>
                  <a:pt x="3" y="33"/>
                </a:cubicBezTo>
                <a:cubicBezTo>
                  <a:pt x="3" y="33"/>
                  <a:pt x="3" y="33"/>
                  <a:pt x="0" y="33"/>
                </a:cubicBezTo>
                <a:cubicBezTo>
                  <a:pt x="3" y="33"/>
                  <a:pt x="6" y="36"/>
                  <a:pt x="6" y="36"/>
                </a:cubicBezTo>
                <a:cubicBezTo>
                  <a:pt x="9" y="36"/>
                  <a:pt x="15" y="33"/>
                  <a:pt x="15" y="3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92" name="Freeform 81">
            <a:extLst>
              <a:ext uri="{FF2B5EF4-FFF2-40B4-BE49-F238E27FC236}">
                <a16:creationId xmlns:a16="http://schemas.microsoft.com/office/drawing/2014/main" id="{69990843-E2BE-4B49-A4EB-3C41E00D28A7}"/>
              </a:ext>
            </a:extLst>
          </p:cNvPr>
          <p:cNvSpPr>
            <a:spLocks/>
          </p:cNvSpPr>
          <p:nvPr/>
        </p:nvSpPr>
        <p:spPr bwMode="auto">
          <a:xfrm>
            <a:off x="5946776" y="2735263"/>
            <a:ext cx="23813" cy="23812"/>
          </a:xfrm>
          <a:custGeom>
            <a:avLst/>
            <a:gdLst>
              <a:gd name="T0" fmla="*/ 6 w 9"/>
              <a:gd name="T1" fmla="*/ 0 h 9"/>
              <a:gd name="T2" fmla="*/ 0 w 9"/>
              <a:gd name="T3" fmla="*/ 9 h 9"/>
              <a:gd name="T4" fmla="*/ 9 w 9"/>
              <a:gd name="T5" fmla="*/ 9 h 9"/>
              <a:gd name="T6" fmla="*/ 6 w 9"/>
              <a:gd name="T7" fmla="*/ 0 h 9"/>
              <a:gd name="T8" fmla="*/ 6 w 9"/>
              <a:gd name="T9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9">
                <a:moveTo>
                  <a:pt x="6" y="0"/>
                </a:moveTo>
                <a:cubicBezTo>
                  <a:pt x="3" y="0"/>
                  <a:pt x="0" y="3"/>
                  <a:pt x="0" y="9"/>
                </a:cubicBezTo>
                <a:cubicBezTo>
                  <a:pt x="3" y="9"/>
                  <a:pt x="6" y="9"/>
                  <a:pt x="9" y="9"/>
                </a:cubicBezTo>
                <a:cubicBezTo>
                  <a:pt x="9" y="3"/>
                  <a:pt x="6" y="3"/>
                  <a:pt x="6" y="0"/>
                </a:cubicBezTo>
                <a:cubicBezTo>
                  <a:pt x="6" y="0"/>
                  <a:pt x="6" y="0"/>
                  <a:pt x="6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93" name="Freeform 82">
            <a:extLst>
              <a:ext uri="{FF2B5EF4-FFF2-40B4-BE49-F238E27FC236}">
                <a16:creationId xmlns:a16="http://schemas.microsoft.com/office/drawing/2014/main" id="{4A4163A8-D79C-428D-A54D-8F9F28CF8087}"/>
              </a:ext>
            </a:extLst>
          </p:cNvPr>
          <p:cNvSpPr>
            <a:spLocks/>
          </p:cNvSpPr>
          <p:nvPr/>
        </p:nvSpPr>
        <p:spPr bwMode="auto">
          <a:xfrm>
            <a:off x="5854700" y="2681289"/>
            <a:ext cx="115888" cy="77787"/>
          </a:xfrm>
          <a:custGeom>
            <a:avLst/>
            <a:gdLst>
              <a:gd name="T0" fmla="*/ 0 w 45"/>
              <a:gd name="T1" fmla="*/ 9 h 30"/>
              <a:gd name="T2" fmla="*/ 6 w 45"/>
              <a:gd name="T3" fmla="*/ 12 h 30"/>
              <a:gd name="T4" fmla="*/ 12 w 45"/>
              <a:gd name="T5" fmla="*/ 15 h 30"/>
              <a:gd name="T6" fmla="*/ 18 w 45"/>
              <a:gd name="T7" fmla="*/ 21 h 30"/>
              <a:gd name="T8" fmla="*/ 21 w 45"/>
              <a:gd name="T9" fmla="*/ 24 h 30"/>
              <a:gd name="T10" fmla="*/ 27 w 45"/>
              <a:gd name="T11" fmla="*/ 21 h 30"/>
              <a:gd name="T12" fmla="*/ 30 w 45"/>
              <a:gd name="T13" fmla="*/ 27 h 30"/>
              <a:gd name="T14" fmla="*/ 36 w 45"/>
              <a:gd name="T15" fmla="*/ 30 h 30"/>
              <a:gd name="T16" fmla="*/ 36 w 45"/>
              <a:gd name="T17" fmla="*/ 30 h 30"/>
              <a:gd name="T18" fmla="*/ 42 w 45"/>
              <a:gd name="T19" fmla="*/ 21 h 30"/>
              <a:gd name="T20" fmla="*/ 42 w 45"/>
              <a:gd name="T21" fmla="*/ 18 h 30"/>
              <a:gd name="T22" fmla="*/ 39 w 45"/>
              <a:gd name="T23" fmla="*/ 12 h 30"/>
              <a:gd name="T24" fmla="*/ 39 w 45"/>
              <a:gd name="T25" fmla="*/ 9 h 30"/>
              <a:gd name="T26" fmla="*/ 39 w 45"/>
              <a:gd name="T27" fmla="*/ 9 h 30"/>
              <a:gd name="T28" fmla="*/ 30 w 45"/>
              <a:gd name="T29" fmla="*/ 3 h 30"/>
              <a:gd name="T30" fmla="*/ 21 w 45"/>
              <a:gd name="T31" fmla="*/ 0 h 30"/>
              <a:gd name="T32" fmla="*/ 12 w 45"/>
              <a:gd name="T33" fmla="*/ 6 h 30"/>
              <a:gd name="T34" fmla="*/ 6 w 45"/>
              <a:gd name="T35" fmla="*/ 3 h 30"/>
              <a:gd name="T36" fmla="*/ 0 w 45"/>
              <a:gd name="T37" fmla="*/ 6 h 30"/>
              <a:gd name="T38" fmla="*/ 0 w 45"/>
              <a:gd name="T39" fmla="*/ 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5" h="30">
                <a:moveTo>
                  <a:pt x="0" y="9"/>
                </a:moveTo>
                <a:cubicBezTo>
                  <a:pt x="3" y="9"/>
                  <a:pt x="3" y="15"/>
                  <a:pt x="6" y="12"/>
                </a:cubicBezTo>
                <a:cubicBezTo>
                  <a:pt x="6" y="12"/>
                  <a:pt x="9" y="15"/>
                  <a:pt x="12" y="15"/>
                </a:cubicBezTo>
                <a:cubicBezTo>
                  <a:pt x="12" y="18"/>
                  <a:pt x="18" y="18"/>
                  <a:pt x="18" y="21"/>
                </a:cubicBezTo>
                <a:cubicBezTo>
                  <a:pt x="18" y="21"/>
                  <a:pt x="18" y="24"/>
                  <a:pt x="21" y="24"/>
                </a:cubicBezTo>
                <a:cubicBezTo>
                  <a:pt x="24" y="24"/>
                  <a:pt x="27" y="21"/>
                  <a:pt x="27" y="21"/>
                </a:cubicBezTo>
                <a:cubicBezTo>
                  <a:pt x="27" y="24"/>
                  <a:pt x="27" y="27"/>
                  <a:pt x="30" y="27"/>
                </a:cubicBezTo>
                <a:cubicBezTo>
                  <a:pt x="33" y="27"/>
                  <a:pt x="33" y="30"/>
                  <a:pt x="36" y="30"/>
                </a:cubicBezTo>
                <a:cubicBezTo>
                  <a:pt x="36" y="30"/>
                  <a:pt x="36" y="30"/>
                  <a:pt x="36" y="30"/>
                </a:cubicBezTo>
                <a:cubicBezTo>
                  <a:pt x="36" y="24"/>
                  <a:pt x="39" y="21"/>
                  <a:pt x="42" y="21"/>
                </a:cubicBezTo>
                <a:cubicBezTo>
                  <a:pt x="42" y="18"/>
                  <a:pt x="42" y="18"/>
                  <a:pt x="42" y="18"/>
                </a:cubicBezTo>
                <a:cubicBezTo>
                  <a:pt x="45" y="15"/>
                  <a:pt x="39" y="12"/>
                  <a:pt x="39" y="12"/>
                </a:cubicBezTo>
                <a:cubicBezTo>
                  <a:pt x="39" y="9"/>
                  <a:pt x="39" y="9"/>
                  <a:pt x="39" y="9"/>
                </a:cubicBezTo>
                <a:cubicBezTo>
                  <a:pt x="39" y="9"/>
                  <a:pt x="39" y="9"/>
                  <a:pt x="39" y="9"/>
                </a:cubicBezTo>
                <a:cubicBezTo>
                  <a:pt x="36" y="6"/>
                  <a:pt x="33" y="3"/>
                  <a:pt x="30" y="3"/>
                </a:cubicBezTo>
                <a:cubicBezTo>
                  <a:pt x="27" y="0"/>
                  <a:pt x="24" y="0"/>
                  <a:pt x="21" y="0"/>
                </a:cubicBezTo>
                <a:cubicBezTo>
                  <a:pt x="21" y="3"/>
                  <a:pt x="15" y="6"/>
                  <a:pt x="12" y="6"/>
                </a:cubicBezTo>
                <a:cubicBezTo>
                  <a:pt x="12" y="6"/>
                  <a:pt x="9" y="3"/>
                  <a:pt x="6" y="3"/>
                </a:cubicBezTo>
                <a:cubicBezTo>
                  <a:pt x="6" y="6"/>
                  <a:pt x="3" y="6"/>
                  <a:pt x="0" y="6"/>
                </a:cubicBezTo>
                <a:cubicBezTo>
                  <a:pt x="0" y="6"/>
                  <a:pt x="0" y="6"/>
                  <a:pt x="0" y="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585" name="Freeform 83">
            <a:extLst>
              <a:ext uri="{FF2B5EF4-FFF2-40B4-BE49-F238E27FC236}">
                <a16:creationId xmlns:a16="http://schemas.microsoft.com/office/drawing/2014/main" id="{F2628E7C-8088-4D62-BA63-06BFE7317B8A}"/>
              </a:ext>
            </a:extLst>
          </p:cNvPr>
          <p:cNvSpPr>
            <a:spLocks/>
          </p:cNvSpPr>
          <p:nvPr/>
        </p:nvSpPr>
        <p:spPr bwMode="auto">
          <a:xfrm>
            <a:off x="6361113" y="2797176"/>
            <a:ext cx="258763" cy="176213"/>
          </a:xfrm>
          <a:custGeom>
            <a:avLst/>
            <a:gdLst>
              <a:gd name="T0" fmla="*/ 2147483646 w 102"/>
              <a:gd name="T1" fmla="*/ 2147483646 h 69"/>
              <a:gd name="T2" fmla="*/ 2147483646 w 102"/>
              <a:gd name="T3" fmla="*/ 2147483646 h 69"/>
              <a:gd name="T4" fmla="*/ 2147483646 w 102"/>
              <a:gd name="T5" fmla="*/ 2147483646 h 69"/>
              <a:gd name="T6" fmla="*/ 2147483646 w 102"/>
              <a:gd name="T7" fmla="*/ 2147483646 h 69"/>
              <a:gd name="T8" fmla="*/ 2147483646 w 102"/>
              <a:gd name="T9" fmla="*/ 2147483646 h 69"/>
              <a:gd name="T10" fmla="*/ 2147483646 w 102"/>
              <a:gd name="T11" fmla="*/ 0 h 69"/>
              <a:gd name="T12" fmla="*/ 2147483646 w 102"/>
              <a:gd name="T13" fmla="*/ 2147483646 h 69"/>
              <a:gd name="T14" fmla="*/ 2147483646 w 102"/>
              <a:gd name="T15" fmla="*/ 2147483646 h 69"/>
              <a:gd name="T16" fmla="*/ 2147483646 w 102"/>
              <a:gd name="T17" fmla="*/ 2147483646 h 69"/>
              <a:gd name="T18" fmla="*/ 2147483646 w 102"/>
              <a:gd name="T19" fmla="*/ 2147483646 h 69"/>
              <a:gd name="T20" fmla="*/ 2147483646 w 102"/>
              <a:gd name="T21" fmla="*/ 2147483646 h 69"/>
              <a:gd name="T22" fmla="*/ 2147483646 w 102"/>
              <a:gd name="T23" fmla="*/ 2147483646 h 69"/>
              <a:gd name="T24" fmla="*/ 2147483646 w 102"/>
              <a:gd name="T25" fmla="*/ 2147483646 h 69"/>
              <a:gd name="T26" fmla="*/ 2147483646 w 102"/>
              <a:gd name="T27" fmla="*/ 2147483646 h 69"/>
              <a:gd name="T28" fmla="*/ 2147483646 w 102"/>
              <a:gd name="T29" fmla="*/ 2147483646 h 69"/>
              <a:gd name="T30" fmla="*/ 2147483646 w 102"/>
              <a:gd name="T31" fmla="*/ 2147483646 h 69"/>
              <a:gd name="T32" fmla="*/ 0 w 102"/>
              <a:gd name="T33" fmla="*/ 2147483646 h 69"/>
              <a:gd name="T34" fmla="*/ 2147483646 w 102"/>
              <a:gd name="T35" fmla="*/ 2147483646 h 69"/>
              <a:gd name="T36" fmla="*/ 2147483646 w 102"/>
              <a:gd name="T37" fmla="*/ 2147483646 h 69"/>
              <a:gd name="T38" fmla="*/ 2147483646 w 102"/>
              <a:gd name="T39" fmla="*/ 2147483646 h 69"/>
              <a:gd name="T40" fmla="*/ 2147483646 w 102"/>
              <a:gd name="T41" fmla="*/ 2147483646 h 69"/>
              <a:gd name="T42" fmla="*/ 2147483646 w 102"/>
              <a:gd name="T43" fmla="*/ 2147483646 h 69"/>
              <a:gd name="T44" fmla="*/ 2147483646 w 102"/>
              <a:gd name="T45" fmla="*/ 2147483646 h 69"/>
              <a:gd name="T46" fmla="*/ 2147483646 w 102"/>
              <a:gd name="T47" fmla="*/ 2147483646 h 69"/>
              <a:gd name="T48" fmla="*/ 2147483646 w 102"/>
              <a:gd name="T49" fmla="*/ 2147483646 h 69"/>
              <a:gd name="T50" fmla="*/ 2147483646 w 102"/>
              <a:gd name="T51" fmla="*/ 2147483646 h 69"/>
              <a:gd name="T52" fmla="*/ 2147483646 w 102"/>
              <a:gd name="T53" fmla="*/ 2147483646 h 69"/>
              <a:gd name="T54" fmla="*/ 2147483646 w 102"/>
              <a:gd name="T55" fmla="*/ 2147483646 h 69"/>
              <a:gd name="T56" fmla="*/ 2147483646 w 102"/>
              <a:gd name="T57" fmla="*/ 2147483646 h 69"/>
              <a:gd name="T58" fmla="*/ 2147483646 w 102"/>
              <a:gd name="T59" fmla="*/ 2147483646 h 69"/>
              <a:gd name="T60" fmla="*/ 2147483646 w 102"/>
              <a:gd name="T61" fmla="*/ 2147483646 h 69"/>
              <a:gd name="T62" fmla="*/ 2147483646 w 102"/>
              <a:gd name="T63" fmla="*/ 2147483646 h 69"/>
              <a:gd name="T64" fmla="*/ 2147483646 w 102"/>
              <a:gd name="T65" fmla="*/ 2147483646 h 69"/>
              <a:gd name="T66" fmla="*/ 2147483646 w 102"/>
              <a:gd name="T67" fmla="*/ 2147483646 h 69"/>
              <a:gd name="T68" fmla="*/ 2147483646 w 102"/>
              <a:gd name="T69" fmla="*/ 2147483646 h 69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02" h="69">
                <a:moveTo>
                  <a:pt x="93" y="45"/>
                </a:moveTo>
                <a:cubicBezTo>
                  <a:pt x="90" y="45"/>
                  <a:pt x="87" y="45"/>
                  <a:pt x="87" y="42"/>
                </a:cubicBezTo>
                <a:cubicBezTo>
                  <a:pt x="87" y="42"/>
                  <a:pt x="87" y="42"/>
                  <a:pt x="87" y="42"/>
                </a:cubicBezTo>
                <a:cubicBezTo>
                  <a:pt x="84" y="39"/>
                  <a:pt x="84" y="33"/>
                  <a:pt x="87" y="30"/>
                </a:cubicBezTo>
                <a:cubicBezTo>
                  <a:pt x="90" y="27"/>
                  <a:pt x="81" y="18"/>
                  <a:pt x="78" y="15"/>
                </a:cubicBezTo>
                <a:cubicBezTo>
                  <a:pt x="78" y="12"/>
                  <a:pt x="75" y="6"/>
                  <a:pt x="72" y="0"/>
                </a:cubicBezTo>
                <a:cubicBezTo>
                  <a:pt x="69" y="3"/>
                  <a:pt x="66" y="3"/>
                  <a:pt x="66" y="3"/>
                </a:cubicBezTo>
                <a:cubicBezTo>
                  <a:pt x="66" y="6"/>
                  <a:pt x="63" y="6"/>
                  <a:pt x="60" y="6"/>
                </a:cubicBezTo>
                <a:cubicBezTo>
                  <a:pt x="57" y="6"/>
                  <a:pt x="57" y="6"/>
                  <a:pt x="54" y="9"/>
                </a:cubicBezTo>
                <a:cubicBezTo>
                  <a:pt x="51" y="9"/>
                  <a:pt x="51" y="9"/>
                  <a:pt x="48" y="9"/>
                </a:cubicBezTo>
                <a:cubicBezTo>
                  <a:pt x="48" y="9"/>
                  <a:pt x="45" y="6"/>
                  <a:pt x="42" y="6"/>
                </a:cubicBezTo>
                <a:cubicBezTo>
                  <a:pt x="39" y="6"/>
                  <a:pt x="33" y="6"/>
                  <a:pt x="30" y="6"/>
                </a:cubicBezTo>
                <a:cubicBezTo>
                  <a:pt x="27" y="6"/>
                  <a:pt x="27" y="6"/>
                  <a:pt x="27" y="6"/>
                </a:cubicBezTo>
                <a:cubicBezTo>
                  <a:pt x="27" y="6"/>
                  <a:pt x="27" y="6"/>
                  <a:pt x="27" y="9"/>
                </a:cubicBezTo>
                <a:cubicBezTo>
                  <a:pt x="24" y="9"/>
                  <a:pt x="21" y="12"/>
                  <a:pt x="18" y="12"/>
                </a:cubicBezTo>
                <a:cubicBezTo>
                  <a:pt x="18" y="15"/>
                  <a:pt x="12" y="27"/>
                  <a:pt x="9" y="30"/>
                </a:cubicBezTo>
                <a:cubicBezTo>
                  <a:pt x="3" y="33"/>
                  <a:pt x="0" y="33"/>
                  <a:pt x="0" y="36"/>
                </a:cubicBezTo>
                <a:cubicBezTo>
                  <a:pt x="0" y="36"/>
                  <a:pt x="6" y="39"/>
                  <a:pt x="6" y="42"/>
                </a:cubicBezTo>
                <a:cubicBezTo>
                  <a:pt x="6" y="45"/>
                  <a:pt x="6" y="45"/>
                  <a:pt x="9" y="45"/>
                </a:cubicBezTo>
                <a:cubicBezTo>
                  <a:pt x="12" y="45"/>
                  <a:pt x="9" y="51"/>
                  <a:pt x="9" y="54"/>
                </a:cubicBezTo>
                <a:cubicBezTo>
                  <a:pt x="12" y="54"/>
                  <a:pt x="24" y="54"/>
                  <a:pt x="24" y="57"/>
                </a:cubicBezTo>
                <a:cubicBezTo>
                  <a:pt x="24" y="60"/>
                  <a:pt x="24" y="60"/>
                  <a:pt x="24" y="60"/>
                </a:cubicBezTo>
                <a:cubicBezTo>
                  <a:pt x="27" y="63"/>
                  <a:pt x="30" y="66"/>
                  <a:pt x="30" y="66"/>
                </a:cubicBezTo>
                <a:cubicBezTo>
                  <a:pt x="30" y="66"/>
                  <a:pt x="39" y="66"/>
                  <a:pt x="42" y="66"/>
                </a:cubicBezTo>
                <a:cubicBezTo>
                  <a:pt x="42" y="66"/>
                  <a:pt x="51" y="66"/>
                  <a:pt x="54" y="66"/>
                </a:cubicBezTo>
                <a:cubicBezTo>
                  <a:pt x="57" y="69"/>
                  <a:pt x="60" y="66"/>
                  <a:pt x="63" y="63"/>
                </a:cubicBezTo>
                <a:cubicBezTo>
                  <a:pt x="63" y="63"/>
                  <a:pt x="72" y="60"/>
                  <a:pt x="75" y="63"/>
                </a:cubicBezTo>
                <a:cubicBezTo>
                  <a:pt x="78" y="63"/>
                  <a:pt x="84" y="63"/>
                  <a:pt x="84" y="63"/>
                </a:cubicBezTo>
                <a:cubicBezTo>
                  <a:pt x="84" y="66"/>
                  <a:pt x="87" y="66"/>
                  <a:pt x="90" y="66"/>
                </a:cubicBezTo>
                <a:cubicBezTo>
                  <a:pt x="90" y="63"/>
                  <a:pt x="90" y="63"/>
                  <a:pt x="90" y="63"/>
                </a:cubicBezTo>
                <a:cubicBezTo>
                  <a:pt x="90" y="57"/>
                  <a:pt x="93" y="54"/>
                  <a:pt x="96" y="51"/>
                </a:cubicBezTo>
                <a:cubicBezTo>
                  <a:pt x="99" y="51"/>
                  <a:pt x="102" y="51"/>
                  <a:pt x="102" y="45"/>
                </a:cubicBezTo>
                <a:cubicBezTo>
                  <a:pt x="102" y="45"/>
                  <a:pt x="102" y="45"/>
                  <a:pt x="102" y="45"/>
                </a:cubicBezTo>
                <a:cubicBezTo>
                  <a:pt x="99" y="42"/>
                  <a:pt x="99" y="42"/>
                  <a:pt x="99" y="42"/>
                </a:cubicBezTo>
                <a:cubicBezTo>
                  <a:pt x="96" y="42"/>
                  <a:pt x="93" y="45"/>
                  <a:pt x="93" y="45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586" name="Freeform 84">
            <a:extLst>
              <a:ext uri="{FF2B5EF4-FFF2-40B4-BE49-F238E27FC236}">
                <a16:creationId xmlns:a16="http://schemas.microsoft.com/office/drawing/2014/main" id="{E63F0D67-B07A-43B7-8FE0-E76B57A890E7}"/>
              </a:ext>
            </a:extLst>
          </p:cNvPr>
          <p:cNvSpPr>
            <a:spLocks/>
          </p:cNvSpPr>
          <p:nvPr/>
        </p:nvSpPr>
        <p:spPr bwMode="auto">
          <a:xfrm>
            <a:off x="6545263" y="2797176"/>
            <a:ext cx="82551" cy="106363"/>
          </a:xfrm>
          <a:custGeom>
            <a:avLst/>
            <a:gdLst>
              <a:gd name="T0" fmla="*/ 2147483646 w 33"/>
              <a:gd name="T1" fmla="*/ 2147483646 h 42"/>
              <a:gd name="T2" fmla="*/ 2147483646 w 33"/>
              <a:gd name="T3" fmla="*/ 2147483646 h 42"/>
              <a:gd name="T4" fmla="*/ 2147483646 w 33"/>
              <a:gd name="T5" fmla="*/ 0 h 42"/>
              <a:gd name="T6" fmla="*/ 0 w 33"/>
              <a:gd name="T7" fmla="*/ 0 h 42"/>
              <a:gd name="T8" fmla="*/ 2147483646 w 33"/>
              <a:gd name="T9" fmla="*/ 2147483646 h 42"/>
              <a:gd name="T10" fmla="*/ 2147483646 w 33"/>
              <a:gd name="T11" fmla="*/ 2147483646 h 42"/>
              <a:gd name="T12" fmla="*/ 2147483646 w 33"/>
              <a:gd name="T13" fmla="*/ 2147483646 h 42"/>
              <a:gd name="T14" fmla="*/ 2147483646 w 33"/>
              <a:gd name="T15" fmla="*/ 2147483646 h 42"/>
              <a:gd name="T16" fmla="*/ 2147483646 w 33"/>
              <a:gd name="T17" fmla="*/ 2147483646 h 42"/>
              <a:gd name="T18" fmla="*/ 2147483646 w 33"/>
              <a:gd name="T19" fmla="*/ 2147483646 h 42"/>
              <a:gd name="T20" fmla="*/ 2147483646 w 33"/>
              <a:gd name="T21" fmla="*/ 2147483646 h 42"/>
              <a:gd name="T22" fmla="*/ 2147483646 w 33"/>
              <a:gd name="T23" fmla="*/ 2147483646 h 4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3" h="42">
                <a:moveTo>
                  <a:pt x="24" y="9"/>
                </a:moveTo>
                <a:cubicBezTo>
                  <a:pt x="24" y="6"/>
                  <a:pt x="18" y="3"/>
                  <a:pt x="18" y="3"/>
                </a:cubicBezTo>
                <a:cubicBezTo>
                  <a:pt x="15" y="3"/>
                  <a:pt x="9" y="0"/>
                  <a:pt x="9" y="0"/>
                </a:cubicBezTo>
                <a:cubicBezTo>
                  <a:pt x="6" y="0"/>
                  <a:pt x="3" y="0"/>
                  <a:pt x="0" y="0"/>
                </a:cubicBezTo>
                <a:cubicBezTo>
                  <a:pt x="3" y="6"/>
                  <a:pt x="6" y="12"/>
                  <a:pt x="6" y="15"/>
                </a:cubicBezTo>
                <a:cubicBezTo>
                  <a:pt x="9" y="18"/>
                  <a:pt x="18" y="27"/>
                  <a:pt x="15" y="30"/>
                </a:cubicBezTo>
                <a:cubicBezTo>
                  <a:pt x="12" y="33"/>
                  <a:pt x="12" y="39"/>
                  <a:pt x="15" y="42"/>
                </a:cubicBezTo>
                <a:cubicBezTo>
                  <a:pt x="18" y="42"/>
                  <a:pt x="21" y="33"/>
                  <a:pt x="21" y="33"/>
                </a:cubicBezTo>
                <a:cubicBezTo>
                  <a:pt x="21" y="30"/>
                  <a:pt x="24" y="27"/>
                  <a:pt x="27" y="27"/>
                </a:cubicBezTo>
                <a:cubicBezTo>
                  <a:pt x="30" y="30"/>
                  <a:pt x="33" y="30"/>
                  <a:pt x="33" y="30"/>
                </a:cubicBezTo>
                <a:cubicBezTo>
                  <a:pt x="33" y="27"/>
                  <a:pt x="33" y="24"/>
                  <a:pt x="33" y="21"/>
                </a:cubicBezTo>
                <a:cubicBezTo>
                  <a:pt x="30" y="21"/>
                  <a:pt x="27" y="15"/>
                  <a:pt x="24" y="9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587" name="Freeform 85">
            <a:extLst>
              <a:ext uri="{FF2B5EF4-FFF2-40B4-BE49-F238E27FC236}">
                <a16:creationId xmlns:a16="http://schemas.microsoft.com/office/drawing/2014/main" id="{98E8D004-DFD1-42D9-B12A-E8BEA8096511}"/>
              </a:ext>
            </a:extLst>
          </p:cNvPr>
          <p:cNvSpPr>
            <a:spLocks/>
          </p:cNvSpPr>
          <p:nvPr/>
        </p:nvSpPr>
        <p:spPr bwMode="auto">
          <a:xfrm>
            <a:off x="6413500" y="2949576"/>
            <a:ext cx="176213" cy="100013"/>
          </a:xfrm>
          <a:custGeom>
            <a:avLst/>
            <a:gdLst>
              <a:gd name="T0" fmla="*/ 2147483646 w 69"/>
              <a:gd name="T1" fmla="*/ 2147483646 h 39"/>
              <a:gd name="T2" fmla="*/ 2147483646 w 69"/>
              <a:gd name="T3" fmla="*/ 2147483646 h 39"/>
              <a:gd name="T4" fmla="*/ 2147483646 w 69"/>
              <a:gd name="T5" fmla="*/ 2147483646 h 39"/>
              <a:gd name="T6" fmla="*/ 2147483646 w 69"/>
              <a:gd name="T7" fmla="*/ 2147483646 h 39"/>
              <a:gd name="T8" fmla="*/ 2147483646 w 69"/>
              <a:gd name="T9" fmla="*/ 2147483646 h 39"/>
              <a:gd name="T10" fmla="*/ 2147483646 w 69"/>
              <a:gd name="T11" fmla="*/ 0 h 39"/>
              <a:gd name="T12" fmla="*/ 0 w 69"/>
              <a:gd name="T13" fmla="*/ 2147483646 h 39"/>
              <a:gd name="T14" fmla="*/ 0 w 69"/>
              <a:gd name="T15" fmla="*/ 2147483646 h 39"/>
              <a:gd name="T16" fmla="*/ 2147483646 w 69"/>
              <a:gd name="T17" fmla="*/ 2147483646 h 39"/>
              <a:gd name="T18" fmla="*/ 0 w 69"/>
              <a:gd name="T19" fmla="*/ 2147483646 h 39"/>
              <a:gd name="T20" fmla="*/ 0 w 69"/>
              <a:gd name="T21" fmla="*/ 2147483646 h 39"/>
              <a:gd name="T22" fmla="*/ 2147483646 w 69"/>
              <a:gd name="T23" fmla="*/ 2147483646 h 39"/>
              <a:gd name="T24" fmla="*/ 2147483646 w 69"/>
              <a:gd name="T25" fmla="*/ 2147483646 h 39"/>
              <a:gd name="T26" fmla="*/ 2147483646 w 69"/>
              <a:gd name="T27" fmla="*/ 2147483646 h 39"/>
              <a:gd name="T28" fmla="*/ 2147483646 w 69"/>
              <a:gd name="T29" fmla="*/ 2147483646 h 39"/>
              <a:gd name="T30" fmla="*/ 2147483646 w 69"/>
              <a:gd name="T31" fmla="*/ 2147483646 h 39"/>
              <a:gd name="T32" fmla="*/ 2147483646 w 69"/>
              <a:gd name="T33" fmla="*/ 2147483646 h 39"/>
              <a:gd name="T34" fmla="*/ 2147483646 w 69"/>
              <a:gd name="T35" fmla="*/ 2147483646 h 39"/>
              <a:gd name="T36" fmla="*/ 2147483646 w 69"/>
              <a:gd name="T37" fmla="*/ 2147483646 h 39"/>
              <a:gd name="T38" fmla="*/ 2147483646 w 69"/>
              <a:gd name="T39" fmla="*/ 2147483646 h 39"/>
              <a:gd name="T40" fmla="*/ 2147483646 w 69"/>
              <a:gd name="T41" fmla="*/ 2147483646 h 39"/>
              <a:gd name="T42" fmla="*/ 2147483646 w 69"/>
              <a:gd name="T43" fmla="*/ 2147483646 h 39"/>
              <a:gd name="T44" fmla="*/ 2147483646 w 69"/>
              <a:gd name="T45" fmla="*/ 2147483646 h 39"/>
              <a:gd name="T46" fmla="*/ 2147483646 w 69"/>
              <a:gd name="T47" fmla="*/ 2147483646 h 39"/>
              <a:gd name="T48" fmla="*/ 2147483646 w 69"/>
              <a:gd name="T49" fmla="*/ 2147483646 h 39"/>
              <a:gd name="T50" fmla="*/ 2147483646 w 69"/>
              <a:gd name="T51" fmla="*/ 2147483646 h 3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69" h="39">
                <a:moveTo>
                  <a:pt x="54" y="3"/>
                </a:moveTo>
                <a:cubicBezTo>
                  <a:pt x="51" y="0"/>
                  <a:pt x="42" y="3"/>
                  <a:pt x="42" y="3"/>
                </a:cubicBezTo>
                <a:cubicBezTo>
                  <a:pt x="39" y="6"/>
                  <a:pt x="36" y="9"/>
                  <a:pt x="33" y="6"/>
                </a:cubicBezTo>
                <a:cubicBezTo>
                  <a:pt x="30" y="6"/>
                  <a:pt x="21" y="6"/>
                  <a:pt x="21" y="6"/>
                </a:cubicBezTo>
                <a:cubicBezTo>
                  <a:pt x="18" y="6"/>
                  <a:pt x="9" y="6"/>
                  <a:pt x="9" y="6"/>
                </a:cubicBezTo>
                <a:cubicBezTo>
                  <a:pt x="9" y="6"/>
                  <a:pt x="6" y="3"/>
                  <a:pt x="3" y="0"/>
                </a:cubicBezTo>
                <a:cubicBezTo>
                  <a:pt x="3" y="3"/>
                  <a:pt x="3" y="3"/>
                  <a:pt x="0" y="3"/>
                </a:cubicBezTo>
                <a:cubicBezTo>
                  <a:pt x="0" y="9"/>
                  <a:pt x="0" y="9"/>
                  <a:pt x="0" y="9"/>
                </a:cubicBezTo>
                <a:cubicBezTo>
                  <a:pt x="3" y="12"/>
                  <a:pt x="6" y="18"/>
                  <a:pt x="6" y="18"/>
                </a:cubicBezTo>
                <a:cubicBezTo>
                  <a:pt x="3" y="18"/>
                  <a:pt x="0" y="21"/>
                  <a:pt x="0" y="21"/>
                </a:cubicBezTo>
                <a:cubicBezTo>
                  <a:pt x="0" y="24"/>
                  <a:pt x="0" y="27"/>
                  <a:pt x="0" y="27"/>
                </a:cubicBezTo>
                <a:cubicBezTo>
                  <a:pt x="3" y="27"/>
                  <a:pt x="6" y="33"/>
                  <a:pt x="6" y="36"/>
                </a:cubicBezTo>
                <a:cubicBezTo>
                  <a:pt x="9" y="36"/>
                  <a:pt x="9" y="36"/>
                  <a:pt x="9" y="39"/>
                </a:cubicBezTo>
                <a:cubicBezTo>
                  <a:pt x="15" y="36"/>
                  <a:pt x="24" y="36"/>
                  <a:pt x="24" y="39"/>
                </a:cubicBezTo>
                <a:cubicBezTo>
                  <a:pt x="27" y="39"/>
                  <a:pt x="36" y="39"/>
                  <a:pt x="36" y="39"/>
                </a:cubicBezTo>
                <a:cubicBezTo>
                  <a:pt x="39" y="39"/>
                  <a:pt x="42" y="39"/>
                  <a:pt x="42" y="36"/>
                </a:cubicBezTo>
                <a:cubicBezTo>
                  <a:pt x="45" y="36"/>
                  <a:pt x="45" y="36"/>
                  <a:pt x="45" y="36"/>
                </a:cubicBezTo>
                <a:cubicBezTo>
                  <a:pt x="45" y="33"/>
                  <a:pt x="45" y="33"/>
                  <a:pt x="45" y="33"/>
                </a:cubicBezTo>
                <a:cubicBezTo>
                  <a:pt x="48" y="30"/>
                  <a:pt x="54" y="30"/>
                  <a:pt x="57" y="33"/>
                </a:cubicBezTo>
                <a:cubicBezTo>
                  <a:pt x="60" y="33"/>
                  <a:pt x="60" y="33"/>
                  <a:pt x="63" y="30"/>
                </a:cubicBezTo>
                <a:cubicBezTo>
                  <a:pt x="63" y="30"/>
                  <a:pt x="63" y="27"/>
                  <a:pt x="60" y="27"/>
                </a:cubicBezTo>
                <a:cubicBezTo>
                  <a:pt x="60" y="27"/>
                  <a:pt x="57" y="21"/>
                  <a:pt x="60" y="21"/>
                </a:cubicBezTo>
                <a:cubicBezTo>
                  <a:pt x="60" y="18"/>
                  <a:pt x="63" y="12"/>
                  <a:pt x="69" y="9"/>
                </a:cubicBezTo>
                <a:cubicBezTo>
                  <a:pt x="69" y="9"/>
                  <a:pt x="69" y="9"/>
                  <a:pt x="69" y="6"/>
                </a:cubicBezTo>
                <a:cubicBezTo>
                  <a:pt x="66" y="6"/>
                  <a:pt x="63" y="6"/>
                  <a:pt x="63" y="3"/>
                </a:cubicBezTo>
                <a:cubicBezTo>
                  <a:pt x="63" y="3"/>
                  <a:pt x="57" y="3"/>
                  <a:pt x="54" y="3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Freeform 86">
            <a:extLst>
              <a:ext uri="{FF2B5EF4-FFF2-40B4-BE49-F238E27FC236}">
                <a16:creationId xmlns:a16="http://schemas.microsoft.com/office/drawing/2014/main" id="{B5E6233A-553A-4A29-A1C3-6F6CE5F34805}"/>
              </a:ext>
            </a:extLst>
          </p:cNvPr>
          <p:cNvSpPr>
            <a:spLocks/>
          </p:cNvSpPr>
          <p:nvPr/>
        </p:nvSpPr>
        <p:spPr bwMode="auto">
          <a:xfrm>
            <a:off x="6361113" y="3011488"/>
            <a:ext cx="76200" cy="60325"/>
          </a:xfrm>
          <a:custGeom>
            <a:avLst/>
            <a:gdLst>
              <a:gd name="T0" fmla="*/ 6 w 30"/>
              <a:gd name="T1" fmla="*/ 24 h 24"/>
              <a:gd name="T2" fmla="*/ 6 w 30"/>
              <a:gd name="T3" fmla="*/ 24 h 24"/>
              <a:gd name="T4" fmla="*/ 9 w 30"/>
              <a:gd name="T5" fmla="*/ 24 h 24"/>
              <a:gd name="T6" fmla="*/ 9 w 30"/>
              <a:gd name="T7" fmla="*/ 24 h 24"/>
              <a:gd name="T8" fmla="*/ 9 w 30"/>
              <a:gd name="T9" fmla="*/ 24 h 24"/>
              <a:gd name="T10" fmla="*/ 9 w 30"/>
              <a:gd name="T11" fmla="*/ 24 h 24"/>
              <a:gd name="T12" fmla="*/ 12 w 30"/>
              <a:gd name="T13" fmla="*/ 24 h 24"/>
              <a:gd name="T14" fmla="*/ 12 w 30"/>
              <a:gd name="T15" fmla="*/ 24 h 24"/>
              <a:gd name="T16" fmla="*/ 12 w 30"/>
              <a:gd name="T17" fmla="*/ 21 h 24"/>
              <a:gd name="T18" fmla="*/ 15 w 30"/>
              <a:gd name="T19" fmla="*/ 21 h 24"/>
              <a:gd name="T20" fmla="*/ 15 w 30"/>
              <a:gd name="T21" fmla="*/ 21 h 24"/>
              <a:gd name="T22" fmla="*/ 21 w 30"/>
              <a:gd name="T23" fmla="*/ 18 h 24"/>
              <a:gd name="T24" fmla="*/ 30 w 30"/>
              <a:gd name="T25" fmla="*/ 15 h 24"/>
              <a:gd name="T26" fmla="*/ 30 w 30"/>
              <a:gd name="T27" fmla="*/ 15 h 24"/>
              <a:gd name="T28" fmla="*/ 27 w 30"/>
              <a:gd name="T29" fmla="*/ 12 h 24"/>
              <a:gd name="T30" fmla="*/ 21 w 30"/>
              <a:gd name="T31" fmla="*/ 3 h 24"/>
              <a:gd name="T32" fmla="*/ 21 w 30"/>
              <a:gd name="T33" fmla="*/ 3 h 24"/>
              <a:gd name="T34" fmla="*/ 21 w 30"/>
              <a:gd name="T35" fmla="*/ 3 h 24"/>
              <a:gd name="T36" fmla="*/ 21 w 30"/>
              <a:gd name="T37" fmla="*/ 0 h 24"/>
              <a:gd name="T38" fmla="*/ 3 w 30"/>
              <a:gd name="T39" fmla="*/ 6 h 24"/>
              <a:gd name="T40" fmla="*/ 3 w 30"/>
              <a:gd name="T41" fmla="*/ 3 h 24"/>
              <a:gd name="T42" fmla="*/ 0 w 30"/>
              <a:gd name="T43" fmla="*/ 15 h 24"/>
              <a:gd name="T44" fmla="*/ 6 w 30"/>
              <a:gd name="T45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0" h="24">
                <a:moveTo>
                  <a:pt x="6" y="24"/>
                </a:move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1"/>
                </a:cubicBezTo>
                <a:cubicBezTo>
                  <a:pt x="12" y="21"/>
                  <a:pt x="12" y="21"/>
                  <a:pt x="15" y="21"/>
                </a:cubicBezTo>
                <a:cubicBezTo>
                  <a:pt x="15" y="21"/>
                  <a:pt x="15" y="21"/>
                  <a:pt x="15" y="21"/>
                </a:cubicBezTo>
                <a:cubicBezTo>
                  <a:pt x="18" y="21"/>
                  <a:pt x="18" y="18"/>
                  <a:pt x="21" y="18"/>
                </a:cubicBezTo>
                <a:cubicBezTo>
                  <a:pt x="21" y="21"/>
                  <a:pt x="30" y="15"/>
                  <a:pt x="30" y="15"/>
                </a:cubicBezTo>
                <a:cubicBezTo>
                  <a:pt x="30" y="15"/>
                  <a:pt x="30" y="15"/>
                  <a:pt x="30" y="15"/>
                </a:cubicBezTo>
                <a:cubicBezTo>
                  <a:pt x="30" y="12"/>
                  <a:pt x="30" y="12"/>
                  <a:pt x="27" y="12"/>
                </a:cubicBezTo>
                <a:cubicBezTo>
                  <a:pt x="27" y="9"/>
                  <a:pt x="24" y="3"/>
                  <a:pt x="21" y="3"/>
                </a:cubicBezTo>
                <a:cubicBezTo>
                  <a:pt x="21" y="3"/>
                  <a:pt x="21" y="3"/>
                  <a:pt x="21" y="3"/>
                </a:cubicBezTo>
                <a:cubicBezTo>
                  <a:pt x="21" y="3"/>
                  <a:pt x="21" y="3"/>
                  <a:pt x="21" y="3"/>
                </a:cubicBezTo>
                <a:cubicBezTo>
                  <a:pt x="21" y="3"/>
                  <a:pt x="21" y="3"/>
                  <a:pt x="21" y="0"/>
                </a:cubicBezTo>
                <a:cubicBezTo>
                  <a:pt x="15" y="3"/>
                  <a:pt x="3" y="6"/>
                  <a:pt x="3" y="6"/>
                </a:cubicBezTo>
                <a:cubicBezTo>
                  <a:pt x="3" y="6"/>
                  <a:pt x="3" y="6"/>
                  <a:pt x="3" y="3"/>
                </a:cubicBezTo>
                <a:cubicBezTo>
                  <a:pt x="0" y="9"/>
                  <a:pt x="0" y="12"/>
                  <a:pt x="0" y="15"/>
                </a:cubicBezTo>
                <a:cubicBezTo>
                  <a:pt x="0" y="18"/>
                  <a:pt x="3" y="21"/>
                  <a:pt x="6" y="24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589" name="Freeform 87">
            <a:extLst>
              <a:ext uri="{FF2B5EF4-FFF2-40B4-BE49-F238E27FC236}">
                <a16:creationId xmlns:a16="http://schemas.microsoft.com/office/drawing/2014/main" id="{761064DC-7EB4-4576-9137-496822B4770B}"/>
              </a:ext>
            </a:extLst>
          </p:cNvPr>
          <p:cNvSpPr>
            <a:spLocks/>
          </p:cNvSpPr>
          <p:nvPr/>
        </p:nvSpPr>
        <p:spPr bwMode="auto">
          <a:xfrm>
            <a:off x="6413501" y="2643188"/>
            <a:ext cx="512763" cy="300037"/>
          </a:xfrm>
          <a:custGeom>
            <a:avLst/>
            <a:gdLst>
              <a:gd name="T0" fmla="*/ 2147483646 w 201"/>
              <a:gd name="T1" fmla="*/ 2147483646 h 117"/>
              <a:gd name="T2" fmla="*/ 2147483646 w 201"/>
              <a:gd name="T3" fmla="*/ 2147483646 h 117"/>
              <a:gd name="T4" fmla="*/ 2147483646 w 201"/>
              <a:gd name="T5" fmla="*/ 2147483646 h 117"/>
              <a:gd name="T6" fmla="*/ 2147483646 w 201"/>
              <a:gd name="T7" fmla="*/ 2147483646 h 117"/>
              <a:gd name="T8" fmla="*/ 2147483646 w 201"/>
              <a:gd name="T9" fmla="*/ 2147483646 h 117"/>
              <a:gd name="T10" fmla="*/ 2147483646 w 201"/>
              <a:gd name="T11" fmla="*/ 2147483646 h 117"/>
              <a:gd name="T12" fmla="*/ 2147483646 w 201"/>
              <a:gd name="T13" fmla="*/ 2147483646 h 117"/>
              <a:gd name="T14" fmla="*/ 2147483646 w 201"/>
              <a:gd name="T15" fmla="*/ 2147483646 h 117"/>
              <a:gd name="T16" fmla="*/ 2147483646 w 201"/>
              <a:gd name="T17" fmla="*/ 2147483646 h 117"/>
              <a:gd name="T18" fmla="*/ 2147483646 w 201"/>
              <a:gd name="T19" fmla="*/ 2147483646 h 117"/>
              <a:gd name="T20" fmla="*/ 2147483646 w 201"/>
              <a:gd name="T21" fmla="*/ 2147483646 h 117"/>
              <a:gd name="T22" fmla="*/ 2147483646 w 201"/>
              <a:gd name="T23" fmla="*/ 2147483646 h 117"/>
              <a:gd name="T24" fmla="*/ 2147483646 w 201"/>
              <a:gd name="T25" fmla="*/ 2147483646 h 117"/>
              <a:gd name="T26" fmla="*/ 2147483646 w 201"/>
              <a:gd name="T27" fmla="*/ 2147483646 h 117"/>
              <a:gd name="T28" fmla="*/ 2147483646 w 201"/>
              <a:gd name="T29" fmla="*/ 2147483646 h 117"/>
              <a:gd name="T30" fmla="*/ 2147483646 w 201"/>
              <a:gd name="T31" fmla="*/ 2147483646 h 117"/>
              <a:gd name="T32" fmla="*/ 2147483646 w 201"/>
              <a:gd name="T33" fmla="*/ 2147483646 h 117"/>
              <a:gd name="T34" fmla="*/ 2147483646 w 201"/>
              <a:gd name="T35" fmla="*/ 2147483646 h 117"/>
              <a:gd name="T36" fmla="*/ 2147483646 w 201"/>
              <a:gd name="T37" fmla="*/ 2147483646 h 117"/>
              <a:gd name="T38" fmla="*/ 2147483646 w 201"/>
              <a:gd name="T39" fmla="*/ 2147483646 h 117"/>
              <a:gd name="T40" fmla="*/ 2147483646 w 201"/>
              <a:gd name="T41" fmla="*/ 2147483646 h 117"/>
              <a:gd name="T42" fmla="*/ 2147483646 w 201"/>
              <a:gd name="T43" fmla="*/ 2147483646 h 117"/>
              <a:gd name="T44" fmla="*/ 2147483646 w 201"/>
              <a:gd name="T45" fmla="*/ 2147483646 h 117"/>
              <a:gd name="T46" fmla="*/ 2147483646 w 201"/>
              <a:gd name="T47" fmla="*/ 2147483646 h 117"/>
              <a:gd name="T48" fmla="*/ 2147483646 w 201"/>
              <a:gd name="T49" fmla="*/ 2147483646 h 117"/>
              <a:gd name="T50" fmla="*/ 2147483646 w 201"/>
              <a:gd name="T51" fmla="*/ 2147483646 h 117"/>
              <a:gd name="T52" fmla="*/ 2147483646 w 201"/>
              <a:gd name="T53" fmla="*/ 2147483646 h 117"/>
              <a:gd name="T54" fmla="*/ 2147483646 w 201"/>
              <a:gd name="T55" fmla="*/ 2147483646 h 117"/>
              <a:gd name="T56" fmla="*/ 2147483646 w 201"/>
              <a:gd name="T57" fmla="*/ 2147483646 h 117"/>
              <a:gd name="T58" fmla="*/ 2147483646 w 201"/>
              <a:gd name="T59" fmla="*/ 2147483646 h 117"/>
              <a:gd name="T60" fmla="*/ 2147483646 w 201"/>
              <a:gd name="T61" fmla="*/ 2147483646 h 117"/>
              <a:gd name="T62" fmla="*/ 2147483646 w 201"/>
              <a:gd name="T63" fmla="*/ 2147483646 h 117"/>
              <a:gd name="T64" fmla="*/ 2147483646 w 201"/>
              <a:gd name="T65" fmla="*/ 2147483646 h 117"/>
              <a:gd name="T66" fmla="*/ 2147483646 w 201"/>
              <a:gd name="T67" fmla="*/ 2147483646 h 117"/>
              <a:gd name="T68" fmla="*/ 2147483646 w 201"/>
              <a:gd name="T69" fmla="*/ 2147483646 h 117"/>
              <a:gd name="T70" fmla="*/ 2147483646 w 201"/>
              <a:gd name="T71" fmla="*/ 2147483646 h 117"/>
              <a:gd name="T72" fmla="*/ 2147483646 w 201"/>
              <a:gd name="T73" fmla="*/ 2147483646 h 117"/>
              <a:gd name="T74" fmla="*/ 2147483646 w 201"/>
              <a:gd name="T75" fmla="*/ 2147483646 h 11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201" h="117">
                <a:moveTo>
                  <a:pt x="177" y="75"/>
                </a:moveTo>
                <a:cubicBezTo>
                  <a:pt x="180" y="75"/>
                  <a:pt x="186" y="69"/>
                  <a:pt x="186" y="69"/>
                </a:cubicBezTo>
                <a:cubicBezTo>
                  <a:pt x="189" y="69"/>
                  <a:pt x="195" y="69"/>
                  <a:pt x="195" y="69"/>
                </a:cubicBezTo>
                <a:cubicBezTo>
                  <a:pt x="195" y="66"/>
                  <a:pt x="198" y="63"/>
                  <a:pt x="198" y="60"/>
                </a:cubicBezTo>
                <a:cubicBezTo>
                  <a:pt x="195" y="57"/>
                  <a:pt x="195" y="57"/>
                  <a:pt x="195" y="57"/>
                </a:cubicBezTo>
                <a:cubicBezTo>
                  <a:pt x="195" y="57"/>
                  <a:pt x="198" y="57"/>
                  <a:pt x="198" y="54"/>
                </a:cubicBezTo>
                <a:cubicBezTo>
                  <a:pt x="195" y="51"/>
                  <a:pt x="195" y="51"/>
                  <a:pt x="195" y="51"/>
                </a:cubicBezTo>
                <a:cubicBezTo>
                  <a:pt x="195" y="51"/>
                  <a:pt x="201" y="48"/>
                  <a:pt x="201" y="45"/>
                </a:cubicBezTo>
                <a:cubicBezTo>
                  <a:pt x="198" y="45"/>
                  <a:pt x="195" y="45"/>
                  <a:pt x="192" y="42"/>
                </a:cubicBezTo>
                <a:cubicBezTo>
                  <a:pt x="189" y="42"/>
                  <a:pt x="186" y="42"/>
                  <a:pt x="183" y="39"/>
                </a:cubicBezTo>
                <a:cubicBezTo>
                  <a:pt x="180" y="39"/>
                  <a:pt x="174" y="39"/>
                  <a:pt x="174" y="39"/>
                </a:cubicBezTo>
                <a:cubicBezTo>
                  <a:pt x="174" y="36"/>
                  <a:pt x="171" y="33"/>
                  <a:pt x="168" y="33"/>
                </a:cubicBezTo>
                <a:cubicBezTo>
                  <a:pt x="168" y="30"/>
                  <a:pt x="165" y="33"/>
                  <a:pt x="162" y="33"/>
                </a:cubicBezTo>
                <a:cubicBezTo>
                  <a:pt x="162" y="33"/>
                  <a:pt x="159" y="36"/>
                  <a:pt x="156" y="33"/>
                </a:cubicBezTo>
                <a:cubicBezTo>
                  <a:pt x="153" y="30"/>
                  <a:pt x="153" y="30"/>
                  <a:pt x="153" y="30"/>
                </a:cubicBezTo>
                <a:cubicBezTo>
                  <a:pt x="150" y="33"/>
                  <a:pt x="147" y="30"/>
                  <a:pt x="147" y="30"/>
                </a:cubicBezTo>
                <a:cubicBezTo>
                  <a:pt x="147" y="27"/>
                  <a:pt x="144" y="21"/>
                  <a:pt x="144" y="21"/>
                </a:cubicBezTo>
                <a:cubicBezTo>
                  <a:pt x="141" y="18"/>
                  <a:pt x="135" y="21"/>
                  <a:pt x="135" y="18"/>
                </a:cubicBezTo>
                <a:cubicBezTo>
                  <a:pt x="132" y="15"/>
                  <a:pt x="132" y="12"/>
                  <a:pt x="132" y="12"/>
                </a:cubicBezTo>
                <a:cubicBezTo>
                  <a:pt x="132" y="9"/>
                  <a:pt x="132" y="6"/>
                  <a:pt x="129" y="3"/>
                </a:cubicBezTo>
                <a:cubicBezTo>
                  <a:pt x="129" y="0"/>
                  <a:pt x="123" y="0"/>
                  <a:pt x="120" y="3"/>
                </a:cubicBezTo>
                <a:cubicBezTo>
                  <a:pt x="120" y="3"/>
                  <a:pt x="114" y="0"/>
                  <a:pt x="114" y="3"/>
                </a:cubicBezTo>
                <a:cubicBezTo>
                  <a:pt x="111" y="3"/>
                  <a:pt x="111" y="6"/>
                  <a:pt x="108" y="6"/>
                </a:cubicBezTo>
                <a:cubicBezTo>
                  <a:pt x="108" y="6"/>
                  <a:pt x="105" y="6"/>
                  <a:pt x="105" y="3"/>
                </a:cubicBezTo>
                <a:cubicBezTo>
                  <a:pt x="102" y="6"/>
                  <a:pt x="99" y="6"/>
                  <a:pt x="99" y="6"/>
                </a:cubicBezTo>
                <a:cubicBezTo>
                  <a:pt x="90" y="12"/>
                  <a:pt x="90" y="12"/>
                  <a:pt x="90" y="12"/>
                </a:cubicBezTo>
                <a:cubicBezTo>
                  <a:pt x="90" y="15"/>
                  <a:pt x="90" y="18"/>
                  <a:pt x="90" y="15"/>
                </a:cubicBezTo>
                <a:cubicBezTo>
                  <a:pt x="87" y="15"/>
                  <a:pt x="81" y="15"/>
                  <a:pt x="78" y="15"/>
                </a:cubicBezTo>
                <a:cubicBezTo>
                  <a:pt x="78" y="18"/>
                  <a:pt x="75" y="12"/>
                  <a:pt x="72" y="12"/>
                </a:cubicBezTo>
                <a:cubicBezTo>
                  <a:pt x="69" y="15"/>
                  <a:pt x="66" y="12"/>
                  <a:pt x="63" y="12"/>
                </a:cubicBezTo>
                <a:cubicBezTo>
                  <a:pt x="63" y="15"/>
                  <a:pt x="60" y="12"/>
                  <a:pt x="57" y="12"/>
                </a:cubicBezTo>
                <a:cubicBezTo>
                  <a:pt x="54" y="9"/>
                  <a:pt x="48" y="12"/>
                  <a:pt x="45" y="9"/>
                </a:cubicBezTo>
                <a:cubicBezTo>
                  <a:pt x="45" y="9"/>
                  <a:pt x="30" y="9"/>
                  <a:pt x="27" y="9"/>
                </a:cubicBezTo>
                <a:cubicBezTo>
                  <a:pt x="24" y="9"/>
                  <a:pt x="21" y="9"/>
                  <a:pt x="21" y="12"/>
                </a:cubicBezTo>
                <a:cubicBezTo>
                  <a:pt x="18" y="15"/>
                  <a:pt x="15" y="12"/>
                  <a:pt x="15" y="12"/>
                </a:cubicBezTo>
                <a:cubicBezTo>
                  <a:pt x="15" y="15"/>
                  <a:pt x="15" y="15"/>
                  <a:pt x="15" y="18"/>
                </a:cubicBezTo>
                <a:cubicBezTo>
                  <a:pt x="15" y="18"/>
                  <a:pt x="21" y="27"/>
                  <a:pt x="18" y="27"/>
                </a:cubicBezTo>
                <a:cubicBezTo>
                  <a:pt x="18" y="30"/>
                  <a:pt x="15" y="30"/>
                  <a:pt x="15" y="33"/>
                </a:cubicBezTo>
                <a:cubicBezTo>
                  <a:pt x="12" y="33"/>
                  <a:pt x="3" y="42"/>
                  <a:pt x="3" y="42"/>
                </a:cubicBezTo>
                <a:cubicBezTo>
                  <a:pt x="3" y="45"/>
                  <a:pt x="6" y="51"/>
                  <a:pt x="3" y="51"/>
                </a:cubicBezTo>
                <a:cubicBezTo>
                  <a:pt x="3" y="51"/>
                  <a:pt x="0" y="57"/>
                  <a:pt x="0" y="60"/>
                </a:cubicBezTo>
                <a:cubicBezTo>
                  <a:pt x="3" y="63"/>
                  <a:pt x="3" y="63"/>
                  <a:pt x="3" y="63"/>
                </a:cubicBezTo>
                <a:cubicBezTo>
                  <a:pt x="6" y="66"/>
                  <a:pt x="6" y="66"/>
                  <a:pt x="6" y="66"/>
                </a:cubicBezTo>
                <a:cubicBezTo>
                  <a:pt x="9" y="66"/>
                  <a:pt x="9" y="66"/>
                  <a:pt x="9" y="66"/>
                </a:cubicBezTo>
                <a:cubicBezTo>
                  <a:pt x="12" y="66"/>
                  <a:pt x="18" y="66"/>
                  <a:pt x="21" y="66"/>
                </a:cubicBezTo>
                <a:cubicBezTo>
                  <a:pt x="24" y="66"/>
                  <a:pt x="27" y="69"/>
                  <a:pt x="27" y="69"/>
                </a:cubicBezTo>
                <a:cubicBezTo>
                  <a:pt x="30" y="69"/>
                  <a:pt x="30" y="69"/>
                  <a:pt x="33" y="69"/>
                </a:cubicBezTo>
                <a:cubicBezTo>
                  <a:pt x="36" y="66"/>
                  <a:pt x="36" y="66"/>
                  <a:pt x="39" y="66"/>
                </a:cubicBezTo>
                <a:cubicBezTo>
                  <a:pt x="42" y="66"/>
                  <a:pt x="45" y="66"/>
                  <a:pt x="45" y="63"/>
                </a:cubicBezTo>
                <a:cubicBezTo>
                  <a:pt x="45" y="63"/>
                  <a:pt x="57" y="60"/>
                  <a:pt x="60" y="60"/>
                </a:cubicBezTo>
                <a:cubicBezTo>
                  <a:pt x="60" y="60"/>
                  <a:pt x="66" y="63"/>
                  <a:pt x="69" y="63"/>
                </a:cubicBezTo>
                <a:cubicBezTo>
                  <a:pt x="69" y="63"/>
                  <a:pt x="75" y="66"/>
                  <a:pt x="75" y="69"/>
                </a:cubicBezTo>
                <a:cubicBezTo>
                  <a:pt x="78" y="75"/>
                  <a:pt x="81" y="81"/>
                  <a:pt x="84" y="81"/>
                </a:cubicBezTo>
                <a:cubicBezTo>
                  <a:pt x="84" y="84"/>
                  <a:pt x="84" y="87"/>
                  <a:pt x="84" y="90"/>
                </a:cubicBezTo>
                <a:cubicBezTo>
                  <a:pt x="84" y="90"/>
                  <a:pt x="81" y="90"/>
                  <a:pt x="78" y="87"/>
                </a:cubicBezTo>
                <a:cubicBezTo>
                  <a:pt x="75" y="87"/>
                  <a:pt x="72" y="90"/>
                  <a:pt x="72" y="93"/>
                </a:cubicBezTo>
                <a:cubicBezTo>
                  <a:pt x="72" y="96"/>
                  <a:pt x="69" y="102"/>
                  <a:pt x="66" y="102"/>
                </a:cubicBezTo>
                <a:cubicBezTo>
                  <a:pt x="66" y="105"/>
                  <a:pt x="69" y="105"/>
                  <a:pt x="72" y="105"/>
                </a:cubicBezTo>
                <a:cubicBezTo>
                  <a:pt x="72" y="105"/>
                  <a:pt x="75" y="102"/>
                  <a:pt x="78" y="102"/>
                </a:cubicBezTo>
                <a:cubicBezTo>
                  <a:pt x="81" y="105"/>
                  <a:pt x="81" y="105"/>
                  <a:pt x="81" y="105"/>
                </a:cubicBezTo>
                <a:cubicBezTo>
                  <a:pt x="81" y="99"/>
                  <a:pt x="81" y="102"/>
                  <a:pt x="87" y="96"/>
                </a:cubicBezTo>
                <a:cubicBezTo>
                  <a:pt x="93" y="93"/>
                  <a:pt x="93" y="87"/>
                  <a:pt x="96" y="87"/>
                </a:cubicBezTo>
                <a:cubicBezTo>
                  <a:pt x="102" y="84"/>
                  <a:pt x="102" y="84"/>
                  <a:pt x="108" y="84"/>
                </a:cubicBezTo>
                <a:cubicBezTo>
                  <a:pt x="114" y="84"/>
                  <a:pt x="105" y="90"/>
                  <a:pt x="111" y="90"/>
                </a:cubicBezTo>
                <a:cubicBezTo>
                  <a:pt x="114" y="93"/>
                  <a:pt x="129" y="90"/>
                  <a:pt x="129" y="93"/>
                </a:cubicBezTo>
                <a:cubicBezTo>
                  <a:pt x="129" y="96"/>
                  <a:pt x="114" y="102"/>
                  <a:pt x="114" y="102"/>
                </a:cubicBezTo>
                <a:cubicBezTo>
                  <a:pt x="114" y="105"/>
                  <a:pt x="123" y="105"/>
                  <a:pt x="126" y="108"/>
                </a:cubicBezTo>
                <a:cubicBezTo>
                  <a:pt x="129" y="108"/>
                  <a:pt x="123" y="114"/>
                  <a:pt x="126" y="117"/>
                </a:cubicBezTo>
                <a:cubicBezTo>
                  <a:pt x="126" y="117"/>
                  <a:pt x="132" y="117"/>
                  <a:pt x="135" y="114"/>
                </a:cubicBezTo>
                <a:cubicBezTo>
                  <a:pt x="138" y="111"/>
                  <a:pt x="141" y="111"/>
                  <a:pt x="144" y="108"/>
                </a:cubicBezTo>
                <a:cubicBezTo>
                  <a:pt x="150" y="105"/>
                  <a:pt x="159" y="108"/>
                  <a:pt x="159" y="108"/>
                </a:cubicBezTo>
                <a:cubicBezTo>
                  <a:pt x="162" y="105"/>
                  <a:pt x="159" y="105"/>
                  <a:pt x="150" y="105"/>
                </a:cubicBezTo>
                <a:cubicBezTo>
                  <a:pt x="141" y="105"/>
                  <a:pt x="141" y="96"/>
                  <a:pt x="141" y="96"/>
                </a:cubicBezTo>
                <a:cubicBezTo>
                  <a:pt x="141" y="93"/>
                  <a:pt x="150" y="87"/>
                  <a:pt x="153" y="87"/>
                </a:cubicBezTo>
                <a:cubicBezTo>
                  <a:pt x="159" y="87"/>
                  <a:pt x="162" y="84"/>
                  <a:pt x="168" y="81"/>
                </a:cubicBezTo>
                <a:cubicBezTo>
                  <a:pt x="171" y="81"/>
                  <a:pt x="174" y="81"/>
                  <a:pt x="177" y="78"/>
                </a:cubicBezTo>
                <a:cubicBezTo>
                  <a:pt x="177" y="75"/>
                  <a:pt x="177" y="75"/>
                  <a:pt x="177" y="75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590" name="Freeform 88">
            <a:extLst>
              <a:ext uri="{FF2B5EF4-FFF2-40B4-BE49-F238E27FC236}">
                <a16:creationId xmlns:a16="http://schemas.microsoft.com/office/drawing/2014/main" id="{175E62E7-F450-40F5-9D2E-70C8754EFA36}"/>
              </a:ext>
            </a:extLst>
          </p:cNvPr>
          <p:cNvSpPr>
            <a:spLocks/>
          </p:cNvSpPr>
          <p:nvPr/>
        </p:nvSpPr>
        <p:spPr bwMode="auto">
          <a:xfrm>
            <a:off x="6437314" y="2490788"/>
            <a:ext cx="274637" cy="198437"/>
          </a:xfrm>
          <a:custGeom>
            <a:avLst/>
            <a:gdLst>
              <a:gd name="T0" fmla="*/ 2147483646 w 108"/>
              <a:gd name="T1" fmla="*/ 2147483646 h 78"/>
              <a:gd name="T2" fmla="*/ 2147483646 w 108"/>
              <a:gd name="T3" fmla="*/ 2147483646 h 78"/>
              <a:gd name="T4" fmla="*/ 2147483646 w 108"/>
              <a:gd name="T5" fmla="*/ 2147483646 h 78"/>
              <a:gd name="T6" fmla="*/ 2147483646 w 108"/>
              <a:gd name="T7" fmla="*/ 2147483646 h 78"/>
              <a:gd name="T8" fmla="*/ 2147483646 w 108"/>
              <a:gd name="T9" fmla="*/ 2147483646 h 78"/>
              <a:gd name="T10" fmla="*/ 2147483646 w 108"/>
              <a:gd name="T11" fmla="*/ 2147483646 h 78"/>
              <a:gd name="T12" fmla="*/ 2147483646 w 108"/>
              <a:gd name="T13" fmla="*/ 2147483646 h 78"/>
              <a:gd name="T14" fmla="*/ 2147483646 w 108"/>
              <a:gd name="T15" fmla="*/ 2147483646 h 78"/>
              <a:gd name="T16" fmla="*/ 2147483646 w 108"/>
              <a:gd name="T17" fmla="*/ 2147483646 h 78"/>
              <a:gd name="T18" fmla="*/ 2147483646 w 108"/>
              <a:gd name="T19" fmla="*/ 0 h 78"/>
              <a:gd name="T20" fmla="*/ 2147483646 w 108"/>
              <a:gd name="T21" fmla="*/ 2147483646 h 78"/>
              <a:gd name="T22" fmla="*/ 2147483646 w 108"/>
              <a:gd name="T23" fmla="*/ 2147483646 h 78"/>
              <a:gd name="T24" fmla="*/ 2147483646 w 108"/>
              <a:gd name="T25" fmla="*/ 2147483646 h 78"/>
              <a:gd name="T26" fmla="*/ 2147483646 w 108"/>
              <a:gd name="T27" fmla="*/ 2147483646 h 78"/>
              <a:gd name="T28" fmla="*/ 2147483646 w 108"/>
              <a:gd name="T29" fmla="*/ 2147483646 h 78"/>
              <a:gd name="T30" fmla="*/ 2147483646 w 108"/>
              <a:gd name="T31" fmla="*/ 2147483646 h 78"/>
              <a:gd name="T32" fmla="*/ 2147483646 w 108"/>
              <a:gd name="T33" fmla="*/ 2147483646 h 78"/>
              <a:gd name="T34" fmla="*/ 2147483646 w 108"/>
              <a:gd name="T35" fmla="*/ 2147483646 h 78"/>
              <a:gd name="T36" fmla="*/ 2147483646 w 108"/>
              <a:gd name="T37" fmla="*/ 2147483646 h 78"/>
              <a:gd name="T38" fmla="*/ 2147483646 w 108"/>
              <a:gd name="T39" fmla="*/ 2147483646 h 78"/>
              <a:gd name="T40" fmla="*/ 2147483646 w 108"/>
              <a:gd name="T41" fmla="*/ 2147483646 h 78"/>
              <a:gd name="T42" fmla="*/ 2147483646 w 108"/>
              <a:gd name="T43" fmla="*/ 2147483646 h 78"/>
              <a:gd name="T44" fmla="*/ 2147483646 w 108"/>
              <a:gd name="T45" fmla="*/ 2147483646 h 78"/>
              <a:gd name="T46" fmla="*/ 2147483646 w 108"/>
              <a:gd name="T47" fmla="*/ 2147483646 h 78"/>
              <a:gd name="T48" fmla="*/ 0 w 108"/>
              <a:gd name="T49" fmla="*/ 2147483646 h 78"/>
              <a:gd name="T50" fmla="*/ 2147483646 w 108"/>
              <a:gd name="T51" fmla="*/ 2147483646 h 78"/>
              <a:gd name="T52" fmla="*/ 2147483646 w 108"/>
              <a:gd name="T53" fmla="*/ 2147483646 h 78"/>
              <a:gd name="T54" fmla="*/ 2147483646 w 108"/>
              <a:gd name="T55" fmla="*/ 2147483646 h 78"/>
              <a:gd name="T56" fmla="*/ 2147483646 w 108"/>
              <a:gd name="T57" fmla="*/ 2147483646 h 78"/>
              <a:gd name="T58" fmla="*/ 2147483646 w 108"/>
              <a:gd name="T59" fmla="*/ 2147483646 h 78"/>
              <a:gd name="T60" fmla="*/ 2147483646 w 108"/>
              <a:gd name="T61" fmla="*/ 2147483646 h 78"/>
              <a:gd name="T62" fmla="*/ 2147483646 w 108"/>
              <a:gd name="T63" fmla="*/ 2147483646 h 78"/>
              <a:gd name="T64" fmla="*/ 2147483646 w 108"/>
              <a:gd name="T65" fmla="*/ 2147483646 h 78"/>
              <a:gd name="T66" fmla="*/ 2147483646 w 108"/>
              <a:gd name="T67" fmla="*/ 2147483646 h 78"/>
              <a:gd name="T68" fmla="*/ 2147483646 w 108"/>
              <a:gd name="T69" fmla="*/ 2147483646 h 78"/>
              <a:gd name="T70" fmla="*/ 2147483646 w 108"/>
              <a:gd name="T71" fmla="*/ 2147483646 h 78"/>
              <a:gd name="T72" fmla="*/ 2147483646 w 108"/>
              <a:gd name="T73" fmla="*/ 2147483646 h 78"/>
              <a:gd name="T74" fmla="*/ 2147483646 w 108"/>
              <a:gd name="T75" fmla="*/ 2147483646 h 78"/>
              <a:gd name="T76" fmla="*/ 2147483646 w 108"/>
              <a:gd name="T77" fmla="*/ 2147483646 h 78"/>
              <a:gd name="T78" fmla="*/ 2147483646 w 108"/>
              <a:gd name="T79" fmla="*/ 2147483646 h 78"/>
              <a:gd name="T80" fmla="*/ 2147483646 w 108"/>
              <a:gd name="T81" fmla="*/ 2147483646 h 78"/>
              <a:gd name="T82" fmla="*/ 2147483646 w 108"/>
              <a:gd name="T83" fmla="*/ 2147483646 h 78"/>
              <a:gd name="T84" fmla="*/ 2147483646 w 108"/>
              <a:gd name="T85" fmla="*/ 2147483646 h 7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108" h="78">
                <a:moveTo>
                  <a:pt x="99" y="39"/>
                </a:moveTo>
                <a:cubicBezTo>
                  <a:pt x="99" y="39"/>
                  <a:pt x="96" y="33"/>
                  <a:pt x="93" y="33"/>
                </a:cubicBezTo>
                <a:cubicBezTo>
                  <a:pt x="90" y="30"/>
                  <a:pt x="90" y="27"/>
                  <a:pt x="90" y="27"/>
                </a:cubicBezTo>
                <a:cubicBezTo>
                  <a:pt x="87" y="24"/>
                  <a:pt x="87" y="21"/>
                  <a:pt x="87" y="18"/>
                </a:cubicBezTo>
                <a:cubicBezTo>
                  <a:pt x="87" y="15"/>
                  <a:pt x="87" y="12"/>
                  <a:pt x="87" y="9"/>
                </a:cubicBezTo>
                <a:cubicBezTo>
                  <a:pt x="84" y="9"/>
                  <a:pt x="78" y="6"/>
                  <a:pt x="75" y="6"/>
                </a:cubicBezTo>
                <a:cubicBezTo>
                  <a:pt x="72" y="9"/>
                  <a:pt x="72" y="9"/>
                  <a:pt x="69" y="6"/>
                </a:cubicBezTo>
                <a:cubicBezTo>
                  <a:pt x="69" y="6"/>
                  <a:pt x="66" y="3"/>
                  <a:pt x="63" y="3"/>
                </a:cubicBezTo>
                <a:cubicBezTo>
                  <a:pt x="60" y="6"/>
                  <a:pt x="60" y="3"/>
                  <a:pt x="57" y="3"/>
                </a:cubicBezTo>
                <a:cubicBezTo>
                  <a:pt x="57" y="3"/>
                  <a:pt x="57" y="3"/>
                  <a:pt x="57" y="0"/>
                </a:cubicBezTo>
                <a:cubicBezTo>
                  <a:pt x="57" y="3"/>
                  <a:pt x="54" y="3"/>
                  <a:pt x="54" y="3"/>
                </a:cubicBezTo>
                <a:cubicBezTo>
                  <a:pt x="51" y="3"/>
                  <a:pt x="51" y="6"/>
                  <a:pt x="51" y="6"/>
                </a:cubicBezTo>
                <a:cubicBezTo>
                  <a:pt x="48" y="6"/>
                  <a:pt x="45" y="6"/>
                  <a:pt x="42" y="9"/>
                </a:cubicBezTo>
                <a:cubicBezTo>
                  <a:pt x="39" y="9"/>
                  <a:pt x="39" y="12"/>
                  <a:pt x="39" y="15"/>
                </a:cubicBezTo>
                <a:cubicBezTo>
                  <a:pt x="39" y="18"/>
                  <a:pt x="39" y="18"/>
                  <a:pt x="39" y="18"/>
                </a:cubicBezTo>
                <a:cubicBezTo>
                  <a:pt x="36" y="18"/>
                  <a:pt x="36" y="21"/>
                  <a:pt x="33" y="21"/>
                </a:cubicBezTo>
                <a:cubicBezTo>
                  <a:pt x="33" y="21"/>
                  <a:pt x="30" y="24"/>
                  <a:pt x="27" y="27"/>
                </a:cubicBezTo>
                <a:cubicBezTo>
                  <a:pt x="27" y="33"/>
                  <a:pt x="27" y="33"/>
                  <a:pt x="27" y="33"/>
                </a:cubicBezTo>
                <a:cubicBezTo>
                  <a:pt x="24" y="33"/>
                  <a:pt x="21" y="33"/>
                  <a:pt x="18" y="33"/>
                </a:cubicBezTo>
                <a:cubicBezTo>
                  <a:pt x="18" y="36"/>
                  <a:pt x="15" y="39"/>
                  <a:pt x="15" y="36"/>
                </a:cubicBezTo>
                <a:cubicBezTo>
                  <a:pt x="12" y="36"/>
                  <a:pt x="9" y="36"/>
                  <a:pt x="6" y="36"/>
                </a:cubicBezTo>
                <a:cubicBezTo>
                  <a:pt x="6" y="36"/>
                  <a:pt x="6" y="36"/>
                  <a:pt x="6" y="36"/>
                </a:cubicBezTo>
                <a:cubicBezTo>
                  <a:pt x="3" y="42"/>
                  <a:pt x="6" y="45"/>
                  <a:pt x="6" y="45"/>
                </a:cubicBezTo>
                <a:cubicBezTo>
                  <a:pt x="9" y="48"/>
                  <a:pt x="9" y="54"/>
                  <a:pt x="9" y="57"/>
                </a:cubicBezTo>
                <a:cubicBezTo>
                  <a:pt x="6" y="57"/>
                  <a:pt x="0" y="60"/>
                  <a:pt x="0" y="60"/>
                </a:cubicBezTo>
                <a:cubicBezTo>
                  <a:pt x="0" y="63"/>
                  <a:pt x="6" y="66"/>
                  <a:pt x="6" y="66"/>
                </a:cubicBezTo>
                <a:cubicBezTo>
                  <a:pt x="3" y="69"/>
                  <a:pt x="3" y="72"/>
                  <a:pt x="6" y="72"/>
                </a:cubicBezTo>
                <a:cubicBezTo>
                  <a:pt x="6" y="72"/>
                  <a:pt x="9" y="75"/>
                  <a:pt x="12" y="72"/>
                </a:cubicBezTo>
                <a:cubicBezTo>
                  <a:pt x="12" y="69"/>
                  <a:pt x="15" y="69"/>
                  <a:pt x="18" y="69"/>
                </a:cubicBezTo>
                <a:cubicBezTo>
                  <a:pt x="21" y="69"/>
                  <a:pt x="36" y="69"/>
                  <a:pt x="36" y="69"/>
                </a:cubicBezTo>
                <a:cubicBezTo>
                  <a:pt x="39" y="72"/>
                  <a:pt x="45" y="69"/>
                  <a:pt x="48" y="72"/>
                </a:cubicBezTo>
                <a:cubicBezTo>
                  <a:pt x="51" y="72"/>
                  <a:pt x="54" y="75"/>
                  <a:pt x="54" y="72"/>
                </a:cubicBezTo>
                <a:cubicBezTo>
                  <a:pt x="57" y="72"/>
                  <a:pt x="60" y="75"/>
                  <a:pt x="63" y="72"/>
                </a:cubicBezTo>
                <a:cubicBezTo>
                  <a:pt x="66" y="72"/>
                  <a:pt x="69" y="78"/>
                  <a:pt x="69" y="75"/>
                </a:cubicBezTo>
                <a:cubicBezTo>
                  <a:pt x="72" y="75"/>
                  <a:pt x="78" y="75"/>
                  <a:pt x="81" y="75"/>
                </a:cubicBezTo>
                <a:cubicBezTo>
                  <a:pt x="81" y="78"/>
                  <a:pt x="81" y="75"/>
                  <a:pt x="81" y="72"/>
                </a:cubicBezTo>
                <a:cubicBezTo>
                  <a:pt x="90" y="66"/>
                  <a:pt x="90" y="66"/>
                  <a:pt x="90" y="66"/>
                </a:cubicBezTo>
                <a:cubicBezTo>
                  <a:pt x="90" y="66"/>
                  <a:pt x="93" y="66"/>
                  <a:pt x="96" y="63"/>
                </a:cubicBezTo>
                <a:cubicBezTo>
                  <a:pt x="96" y="60"/>
                  <a:pt x="96" y="60"/>
                  <a:pt x="96" y="60"/>
                </a:cubicBezTo>
                <a:cubicBezTo>
                  <a:pt x="93" y="54"/>
                  <a:pt x="90" y="51"/>
                  <a:pt x="93" y="48"/>
                </a:cubicBezTo>
                <a:cubicBezTo>
                  <a:pt x="93" y="48"/>
                  <a:pt x="99" y="51"/>
                  <a:pt x="102" y="51"/>
                </a:cubicBezTo>
                <a:cubicBezTo>
                  <a:pt x="102" y="48"/>
                  <a:pt x="108" y="48"/>
                  <a:pt x="108" y="45"/>
                </a:cubicBezTo>
                <a:cubicBezTo>
                  <a:pt x="105" y="42"/>
                  <a:pt x="102" y="39"/>
                  <a:pt x="99" y="39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591" name="Freeform 89">
            <a:extLst>
              <a:ext uri="{FF2B5EF4-FFF2-40B4-BE49-F238E27FC236}">
                <a16:creationId xmlns:a16="http://schemas.microsoft.com/office/drawing/2014/main" id="{9BE700DD-A54B-40BB-AE41-57567B0E2A36}"/>
              </a:ext>
            </a:extLst>
          </p:cNvPr>
          <p:cNvSpPr>
            <a:spLocks/>
          </p:cNvSpPr>
          <p:nvPr/>
        </p:nvSpPr>
        <p:spPr bwMode="auto">
          <a:xfrm>
            <a:off x="6367463" y="2413001"/>
            <a:ext cx="215900" cy="98425"/>
          </a:xfrm>
          <a:custGeom>
            <a:avLst/>
            <a:gdLst>
              <a:gd name="T0" fmla="*/ 2147483646 w 84"/>
              <a:gd name="T1" fmla="*/ 2147483646 h 39"/>
              <a:gd name="T2" fmla="*/ 2147483646 w 84"/>
              <a:gd name="T3" fmla="*/ 2147483646 h 39"/>
              <a:gd name="T4" fmla="*/ 2147483646 w 84"/>
              <a:gd name="T5" fmla="*/ 2147483646 h 39"/>
              <a:gd name="T6" fmla="*/ 2147483646 w 84"/>
              <a:gd name="T7" fmla="*/ 2147483646 h 39"/>
              <a:gd name="T8" fmla="*/ 2147483646 w 84"/>
              <a:gd name="T9" fmla="*/ 2147483646 h 39"/>
              <a:gd name="T10" fmla="*/ 2147483646 w 84"/>
              <a:gd name="T11" fmla="*/ 2147483646 h 39"/>
              <a:gd name="T12" fmla="*/ 2147483646 w 84"/>
              <a:gd name="T13" fmla="*/ 2147483646 h 39"/>
              <a:gd name="T14" fmla="*/ 2147483646 w 84"/>
              <a:gd name="T15" fmla="*/ 2147483646 h 39"/>
              <a:gd name="T16" fmla="*/ 2147483646 w 84"/>
              <a:gd name="T17" fmla="*/ 2147483646 h 39"/>
              <a:gd name="T18" fmla="*/ 2147483646 w 84"/>
              <a:gd name="T19" fmla="*/ 2147483646 h 39"/>
              <a:gd name="T20" fmla="*/ 2147483646 w 84"/>
              <a:gd name="T21" fmla="*/ 2147483646 h 39"/>
              <a:gd name="T22" fmla="*/ 2147483646 w 84"/>
              <a:gd name="T23" fmla="*/ 2147483646 h 39"/>
              <a:gd name="T24" fmla="*/ 2147483646 w 84"/>
              <a:gd name="T25" fmla="*/ 2147483646 h 39"/>
              <a:gd name="T26" fmla="*/ 2147483646 w 84"/>
              <a:gd name="T27" fmla="*/ 2147483646 h 39"/>
              <a:gd name="T28" fmla="*/ 2147483646 w 84"/>
              <a:gd name="T29" fmla="*/ 2147483646 h 39"/>
              <a:gd name="T30" fmla="*/ 2147483646 w 84"/>
              <a:gd name="T31" fmla="*/ 2147483646 h 39"/>
              <a:gd name="T32" fmla="*/ 2147483646 w 84"/>
              <a:gd name="T33" fmla="*/ 2147483646 h 39"/>
              <a:gd name="T34" fmla="*/ 2147483646 w 84"/>
              <a:gd name="T35" fmla="*/ 2147483646 h 39"/>
              <a:gd name="T36" fmla="*/ 2147483646 w 84"/>
              <a:gd name="T37" fmla="*/ 2147483646 h 39"/>
              <a:gd name="T38" fmla="*/ 2147483646 w 84"/>
              <a:gd name="T39" fmla="*/ 2147483646 h 39"/>
              <a:gd name="T40" fmla="*/ 2147483646 w 84"/>
              <a:gd name="T41" fmla="*/ 2147483646 h 39"/>
              <a:gd name="T42" fmla="*/ 2147483646 w 84"/>
              <a:gd name="T43" fmla="*/ 2147483646 h 39"/>
              <a:gd name="T44" fmla="*/ 2147483646 w 84"/>
              <a:gd name="T45" fmla="*/ 2147483646 h 39"/>
              <a:gd name="T46" fmla="*/ 2147483646 w 84"/>
              <a:gd name="T47" fmla="*/ 2147483646 h 39"/>
              <a:gd name="T48" fmla="*/ 2147483646 w 84"/>
              <a:gd name="T49" fmla="*/ 2147483646 h 3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84" h="39">
                <a:moveTo>
                  <a:pt x="30" y="27"/>
                </a:moveTo>
                <a:cubicBezTo>
                  <a:pt x="33" y="27"/>
                  <a:pt x="39" y="30"/>
                  <a:pt x="45" y="27"/>
                </a:cubicBezTo>
                <a:cubicBezTo>
                  <a:pt x="48" y="27"/>
                  <a:pt x="48" y="33"/>
                  <a:pt x="51" y="30"/>
                </a:cubicBezTo>
                <a:cubicBezTo>
                  <a:pt x="54" y="30"/>
                  <a:pt x="57" y="33"/>
                  <a:pt x="60" y="36"/>
                </a:cubicBezTo>
                <a:cubicBezTo>
                  <a:pt x="63" y="39"/>
                  <a:pt x="66" y="39"/>
                  <a:pt x="66" y="39"/>
                </a:cubicBezTo>
                <a:cubicBezTo>
                  <a:pt x="69" y="39"/>
                  <a:pt x="69" y="39"/>
                  <a:pt x="69" y="39"/>
                </a:cubicBezTo>
                <a:cubicBezTo>
                  <a:pt x="72" y="36"/>
                  <a:pt x="75" y="36"/>
                  <a:pt x="78" y="36"/>
                </a:cubicBezTo>
                <a:cubicBezTo>
                  <a:pt x="78" y="36"/>
                  <a:pt x="78" y="33"/>
                  <a:pt x="81" y="33"/>
                </a:cubicBezTo>
                <a:cubicBezTo>
                  <a:pt x="81" y="33"/>
                  <a:pt x="84" y="33"/>
                  <a:pt x="84" y="30"/>
                </a:cubicBezTo>
                <a:cubicBezTo>
                  <a:pt x="84" y="30"/>
                  <a:pt x="84" y="27"/>
                  <a:pt x="81" y="24"/>
                </a:cubicBezTo>
                <a:cubicBezTo>
                  <a:pt x="81" y="24"/>
                  <a:pt x="78" y="21"/>
                  <a:pt x="78" y="18"/>
                </a:cubicBezTo>
                <a:cubicBezTo>
                  <a:pt x="78" y="15"/>
                  <a:pt x="78" y="15"/>
                  <a:pt x="78" y="12"/>
                </a:cubicBezTo>
                <a:cubicBezTo>
                  <a:pt x="75" y="9"/>
                  <a:pt x="75" y="9"/>
                  <a:pt x="75" y="9"/>
                </a:cubicBezTo>
                <a:cubicBezTo>
                  <a:pt x="72" y="9"/>
                  <a:pt x="66" y="9"/>
                  <a:pt x="66" y="9"/>
                </a:cubicBezTo>
                <a:cubicBezTo>
                  <a:pt x="63" y="9"/>
                  <a:pt x="54" y="3"/>
                  <a:pt x="54" y="3"/>
                </a:cubicBezTo>
                <a:cubicBezTo>
                  <a:pt x="54" y="0"/>
                  <a:pt x="48" y="0"/>
                  <a:pt x="42" y="3"/>
                </a:cubicBezTo>
                <a:cubicBezTo>
                  <a:pt x="39" y="6"/>
                  <a:pt x="39" y="9"/>
                  <a:pt x="39" y="12"/>
                </a:cubicBezTo>
                <a:cubicBezTo>
                  <a:pt x="39" y="18"/>
                  <a:pt x="33" y="18"/>
                  <a:pt x="30" y="18"/>
                </a:cubicBezTo>
                <a:cubicBezTo>
                  <a:pt x="27" y="18"/>
                  <a:pt x="24" y="9"/>
                  <a:pt x="21" y="6"/>
                </a:cubicBezTo>
                <a:cubicBezTo>
                  <a:pt x="18" y="3"/>
                  <a:pt x="15" y="9"/>
                  <a:pt x="9" y="12"/>
                </a:cubicBezTo>
                <a:cubicBezTo>
                  <a:pt x="6" y="12"/>
                  <a:pt x="9" y="18"/>
                  <a:pt x="6" y="21"/>
                </a:cubicBezTo>
                <a:cubicBezTo>
                  <a:pt x="3" y="21"/>
                  <a:pt x="0" y="24"/>
                  <a:pt x="3" y="30"/>
                </a:cubicBezTo>
                <a:cubicBezTo>
                  <a:pt x="3" y="30"/>
                  <a:pt x="3" y="30"/>
                  <a:pt x="3" y="30"/>
                </a:cubicBezTo>
                <a:cubicBezTo>
                  <a:pt x="9" y="30"/>
                  <a:pt x="12" y="30"/>
                  <a:pt x="12" y="27"/>
                </a:cubicBezTo>
                <a:cubicBezTo>
                  <a:pt x="18" y="27"/>
                  <a:pt x="27" y="27"/>
                  <a:pt x="30" y="27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592" name="Freeform 90">
            <a:extLst>
              <a:ext uri="{FF2B5EF4-FFF2-40B4-BE49-F238E27FC236}">
                <a16:creationId xmlns:a16="http://schemas.microsoft.com/office/drawing/2014/main" id="{8012422C-6971-40E1-8E00-3FA535536649}"/>
              </a:ext>
            </a:extLst>
          </p:cNvPr>
          <p:cNvSpPr>
            <a:spLocks/>
          </p:cNvSpPr>
          <p:nvPr/>
        </p:nvSpPr>
        <p:spPr bwMode="auto">
          <a:xfrm>
            <a:off x="6367464" y="2481263"/>
            <a:ext cx="168275" cy="107951"/>
          </a:xfrm>
          <a:custGeom>
            <a:avLst/>
            <a:gdLst>
              <a:gd name="T0" fmla="*/ 2147483646 w 66"/>
              <a:gd name="T1" fmla="*/ 2147483646 h 42"/>
              <a:gd name="T2" fmla="*/ 2147483646 w 66"/>
              <a:gd name="T3" fmla="*/ 2147483646 h 42"/>
              <a:gd name="T4" fmla="*/ 2147483646 w 66"/>
              <a:gd name="T5" fmla="*/ 2147483646 h 42"/>
              <a:gd name="T6" fmla="*/ 2147483646 w 66"/>
              <a:gd name="T7" fmla="*/ 2147483646 h 42"/>
              <a:gd name="T8" fmla="*/ 2147483646 w 66"/>
              <a:gd name="T9" fmla="*/ 2147483646 h 42"/>
              <a:gd name="T10" fmla="*/ 2147483646 w 66"/>
              <a:gd name="T11" fmla="*/ 2147483646 h 42"/>
              <a:gd name="T12" fmla="*/ 2147483646 w 66"/>
              <a:gd name="T13" fmla="*/ 2147483646 h 42"/>
              <a:gd name="T14" fmla="*/ 2147483646 w 66"/>
              <a:gd name="T15" fmla="*/ 2147483646 h 42"/>
              <a:gd name="T16" fmla="*/ 2147483646 w 66"/>
              <a:gd name="T17" fmla="*/ 2147483646 h 42"/>
              <a:gd name="T18" fmla="*/ 2147483646 w 66"/>
              <a:gd name="T19" fmla="*/ 2147483646 h 42"/>
              <a:gd name="T20" fmla="*/ 2147483646 w 66"/>
              <a:gd name="T21" fmla="*/ 2147483646 h 42"/>
              <a:gd name="T22" fmla="*/ 2147483646 w 66"/>
              <a:gd name="T23" fmla="*/ 2147483646 h 42"/>
              <a:gd name="T24" fmla="*/ 2147483646 w 66"/>
              <a:gd name="T25" fmla="*/ 2147483646 h 42"/>
              <a:gd name="T26" fmla="*/ 2147483646 w 66"/>
              <a:gd name="T27" fmla="*/ 2147483646 h 42"/>
              <a:gd name="T28" fmla="*/ 2147483646 w 66"/>
              <a:gd name="T29" fmla="*/ 2147483646 h 42"/>
              <a:gd name="T30" fmla="*/ 2147483646 w 66"/>
              <a:gd name="T31" fmla="*/ 0 h 42"/>
              <a:gd name="T32" fmla="*/ 2147483646 w 66"/>
              <a:gd name="T33" fmla="*/ 0 h 42"/>
              <a:gd name="T34" fmla="*/ 2147483646 w 66"/>
              <a:gd name="T35" fmla="*/ 0 h 42"/>
              <a:gd name="T36" fmla="*/ 2147483646 w 66"/>
              <a:gd name="T37" fmla="*/ 2147483646 h 42"/>
              <a:gd name="T38" fmla="*/ 2147483646 w 66"/>
              <a:gd name="T39" fmla="*/ 2147483646 h 42"/>
              <a:gd name="T40" fmla="*/ 2147483646 w 66"/>
              <a:gd name="T41" fmla="*/ 2147483646 h 42"/>
              <a:gd name="T42" fmla="*/ 2147483646 w 66"/>
              <a:gd name="T43" fmla="*/ 2147483646 h 42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66" h="42">
                <a:moveTo>
                  <a:pt x="12" y="21"/>
                </a:moveTo>
                <a:cubicBezTo>
                  <a:pt x="12" y="21"/>
                  <a:pt x="15" y="24"/>
                  <a:pt x="18" y="21"/>
                </a:cubicBezTo>
                <a:cubicBezTo>
                  <a:pt x="18" y="21"/>
                  <a:pt x="24" y="24"/>
                  <a:pt x="24" y="27"/>
                </a:cubicBezTo>
                <a:cubicBezTo>
                  <a:pt x="24" y="27"/>
                  <a:pt x="21" y="33"/>
                  <a:pt x="24" y="33"/>
                </a:cubicBezTo>
                <a:cubicBezTo>
                  <a:pt x="24" y="33"/>
                  <a:pt x="33" y="36"/>
                  <a:pt x="33" y="39"/>
                </a:cubicBezTo>
                <a:cubicBezTo>
                  <a:pt x="36" y="39"/>
                  <a:pt x="39" y="39"/>
                  <a:pt x="42" y="39"/>
                </a:cubicBezTo>
                <a:cubicBezTo>
                  <a:pt x="42" y="42"/>
                  <a:pt x="45" y="39"/>
                  <a:pt x="45" y="36"/>
                </a:cubicBezTo>
                <a:cubicBezTo>
                  <a:pt x="48" y="36"/>
                  <a:pt x="51" y="36"/>
                  <a:pt x="54" y="36"/>
                </a:cubicBezTo>
                <a:cubicBezTo>
                  <a:pt x="54" y="30"/>
                  <a:pt x="54" y="30"/>
                  <a:pt x="54" y="30"/>
                </a:cubicBezTo>
                <a:cubicBezTo>
                  <a:pt x="57" y="27"/>
                  <a:pt x="60" y="24"/>
                  <a:pt x="60" y="24"/>
                </a:cubicBezTo>
                <a:cubicBezTo>
                  <a:pt x="63" y="24"/>
                  <a:pt x="63" y="21"/>
                  <a:pt x="66" y="21"/>
                </a:cubicBezTo>
                <a:cubicBezTo>
                  <a:pt x="66" y="18"/>
                  <a:pt x="66" y="18"/>
                  <a:pt x="66" y="18"/>
                </a:cubicBezTo>
                <a:cubicBezTo>
                  <a:pt x="66" y="15"/>
                  <a:pt x="66" y="15"/>
                  <a:pt x="66" y="12"/>
                </a:cubicBezTo>
                <a:cubicBezTo>
                  <a:pt x="66" y="12"/>
                  <a:pt x="63" y="12"/>
                  <a:pt x="60" y="9"/>
                </a:cubicBezTo>
                <a:cubicBezTo>
                  <a:pt x="57" y="6"/>
                  <a:pt x="54" y="3"/>
                  <a:pt x="51" y="3"/>
                </a:cubicBezTo>
                <a:cubicBezTo>
                  <a:pt x="48" y="6"/>
                  <a:pt x="48" y="0"/>
                  <a:pt x="45" y="0"/>
                </a:cubicBezTo>
                <a:cubicBezTo>
                  <a:pt x="39" y="3"/>
                  <a:pt x="33" y="0"/>
                  <a:pt x="30" y="0"/>
                </a:cubicBezTo>
                <a:cubicBezTo>
                  <a:pt x="27" y="0"/>
                  <a:pt x="18" y="0"/>
                  <a:pt x="12" y="0"/>
                </a:cubicBezTo>
                <a:cubicBezTo>
                  <a:pt x="12" y="3"/>
                  <a:pt x="9" y="3"/>
                  <a:pt x="3" y="3"/>
                </a:cubicBezTo>
                <a:cubicBezTo>
                  <a:pt x="6" y="9"/>
                  <a:pt x="6" y="12"/>
                  <a:pt x="3" y="15"/>
                </a:cubicBezTo>
                <a:cubicBezTo>
                  <a:pt x="0" y="18"/>
                  <a:pt x="3" y="18"/>
                  <a:pt x="3" y="18"/>
                </a:cubicBezTo>
                <a:cubicBezTo>
                  <a:pt x="6" y="18"/>
                  <a:pt x="9" y="18"/>
                  <a:pt x="12" y="21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Freeform 91">
            <a:extLst>
              <a:ext uri="{FF2B5EF4-FFF2-40B4-BE49-F238E27FC236}">
                <a16:creationId xmlns:a16="http://schemas.microsoft.com/office/drawing/2014/main" id="{BE86A893-0CF2-4865-9AFE-CB990B062604}"/>
              </a:ext>
            </a:extLst>
          </p:cNvPr>
          <p:cNvSpPr>
            <a:spLocks/>
          </p:cNvSpPr>
          <p:nvPr/>
        </p:nvSpPr>
        <p:spPr bwMode="auto">
          <a:xfrm>
            <a:off x="5962651" y="2827338"/>
            <a:ext cx="130175" cy="68263"/>
          </a:xfrm>
          <a:custGeom>
            <a:avLst/>
            <a:gdLst>
              <a:gd name="T0" fmla="*/ 45 w 51"/>
              <a:gd name="T1" fmla="*/ 12 h 27"/>
              <a:gd name="T2" fmla="*/ 39 w 51"/>
              <a:gd name="T3" fmla="*/ 9 h 27"/>
              <a:gd name="T4" fmla="*/ 39 w 51"/>
              <a:gd name="T5" fmla="*/ 3 h 27"/>
              <a:gd name="T6" fmla="*/ 33 w 51"/>
              <a:gd name="T7" fmla="*/ 0 h 27"/>
              <a:gd name="T8" fmla="*/ 24 w 51"/>
              <a:gd name="T9" fmla="*/ 0 h 27"/>
              <a:gd name="T10" fmla="*/ 15 w 51"/>
              <a:gd name="T11" fmla="*/ 0 h 27"/>
              <a:gd name="T12" fmla="*/ 15 w 51"/>
              <a:gd name="T13" fmla="*/ 3 h 27"/>
              <a:gd name="T14" fmla="*/ 9 w 51"/>
              <a:gd name="T15" fmla="*/ 6 h 27"/>
              <a:gd name="T16" fmla="*/ 0 w 51"/>
              <a:gd name="T17" fmla="*/ 15 h 27"/>
              <a:gd name="T18" fmla="*/ 3 w 51"/>
              <a:gd name="T19" fmla="*/ 21 h 27"/>
              <a:gd name="T20" fmla="*/ 6 w 51"/>
              <a:gd name="T21" fmla="*/ 21 h 27"/>
              <a:gd name="T22" fmla="*/ 9 w 51"/>
              <a:gd name="T23" fmla="*/ 27 h 27"/>
              <a:gd name="T24" fmla="*/ 9 w 51"/>
              <a:gd name="T25" fmla="*/ 27 h 27"/>
              <a:gd name="T26" fmla="*/ 18 w 51"/>
              <a:gd name="T27" fmla="*/ 27 h 27"/>
              <a:gd name="T28" fmla="*/ 24 w 51"/>
              <a:gd name="T29" fmla="*/ 18 h 27"/>
              <a:gd name="T30" fmla="*/ 30 w 51"/>
              <a:gd name="T31" fmla="*/ 24 h 27"/>
              <a:gd name="T32" fmla="*/ 33 w 51"/>
              <a:gd name="T33" fmla="*/ 21 h 27"/>
              <a:gd name="T34" fmla="*/ 39 w 51"/>
              <a:gd name="T35" fmla="*/ 18 h 27"/>
              <a:gd name="T36" fmla="*/ 42 w 51"/>
              <a:gd name="T37" fmla="*/ 18 h 27"/>
              <a:gd name="T38" fmla="*/ 45 w 51"/>
              <a:gd name="T39" fmla="*/ 15 h 27"/>
              <a:gd name="T40" fmla="*/ 48 w 51"/>
              <a:gd name="T41" fmla="*/ 15 h 27"/>
              <a:gd name="T42" fmla="*/ 51 w 51"/>
              <a:gd name="T43" fmla="*/ 12 h 27"/>
              <a:gd name="T44" fmla="*/ 45 w 51"/>
              <a:gd name="T45" fmla="*/ 12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1" h="27">
                <a:moveTo>
                  <a:pt x="45" y="12"/>
                </a:moveTo>
                <a:cubicBezTo>
                  <a:pt x="42" y="12"/>
                  <a:pt x="39" y="9"/>
                  <a:pt x="39" y="9"/>
                </a:cubicBezTo>
                <a:cubicBezTo>
                  <a:pt x="39" y="6"/>
                  <a:pt x="39" y="6"/>
                  <a:pt x="39" y="3"/>
                </a:cubicBezTo>
                <a:cubicBezTo>
                  <a:pt x="36" y="3"/>
                  <a:pt x="33" y="0"/>
                  <a:pt x="33" y="0"/>
                </a:cubicBezTo>
                <a:cubicBezTo>
                  <a:pt x="30" y="0"/>
                  <a:pt x="27" y="0"/>
                  <a:pt x="24" y="0"/>
                </a:cubicBezTo>
                <a:cubicBezTo>
                  <a:pt x="24" y="0"/>
                  <a:pt x="18" y="0"/>
                  <a:pt x="15" y="0"/>
                </a:cubicBezTo>
                <a:cubicBezTo>
                  <a:pt x="15" y="3"/>
                  <a:pt x="15" y="3"/>
                  <a:pt x="15" y="3"/>
                </a:cubicBezTo>
                <a:cubicBezTo>
                  <a:pt x="12" y="3"/>
                  <a:pt x="9" y="6"/>
                  <a:pt x="9" y="6"/>
                </a:cubicBezTo>
                <a:cubicBezTo>
                  <a:pt x="6" y="9"/>
                  <a:pt x="3" y="12"/>
                  <a:pt x="0" y="15"/>
                </a:cubicBezTo>
                <a:cubicBezTo>
                  <a:pt x="0" y="21"/>
                  <a:pt x="0" y="24"/>
                  <a:pt x="3" y="21"/>
                </a:cubicBezTo>
                <a:cubicBezTo>
                  <a:pt x="3" y="18"/>
                  <a:pt x="6" y="18"/>
                  <a:pt x="6" y="21"/>
                </a:cubicBezTo>
                <a:cubicBezTo>
                  <a:pt x="6" y="24"/>
                  <a:pt x="9" y="24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12" y="27"/>
                  <a:pt x="18" y="27"/>
                  <a:pt x="18" y="27"/>
                </a:cubicBezTo>
                <a:cubicBezTo>
                  <a:pt x="21" y="27"/>
                  <a:pt x="24" y="18"/>
                  <a:pt x="24" y="18"/>
                </a:cubicBezTo>
                <a:cubicBezTo>
                  <a:pt x="24" y="18"/>
                  <a:pt x="27" y="24"/>
                  <a:pt x="30" y="24"/>
                </a:cubicBezTo>
                <a:cubicBezTo>
                  <a:pt x="33" y="27"/>
                  <a:pt x="33" y="24"/>
                  <a:pt x="33" y="21"/>
                </a:cubicBezTo>
                <a:cubicBezTo>
                  <a:pt x="33" y="18"/>
                  <a:pt x="36" y="18"/>
                  <a:pt x="39" y="18"/>
                </a:cubicBezTo>
                <a:cubicBezTo>
                  <a:pt x="39" y="18"/>
                  <a:pt x="42" y="21"/>
                  <a:pt x="42" y="18"/>
                </a:cubicBezTo>
                <a:cubicBezTo>
                  <a:pt x="42" y="15"/>
                  <a:pt x="45" y="15"/>
                  <a:pt x="45" y="15"/>
                </a:cubicBezTo>
                <a:cubicBezTo>
                  <a:pt x="48" y="15"/>
                  <a:pt x="48" y="15"/>
                  <a:pt x="48" y="15"/>
                </a:cubicBezTo>
                <a:cubicBezTo>
                  <a:pt x="51" y="12"/>
                  <a:pt x="51" y="12"/>
                  <a:pt x="51" y="12"/>
                </a:cubicBezTo>
                <a:cubicBezTo>
                  <a:pt x="48" y="12"/>
                  <a:pt x="45" y="9"/>
                  <a:pt x="45" y="12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03" name="Freeform 92">
            <a:extLst>
              <a:ext uri="{FF2B5EF4-FFF2-40B4-BE49-F238E27FC236}">
                <a16:creationId xmlns:a16="http://schemas.microsoft.com/office/drawing/2014/main" id="{351FFE88-D31D-43E0-9909-84C1C9D08BC1}"/>
              </a:ext>
            </a:extLst>
          </p:cNvPr>
          <p:cNvSpPr>
            <a:spLocks/>
          </p:cNvSpPr>
          <p:nvPr/>
        </p:nvSpPr>
        <p:spPr bwMode="auto">
          <a:xfrm>
            <a:off x="5953125" y="2551113"/>
            <a:ext cx="261939" cy="290512"/>
          </a:xfrm>
          <a:custGeom>
            <a:avLst/>
            <a:gdLst>
              <a:gd name="T0" fmla="*/ 15 w 102"/>
              <a:gd name="T1" fmla="*/ 30 h 114"/>
              <a:gd name="T2" fmla="*/ 9 w 102"/>
              <a:gd name="T3" fmla="*/ 36 h 114"/>
              <a:gd name="T4" fmla="*/ 12 w 102"/>
              <a:gd name="T5" fmla="*/ 42 h 114"/>
              <a:gd name="T6" fmla="*/ 9 w 102"/>
              <a:gd name="T7" fmla="*/ 45 h 114"/>
              <a:gd name="T8" fmla="*/ 3 w 102"/>
              <a:gd name="T9" fmla="*/ 48 h 114"/>
              <a:gd name="T10" fmla="*/ 3 w 102"/>
              <a:gd name="T11" fmla="*/ 54 h 114"/>
              <a:gd name="T12" fmla="*/ 0 w 102"/>
              <a:gd name="T13" fmla="*/ 63 h 114"/>
              <a:gd name="T14" fmla="*/ 3 w 102"/>
              <a:gd name="T15" fmla="*/ 69 h 114"/>
              <a:gd name="T16" fmla="*/ 3 w 102"/>
              <a:gd name="T17" fmla="*/ 72 h 114"/>
              <a:gd name="T18" fmla="*/ 6 w 102"/>
              <a:gd name="T19" fmla="*/ 81 h 114"/>
              <a:gd name="T20" fmla="*/ 9 w 102"/>
              <a:gd name="T21" fmla="*/ 84 h 114"/>
              <a:gd name="T22" fmla="*/ 15 w 102"/>
              <a:gd name="T23" fmla="*/ 87 h 114"/>
              <a:gd name="T24" fmla="*/ 21 w 102"/>
              <a:gd name="T25" fmla="*/ 90 h 114"/>
              <a:gd name="T26" fmla="*/ 24 w 102"/>
              <a:gd name="T27" fmla="*/ 93 h 114"/>
              <a:gd name="T28" fmla="*/ 18 w 102"/>
              <a:gd name="T29" fmla="*/ 102 h 114"/>
              <a:gd name="T30" fmla="*/ 18 w 102"/>
              <a:gd name="T31" fmla="*/ 108 h 114"/>
              <a:gd name="T32" fmla="*/ 27 w 102"/>
              <a:gd name="T33" fmla="*/ 108 h 114"/>
              <a:gd name="T34" fmla="*/ 36 w 102"/>
              <a:gd name="T35" fmla="*/ 108 h 114"/>
              <a:gd name="T36" fmla="*/ 42 w 102"/>
              <a:gd name="T37" fmla="*/ 111 h 114"/>
              <a:gd name="T38" fmla="*/ 42 w 102"/>
              <a:gd name="T39" fmla="*/ 111 h 114"/>
              <a:gd name="T40" fmla="*/ 51 w 102"/>
              <a:gd name="T41" fmla="*/ 111 h 114"/>
              <a:gd name="T42" fmla="*/ 57 w 102"/>
              <a:gd name="T43" fmla="*/ 111 h 114"/>
              <a:gd name="T44" fmla="*/ 63 w 102"/>
              <a:gd name="T45" fmla="*/ 111 h 114"/>
              <a:gd name="T46" fmla="*/ 75 w 102"/>
              <a:gd name="T47" fmla="*/ 108 h 114"/>
              <a:gd name="T48" fmla="*/ 78 w 102"/>
              <a:gd name="T49" fmla="*/ 105 h 114"/>
              <a:gd name="T50" fmla="*/ 84 w 102"/>
              <a:gd name="T51" fmla="*/ 99 h 114"/>
              <a:gd name="T52" fmla="*/ 90 w 102"/>
              <a:gd name="T53" fmla="*/ 93 h 114"/>
              <a:gd name="T54" fmla="*/ 78 w 102"/>
              <a:gd name="T55" fmla="*/ 84 h 114"/>
              <a:gd name="T56" fmla="*/ 75 w 102"/>
              <a:gd name="T57" fmla="*/ 75 h 114"/>
              <a:gd name="T58" fmla="*/ 72 w 102"/>
              <a:gd name="T59" fmla="*/ 69 h 114"/>
              <a:gd name="T60" fmla="*/ 84 w 102"/>
              <a:gd name="T61" fmla="*/ 63 h 114"/>
              <a:gd name="T62" fmla="*/ 93 w 102"/>
              <a:gd name="T63" fmla="*/ 60 h 114"/>
              <a:gd name="T64" fmla="*/ 99 w 102"/>
              <a:gd name="T65" fmla="*/ 60 h 114"/>
              <a:gd name="T66" fmla="*/ 102 w 102"/>
              <a:gd name="T67" fmla="*/ 54 h 114"/>
              <a:gd name="T68" fmla="*/ 99 w 102"/>
              <a:gd name="T69" fmla="*/ 45 h 114"/>
              <a:gd name="T70" fmla="*/ 96 w 102"/>
              <a:gd name="T71" fmla="*/ 39 h 114"/>
              <a:gd name="T72" fmla="*/ 93 w 102"/>
              <a:gd name="T73" fmla="*/ 33 h 114"/>
              <a:gd name="T74" fmla="*/ 93 w 102"/>
              <a:gd name="T75" fmla="*/ 27 h 114"/>
              <a:gd name="T76" fmla="*/ 93 w 102"/>
              <a:gd name="T77" fmla="*/ 15 h 114"/>
              <a:gd name="T78" fmla="*/ 93 w 102"/>
              <a:gd name="T79" fmla="*/ 15 h 114"/>
              <a:gd name="T80" fmla="*/ 93 w 102"/>
              <a:gd name="T81" fmla="*/ 15 h 114"/>
              <a:gd name="T82" fmla="*/ 87 w 102"/>
              <a:gd name="T83" fmla="*/ 9 h 114"/>
              <a:gd name="T84" fmla="*/ 87 w 102"/>
              <a:gd name="T85" fmla="*/ 3 h 114"/>
              <a:gd name="T86" fmla="*/ 78 w 102"/>
              <a:gd name="T87" fmla="*/ 6 h 114"/>
              <a:gd name="T88" fmla="*/ 63 w 102"/>
              <a:gd name="T89" fmla="*/ 12 h 114"/>
              <a:gd name="T90" fmla="*/ 57 w 102"/>
              <a:gd name="T91" fmla="*/ 9 h 114"/>
              <a:gd name="T92" fmla="*/ 54 w 102"/>
              <a:gd name="T93" fmla="*/ 6 h 114"/>
              <a:gd name="T94" fmla="*/ 45 w 102"/>
              <a:gd name="T95" fmla="*/ 3 h 114"/>
              <a:gd name="T96" fmla="*/ 45 w 102"/>
              <a:gd name="T97" fmla="*/ 0 h 114"/>
              <a:gd name="T98" fmla="*/ 42 w 102"/>
              <a:gd name="T99" fmla="*/ 0 h 114"/>
              <a:gd name="T100" fmla="*/ 30 w 102"/>
              <a:gd name="T101" fmla="*/ 0 h 114"/>
              <a:gd name="T102" fmla="*/ 33 w 102"/>
              <a:gd name="T103" fmla="*/ 6 h 114"/>
              <a:gd name="T104" fmla="*/ 36 w 102"/>
              <a:gd name="T105" fmla="*/ 15 h 114"/>
              <a:gd name="T106" fmla="*/ 30 w 102"/>
              <a:gd name="T107" fmla="*/ 18 h 114"/>
              <a:gd name="T108" fmla="*/ 24 w 102"/>
              <a:gd name="T109" fmla="*/ 18 h 114"/>
              <a:gd name="T110" fmla="*/ 15 w 102"/>
              <a:gd name="T111" fmla="*/ 18 h 114"/>
              <a:gd name="T112" fmla="*/ 15 w 102"/>
              <a:gd name="T113" fmla="*/ 21 h 114"/>
              <a:gd name="T114" fmla="*/ 15 w 102"/>
              <a:gd name="T115" fmla="*/ 30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02" h="114">
                <a:moveTo>
                  <a:pt x="15" y="30"/>
                </a:moveTo>
                <a:cubicBezTo>
                  <a:pt x="12" y="33"/>
                  <a:pt x="9" y="33"/>
                  <a:pt x="9" y="36"/>
                </a:cubicBezTo>
                <a:cubicBezTo>
                  <a:pt x="9" y="36"/>
                  <a:pt x="12" y="39"/>
                  <a:pt x="12" y="42"/>
                </a:cubicBezTo>
                <a:cubicBezTo>
                  <a:pt x="12" y="42"/>
                  <a:pt x="9" y="42"/>
                  <a:pt x="9" y="45"/>
                </a:cubicBezTo>
                <a:cubicBezTo>
                  <a:pt x="9" y="48"/>
                  <a:pt x="6" y="48"/>
                  <a:pt x="3" y="48"/>
                </a:cubicBezTo>
                <a:cubicBezTo>
                  <a:pt x="3" y="48"/>
                  <a:pt x="3" y="51"/>
                  <a:pt x="3" y="54"/>
                </a:cubicBezTo>
                <a:cubicBezTo>
                  <a:pt x="3" y="54"/>
                  <a:pt x="3" y="60"/>
                  <a:pt x="0" y="63"/>
                </a:cubicBezTo>
                <a:cubicBezTo>
                  <a:pt x="0" y="63"/>
                  <a:pt x="6" y="66"/>
                  <a:pt x="3" y="69"/>
                </a:cubicBezTo>
                <a:cubicBezTo>
                  <a:pt x="3" y="69"/>
                  <a:pt x="0" y="72"/>
                  <a:pt x="3" y="72"/>
                </a:cubicBezTo>
                <a:cubicBezTo>
                  <a:pt x="3" y="75"/>
                  <a:pt x="6" y="75"/>
                  <a:pt x="6" y="81"/>
                </a:cubicBezTo>
                <a:cubicBezTo>
                  <a:pt x="6" y="84"/>
                  <a:pt x="9" y="84"/>
                  <a:pt x="9" y="84"/>
                </a:cubicBezTo>
                <a:cubicBezTo>
                  <a:pt x="9" y="87"/>
                  <a:pt x="12" y="87"/>
                  <a:pt x="15" y="87"/>
                </a:cubicBezTo>
                <a:cubicBezTo>
                  <a:pt x="18" y="87"/>
                  <a:pt x="21" y="90"/>
                  <a:pt x="21" y="90"/>
                </a:cubicBezTo>
                <a:cubicBezTo>
                  <a:pt x="24" y="90"/>
                  <a:pt x="27" y="90"/>
                  <a:pt x="24" y="93"/>
                </a:cubicBezTo>
                <a:cubicBezTo>
                  <a:pt x="21" y="96"/>
                  <a:pt x="21" y="99"/>
                  <a:pt x="18" y="102"/>
                </a:cubicBezTo>
                <a:cubicBezTo>
                  <a:pt x="18" y="105"/>
                  <a:pt x="18" y="108"/>
                  <a:pt x="18" y="108"/>
                </a:cubicBezTo>
                <a:cubicBezTo>
                  <a:pt x="21" y="108"/>
                  <a:pt x="27" y="108"/>
                  <a:pt x="27" y="108"/>
                </a:cubicBezTo>
                <a:cubicBezTo>
                  <a:pt x="30" y="108"/>
                  <a:pt x="33" y="108"/>
                  <a:pt x="36" y="108"/>
                </a:cubicBezTo>
                <a:cubicBezTo>
                  <a:pt x="36" y="108"/>
                  <a:pt x="39" y="111"/>
                  <a:pt x="42" y="111"/>
                </a:cubicBezTo>
                <a:cubicBezTo>
                  <a:pt x="42" y="111"/>
                  <a:pt x="42" y="111"/>
                  <a:pt x="42" y="111"/>
                </a:cubicBezTo>
                <a:cubicBezTo>
                  <a:pt x="45" y="111"/>
                  <a:pt x="48" y="114"/>
                  <a:pt x="51" y="111"/>
                </a:cubicBezTo>
                <a:cubicBezTo>
                  <a:pt x="51" y="108"/>
                  <a:pt x="54" y="111"/>
                  <a:pt x="57" y="111"/>
                </a:cubicBezTo>
                <a:cubicBezTo>
                  <a:pt x="57" y="111"/>
                  <a:pt x="60" y="111"/>
                  <a:pt x="63" y="111"/>
                </a:cubicBezTo>
                <a:cubicBezTo>
                  <a:pt x="66" y="108"/>
                  <a:pt x="72" y="108"/>
                  <a:pt x="75" y="108"/>
                </a:cubicBezTo>
                <a:cubicBezTo>
                  <a:pt x="75" y="108"/>
                  <a:pt x="81" y="111"/>
                  <a:pt x="78" y="105"/>
                </a:cubicBezTo>
                <a:cubicBezTo>
                  <a:pt x="78" y="99"/>
                  <a:pt x="84" y="99"/>
                  <a:pt x="84" y="99"/>
                </a:cubicBezTo>
                <a:cubicBezTo>
                  <a:pt x="84" y="96"/>
                  <a:pt x="90" y="93"/>
                  <a:pt x="90" y="93"/>
                </a:cubicBezTo>
                <a:cubicBezTo>
                  <a:pt x="90" y="90"/>
                  <a:pt x="81" y="87"/>
                  <a:pt x="78" y="84"/>
                </a:cubicBezTo>
                <a:cubicBezTo>
                  <a:pt x="75" y="81"/>
                  <a:pt x="75" y="78"/>
                  <a:pt x="75" y="75"/>
                </a:cubicBezTo>
                <a:cubicBezTo>
                  <a:pt x="72" y="72"/>
                  <a:pt x="69" y="69"/>
                  <a:pt x="72" y="69"/>
                </a:cubicBezTo>
                <a:cubicBezTo>
                  <a:pt x="78" y="69"/>
                  <a:pt x="81" y="66"/>
                  <a:pt x="84" y="63"/>
                </a:cubicBezTo>
                <a:cubicBezTo>
                  <a:pt x="87" y="60"/>
                  <a:pt x="93" y="60"/>
                  <a:pt x="93" y="60"/>
                </a:cubicBezTo>
                <a:cubicBezTo>
                  <a:pt x="96" y="57"/>
                  <a:pt x="99" y="60"/>
                  <a:pt x="99" y="60"/>
                </a:cubicBezTo>
                <a:cubicBezTo>
                  <a:pt x="102" y="57"/>
                  <a:pt x="102" y="54"/>
                  <a:pt x="102" y="54"/>
                </a:cubicBezTo>
                <a:cubicBezTo>
                  <a:pt x="99" y="51"/>
                  <a:pt x="99" y="48"/>
                  <a:pt x="99" y="45"/>
                </a:cubicBezTo>
                <a:cubicBezTo>
                  <a:pt x="99" y="39"/>
                  <a:pt x="96" y="39"/>
                  <a:pt x="96" y="39"/>
                </a:cubicBezTo>
                <a:cubicBezTo>
                  <a:pt x="96" y="36"/>
                  <a:pt x="96" y="33"/>
                  <a:pt x="93" y="33"/>
                </a:cubicBezTo>
                <a:cubicBezTo>
                  <a:pt x="93" y="33"/>
                  <a:pt x="90" y="30"/>
                  <a:pt x="93" y="27"/>
                </a:cubicBezTo>
                <a:cubicBezTo>
                  <a:pt x="96" y="24"/>
                  <a:pt x="93" y="18"/>
                  <a:pt x="93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5"/>
                  <a:pt x="93" y="15"/>
                  <a:pt x="93" y="15"/>
                </a:cubicBezTo>
                <a:cubicBezTo>
                  <a:pt x="93" y="12"/>
                  <a:pt x="90" y="9"/>
                  <a:pt x="87" y="9"/>
                </a:cubicBezTo>
                <a:cubicBezTo>
                  <a:pt x="81" y="9"/>
                  <a:pt x="87" y="6"/>
                  <a:pt x="87" y="3"/>
                </a:cubicBezTo>
                <a:cubicBezTo>
                  <a:pt x="84" y="0"/>
                  <a:pt x="81" y="6"/>
                  <a:pt x="78" y="6"/>
                </a:cubicBezTo>
                <a:cubicBezTo>
                  <a:pt x="72" y="6"/>
                  <a:pt x="69" y="12"/>
                  <a:pt x="63" y="12"/>
                </a:cubicBezTo>
                <a:cubicBezTo>
                  <a:pt x="60" y="15"/>
                  <a:pt x="57" y="12"/>
                  <a:pt x="57" y="9"/>
                </a:cubicBezTo>
                <a:cubicBezTo>
                  <a:pt x="60" y="6"/>
                  <a:pt x="57" y="6"/>
                  <a:pt x="54" y="6"/>
                </a:cubicBezTo>
                <a:cubicBezTo>
                  <a:pt x="51" y="9"/>
                  <a:pt x="45" y="6"/>
                  <a:pt x="45" y="3"/>
                </a:cubicBezTo>
                <a:cubicBezTo>
                  <a:pt x="45" y="0"/>
                  <a:pt x="45" y="0"/>
                  <a:pt x="45" y="0"/>
                </a:cubicBezTo>
                <a:cubicBezTo>
                  <a:pt x="42" y="0"/>
                  <a:pt x="42" y="0"/>
                  <a:pt x="42" y="0"/>
                </a:cubicBezTo>
                <a:cubicBezTo>
                  <a:pt x="39" y="0"/>
                  <a:pt x="36" y="0"/>
                  <a:pt x="30" y="0"/>
                </a:cubicBezTo>
                <a:cubicBezTo>
                  <a:pt x="33" y="0"/>
                  <a:pt x="33" y="3"/>
                  <a:pt x="33" y="6"/>
                </a:cubicBezTo>
                <a:cubicBezTo>
                  <a:pt x="30" y="9"/>
                  <a:pt x="33" y="9"/>
                  <a:pt x="36" y="15"/>
                </a:cubicBezTo>
                <a:cubicBezTo>
                  <a:pt x="39" y="18"/>
                  <a:pt x="30" y="15"/>
                  <a:pt x="30" y="18"/>
                </a:cubicBezTo>
                <a:cubicBezTo>
                  <a:pt x="30" y="21"/>
                  <a:pt x="24" y="18"/>
                  <a:pt x="24" y="18"/>
                </a:cubicBezTo>
                <a:cubicBezTo>
                  <a:pt x="21" y="18"/>
                  <a:pt x="15" y="18"/>
                  <a:pt x="15" y="18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4"/>
                  <a:pt x="15" y="27"/>
                  <a:pt x="15" y="3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04" name="Freeform 93">
            <a:extLst>
              <a:ext uri="{FF2B5EF4-FFF2-40B4-BE49-F238E27FC236}">
                <a16:creationId xmlns:a16="http://schemas.microsoft.com/office/drawing/2014/main" id="{E44CE587-298D-464F-9A47-2A9EF4326C11}"/>
              </a:ext>
            </a:extLst>
          </p:cNvPr>
          <p:cNvSpPr>
            <a:spLocks/>
          </p:cNvSpPr>
          <p:nvPr/>
        </p:nvSpPr>
        <p:spPr bwMode="auto">
          <a:xfrm>
            <a:off x="6375401" y="1854200"/>
            <a:ext cx="306388" cy="482600"/>
          </a:xfrm>
          <a:custGeom>
            <a:avLst/>
            <a:gdLst>
              <a:gd name="T0" fmla="*/ 102 w 120"/>
              <a:gd name="T1" fmla="*/ 156 h 189"/>
              <a:gd name="T2" fmla="*/ 117 w 120"/>
              <a:gd name="T3" fmla="*/ 141 h 189"/>
              <a:gd name="T4" fmla="*/ 114 w 120"/>
              <a:gd name="T5" fmla="*/ 132 h 189"/>
              <a:gd name="T6" fmla="*/ 102 w 120"/>
              <a:gd name="T7" fmla="*/ 120 h 189"/>
              <a:gd name="T8" fmla="*/ 108 w 120"/>
              <a:gd name="T9" fmla="*/ 114 h 189"/>
              <a:gd name="T10" fmla="*/ 102 w 120"/>
              <a:gd name="T11" fmla="*/ 108 h 189"/>
              <a:gd name="T12" fmla="*/ 102 w 120"/>
              <a:gd name="T13" fmla="*/ 102 h 189"/>
              <a:gd name="T14" fmla="*/ 99 w 120"/>
              <a:gd name="T15" fmla="*/ 99 h 189"/>
              <a:gd name="T16" fmla="*/ 99 w 120"/>
              <a:gd name="T17" fmla="*/ 96 h 189"/>
              <a:gd name="T18" fmla="*/ 99 w 120"/>
              <a:gd name="T19" fmla="*/ 87 h 189"/>
              <a:gd name="T20" fmla="*/ 102 w 120"/>
              <a:gd name="T21" fmla="*/ 81 h 189"/>
              <a:gd name="T22" fmla="*/ 93 w 120"/>
              <a:gd name="T23" fmla="*/ 63 h 189"/>
              <a:gd name="T24" fmla="*/ 96 w 120"/>
              <a:gd name="T25" fmla="*/ 57 h 189"/>
              <a:gd name="T26" fmla="*/ 102 w 120"/>
              <a:gd name="T27" fmla="*/ 48 h 189"/>
              <a:gd name="T28" fmla="*/ 93 w 120"/>
              <a:gd name="T29" fmla="*/ 42 h 189"/>
              <a:gd name="T30" fmla="*/ 87 w 120"/>
              <a:gd name="T31" fmla="*/ 36 h 189"/>
              <a:gd name="T32" fmla="*/ 84 w 120"/>
              <a:gd name="T33" fmla="*/ 30 h 189"/>
              <a:gd name="T34" fmla="*/ 87 w 120"/>
              <a:gd name="T35" fmla="*/ 24 h 189"/>
              <a:gd name="T36" fmla="*/ 90 w 120"/>
              <a:gd name="T37" fmla="*/ 21 h 189"/>
              <a:gd name="T38" fmla="*/ 93 w 120"/>
              <a:gd name="T39" fmla="*/ 18 h 189"/>
              <a:gd name="T40" fmla="*/ 93 w 120"/>
              <a:gd name="T41" fmla="*/ 9 h 189"/>
              <a:gd name="T42" fmla="*/ 81 w 120"/>
              <a:gd name="T43" fmla="*/ 3 h 189"/>
              <a:gd name="T44" fmla="*/ 72 w 120"/>
              <a:gd name="T45" fmla="*/ 3 h 189"/>
              <a:gd name="T46" fmla="*/ 63 w 120"/>
              <a:gd name="T47" fmla="*/ 6 h 189"/>
              <a:gd name="T48" fmla="*/ 54 w 120"/>
              <a:gd name="T49" fmla="*/ 12 h 189"/>
              <a:gd name="T50" fmla="*/ 54 w 120"/>
              <a:gd name="T51" fmla="*/ 21 h 189"/>
              <a:gd name="T52" fmla="*/ 48 w 120"/>
              <a:gd name="T53" fmla="*/ 30 h 189"/>
              <a:gd name="T54" fmla="*/ 42 w 120"/>
              <a:gd name="T55" fmla="*/ 27 h 189"/>
              <a:gd name="T56" fmla="*/ 33 w 120"/>
              <a:gd name="T57" fmla="*/ 27 h 189"/>
              <a:gd name="T58" fmla="*/ 21 w 120"/>
              <a:gd name="T59" fmla="*/ 27 h 189"/>
              <a:gd name="T60" fmla="*/ 9 w 120"/>
              <a:gd name="T61" fmla="*/ 18 h 189"/>
              <a:gd name="T62" fmla="*/ 0 w 120"/>
              <a:gd name="T63" fmla="*/ 21 h 189"/>
              <a:gd name="T64" fmla="*/ 12 w 120"/>
              <a:gd name="T65" fmla="*/ 30 h 189"/>
              <a:gd name="T66" fmla="*/ 30 w 120"/>
              <a:gd name="T67" fmla="*/ 42 h 189"/>
              <a:gd name="T68" fmla="*/ 30 w 120"/>
              <a:gd name="T69" fmla="*/ 51 h 189"/>
              <a:gd name="T70" fmla="*/ 33 w 120"/>
              <a:gd name="T71" fmla="*/ 63 h 189"/>
              <a:gd name="T72" fmla="*/ 33 w 120"/>
              <a:gd name="T73" fmla="*/ 72 h 189"/>
              <a:gd name="T74" fmla="*/ 33 w 120"/>
              <a:gd name="T75" fmla="*/ 78 h 189"/>
              <a:gd name="T76" fmla="*/ 36 w 120"/>
              <a:gd name="T77" fmla="*/ 84 h 189"/>
              <a:gd name="T78" fmla="*/ 45 w 120"/>
              <a:gd name="T79" fmla="*/ 87 h 189"/>
              <a:gd name="T80" fmla="*/ 48 w 120"/>
              <a:gd name="T81" fmla="*/ 96 h 189"/>
              <a:gd name="T82" fmla="*/ 48 w 120"/>
              <a:gd name="T83" fmla="*/ 99 h 189"/>
              <a:gd name="T84" fmla="*/ 39 w 120"/>
              <a:gd name="T85" fmla="*/ 105 h 189"/>
              <a:gd name="T86" fmla="*/ 30 w 120"/>
              <a:gd name="T87" fmla="*/ 117 h 189"/>
              <a:gd name="T88" fmla="*/ 21 w 120"/>
              <a:gd name="T89" fmla="*/ 120 h 189"/>
              <a:gd name="T90" fmla="*/ 15 w 120"/>
              <a:gd name="T91" fmla="*/ 126 h 189"/>
              <a:gd name="T92" fmla="*/ 9 w 120"/>
              <a:gd name="T93" fmla="*/ 132 h 189"/>
              <a:gd name="T94" fmla="*/ 3 w 120"/>
              <a:gd name="T95" fmla="*/ 138 h 189"/>
              <a:gd name="T96" fmla="*/ 3 w 120"/>
              <a:gd name="T97" fmla="*/ 144 h 189"/>
              <a:gd name="T98" fmla="*/ 6 w 120"/>
              <a:gd name="T99" fmla="*/ 153 h 189"/>
              <a:gd name="T100" fmla="*/ 6 w 120"/>
              <a:gd name="T101" fmla="*/ 165 h 189"/>
              <a:gd name="T102" fmla="*/ 3 w 120"/>
              <a:gd name="T103" fmla="*/ 177 h 189"/>
              <a:gd name="T104" fmla="*/ 15 w 120"/>
              <a:gd name="T105" fmla="*/ 180 h 189"/>
              <a:gd name="T106" fmla="*/ 21 w 120"/>
              <a:gd name="T107" fmla="*/ 186 h 189"/>
              <a:gd name="T108" fmla="*/ 33 w 120"/>
              <a:gd name="T109" fmla="*/ 186 h 189"/>
              <a:gd name="T110" fmla="*/ 69 w 120"/>
              <a:gd name="T111" fmla="*/ 180 h 189"/>
              <a:gd name="T112" fmla="*/ 78 w 120"/>
              <a:gd name="T113" fmla="*/ 177 h 189"/>
              <a:gd name="T114" fmla="*/ 84 w 120"/>
              <a:gd name="T115" fmla="*/ 171 h 189"/>
              <a:gd name="T116" fmla="*/ 102 w 120"/>
              <a:gd name="T117" fmla="*/ 156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20" h="189">
                <a:moveTo>
                  <a:pt x="102" y="156"/>
                </a:moveTo>
                <a:cubicBezTo>
                  <a:pt x="105" y="150"/>
                  <a:pt x="117" y="147"/>
                  <a:pt x="117" y="141"/>
                </a:cubicBezTo>
                <a:cubicBezTo>
                  <a:pt x="120" y="138"/>
                  <a:pt x="120" y="138"/>
                  <a:pt x="114" y="132"/>
                </a:cubicBezTo>
                <a:cubicBezTo>
                  <a:pt x="111" y="126"/>
                  <a:pt x="102" y="123"/>
                  <a:pt x="102" y="120"/>
                </a:cubicBezTo>
                <a:cubicBezTo>
                  <a:pt x="99" y="120"/>
                  <a:pt x="108" y="117"/>
                  <a:pt x="108" y="114"/>
                </a:cubicBezTo>
                <a:cubicBezTo>
                  <a:pt x="108" y="111"/>
                  <a:pt x="102" y="111"/>
                  <a:pt x="102" y="108"/>
                </a:cubicBezTo>
                <a:cubicBezTo>
                  <a:pt x="99" y="105"/>
                  <a:pt x="105" y="105"/>
                  <a:pt x="102" y="102"/>
                </a:cubicBezTo>
                <a:cubicBezTo>
                  <a:pt x="102" y="102"/>
                  <a:pt x="99" y="102"/>
                  <a:pt x="99" y="99"/>
                </a:cubicBezTo>
                <a:cubicBezTo>
                  <a:pt x="96" y="99"/>
                  <a:pt x="102" y="99"/>
                  <a:pt x="99" y="96"/>
                </a:cubicBezTo>
                <a:cubicBezTo>
                  <a:pt x="99" y="93"/>
                  <a:pt x="96" y="90"/>
                  <a:pt x="99" y="87"/>
                </a:cubicBezTo>
                <a:cubicBezTo>
                  <a:pt x="102" y="84"/>
                  <a:pt x="105" y="87"/>
                  <a:pt x="102" y="81"/>
                </a:cubicBezTo>
                <a:cubicBezTo>
                  <a:pt x="99" y="75"/>
                  <a:pt x="93" y="66"/>
                  <a:pt x="93" y="63"/>
                </a:cubicBezTo>
                <a:cubicBezTo>
                  <a:pt x="90" y="63"/>
                  <a:pt x="93" y="60"/>
                  <a:pt x="96" y="57"/>
                </a:cubicBezTo>
                <a:cubicBezTo>
                  <a:pt x="96" y="57"/>
                  <a:pt x="102" y="51"/>
                  <a:pt x="102" y="48"/>
                </a:cubicBezTo>
                <a:cubicBezTo>
                  <a:pt x="102" y="48"/>
                  <a:pt x="96" y="42"/>
                  <a:pt x="93" y="42"/>
                </a:cubicBezTo>
                <a:cubicBezTo>
                  <a:pt x="93" y="39"/>
                  <a:pt x="90" y="39"/>
                  <a:pt x="87" y="36"/>
                </a:cubicBezTo>
                <a:cubicBezTo>
                  <a:pt x="84" y="33"/>
                  <a:pt x="84" y="33"/>
                  <a:pt x="84" y="30"/>
                </a:cubicBezTo>
                <a:cubicBezTo>
                  <a:pt x="87" y="27"/>
                  <a:pt x="87" y="27"/>
                  <a:pt x="87" y="24"/>
                </a:cubicBezTo>
                <a:cubicBezTo>
                  <a:pt x="87" y="21"/>
                  <a:pt x="90" y="24"/>
                  <a:pt x="90" y="21"/>
                </a:cubicBezTo>
                <a:cubicBezTo>
                  <a:pt x="93" y="18"/>
                  <a:pt x="93" y="18"/>
                  <a:pt x="93" y="18"/>
                </a:cubicBezTo>
                <a:cubicBezTo>
                  <a:pt x="93" y="15"/>
                  <a:pt x="93" y="12"/>
                  <a:pt x="93" y="9"/>
                </a:cubicBezTo>
                <a:cubicBezTo>
                  <a:pt x="93" y="6"/>
                  <a:pt x="84" y="6"/>
                  <a:pt x="81" y="3"/>
                </a:cubicBezTo>
                <a:cubicBezTo>
                  <a:pt x="81" y="0"/>
                  <a:pt x="75" y="0"/>
                  <a:pt x="72" y="3"/>
                </a:cubicBezTo>
                <a:cubicBezTo>
                  <a:pt x="72" y="6"/>
                  <a:pt x="63" y="3"/>
                  <a:pt x="63" y="6"/>
                </a:cubicBezTo>
                <a:cubicBezTo>
                  <a:pt x="63" y="9"/>
                  <a:pt x="54" y="9"/>
                  <a:pt x="54" y="12"/>
                </a:cubicBezTo>
                <a:cubicBezTo>
                  <a:pt x="54" y="15"/>
                  <a:pt x="57" y="24"/>
                  <a:pt x="54" y="21"/>
                </a:cubicBezTo>
                <a:cubicBezTo>
                  <a:pt x="48" y="21"/>
                  <a:pt x="51" y="24"/>
                  <a:pt x="48" y="30"/>
                </a:cubicBezTo>
                <a:cubicBezTo>
                  <a:pt x="45" y="33"/>
                  <a:pt x="45" y="27"/>
                  <a:pt x="42" y="27"/>
                </a:cubicBezTo>
                <a:cubicBezTo>
                  <a:pt x="39" y="27"/>
                  <a:pt x="33" y="24"/>
                  <a:pt x="33" y="27"/>
                </a:cubicBezTo>
                <a:cubicBezTo>
                  <a:pt x="30" y="30"/>
                  <a:pt x="27" y="27"/>
                  <a:pt x="21" y="27"/>
                </a:cubicBezTo>
                <a:cubicBezTo>
                  <a:pt x="15" y="24"/>
                  <a:pt x="12" y="18"/>
                  <a:pt x="9" y="18"/>
                </a:cubicBezTo>
                <a:cubicBezTo>
                  <a:pt x="6" y="18"/>
                  <a:pt x="3" y="18"/>
                  <a:pt x="0" y="21"/>
                </a:cubicBezTo>
                <a:cubicBezTo>
                  <a:pt x="6" y="24"/>
                  <a:pt x="9" y="30"/>
                  <a:pt x="12" y="30"/>
                </a:cubicBezTo>
                <a:cubicBezTo>
                  <a:pt x="18" y="33"/>
                  <a:pt x="30" y="36"/>
                  <a:pt x="30" y="42"/>
                </a:cubicBezTo>
                <a:cubicBezTo>
                  <a:pt x="30" y="45"/>
                  <a:pt x="27" y="51"/>
                  <a:pt x="30" y="51"/>
                </a:cubicBezTo>
                <a:cubicBezTo>
                  <a:pt x="33" y="54"/>
                  <a:pt x="30" y="60"/>
                  <a:pt x="33" y="63"/>
                </a:cubicBezTo>
                <a:cubicBezTo>
                  <a:pt x="36" y="63"/>
                  <a:pt x="33" y="72"/>
                  <a:pt x="33" y="72"/>
                </a:cubicBezTo>
                <a:cubicBezTo>
                  <a:pt x="30" y="72"/>
                  <a:pt x="33" y="75"/>
                  <a:pt x="33" y="78"/>
                </a:cubicBezTo>
                <a:cubicBezTo>
                  <a:pt x="36" y="78"/>
                  <a:pt x="36" y="81"/>
                  <a:pt x="36" y="84"/>
                </a:cubicBezTo>
                <a:cubicBezTo>
                  <a:pt x="39" y="84"/>
                  <a:pt x="42" y="84"/>
                  <a:pt x="45" y="87"/>
                </a:cubicBezTo>
                <a:cubicBezTo>
                  <a:pt x="48" y="90"/>
                  <a:pt x="48" y="93"/>
                  <a:pt x="48" y="96"/>
                </a:cubicBezTo>
                <a:cubicBezTo>
                  <a:pt x="48" y="99"/>
                  <a:pt x="48" y="102"/>
                  <a:pt x="48" y="99"/>
                </a:cubicBezTo>
                <a:cubicBezTo>
                  <a:pt x="45" y="99"/>
                  <a:pt x="42" y="99"/>
                  <a:pt x="39" y="105"/>
                </a:cubicBezTo>
                <a:cubicBezTo>
                  <a:pt x="39" y="108"/>
                  <a:pt x="33" y="114"/>
                  <a:pt x="30" y="117"/>
                </a:cubicBezTo>
                <a:cubicBezTo>
                  <a:pt x="24" y="117"/>
                  <a:pt x="24" y="120"/>
                  <a:pt x="21" y="120"/>
                </a:cubicBezTo>
                <a:cubicBezTo>
                  <a:pt x="18" y="123"/>
                  <a:pt x="15" y="123"/>
                  <a:pt x="15" y="126"/>
                </a:cubicBezTo>
                <a:cubicBezTo>
                  <a:pt x="15" y="132"/>
                  <a:pt x="12" y="132"/>
                  <a:pt x="9" y="132"/>
                </a:cubicBezTo>
                <a:cubicBezTo>
                  <a:pt x="6" y="132"/>
                  <a:pt x="6" y="138"/>
                  <a:pt x="3" y="138"/>
                </a:cubicBezTo>
                <a:cubicBezTo>
                  <a:pt x="0" y="141"/>
                  <a:pt x="0" y="141"/>
                  <a:pt x="3" y="144"/>
                </a:cubicBezTo>
                <a:cubicBezTo>
                  <a:pt x="6" y="147"/>
                  <a:pt x="3" y="150"/>
                  <a:pt x="6" y="153"/>
                </a:cubicBezTo>
                <a:cubicBezTo>
                  <a:pt x="6" y="156"/>
                  <a:pt x="9" y="159"/>
                  <a:pt x="6" y="165"/>
                </a:cubicBezTo>
                <a:cubicBezTo>
                  <a:pt x="3" y="171"/>
                  <a:pt x="3" y="177"/>
                  <a:pt x="3" y="177"/>
                </a:cubicBezTo>
                <a:cubicBezTo>
                  <a:pt x="6" y="177"/>
                  <a:pt x="12" y="180"/>
                  <a:pt x="15" y="180"/>
                </a:cubicBezTo>
                <a:cubicBezTo>
                  <a:pt x="18" y="180"/>
                  <a:pt x="18" y="186"/>
                  <a:pt x="21" y="186"/>
                </a:cubicBezTo>
                <a:cubicBezTo>
                  <a:pt x="24" y="183"/>
                  <a:pt x="24" y="189"/>
                  <a:pt x="33" y="186"/>
                </a:cubicBezTo>
                <a:cubicBezTo>
                  <a:pt x="42" y="186"/>
                  <a:pt x="60" y="180"/>
                  <a:pt x="69" y="180"/>
                </a:cubicBezTo>
                <a:cubicBezTo>
                  <a:pt x="72" y="180"/>
                  <a:pt x="75" y="180"/>
                  <a:pt x="78" y="177"/>
                </a:cubicBezTo>
                <a:cubicBezTo>
                  <a:pt x="81" y="177"/>
                  <a:pt x="81" y="174"/>
                  <a:pt x="84" y="171"/>
                </a:cubicBezTo>
                <a:cubicBezTo>
                  <a:pt x="90" y="168"/>
                  <a:pt x="99" y="162"/>
                  <a:pt x="102" y="156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05" name="Freeform 94">
            <a:extLst>
              <a:ext uri="{FF2B5EF4-FFF2-40B4-BE49-F238E27FC236}">
                <a16:creationId xmlns:a16="http://schemas.microsoft.com/office/drawing/2014/main" id="{3101B282-AE9B-4B2B-A15F-039F77FC6379}"/>
              </a:ext>
            </a:extLst>
          </p:cNvPr>
          <p:cNvSpPr>
            <a:spLocks/>
          </p:cNvSpPr>
          <p:nvPr/>
        </p:nvSpPr>
        <p:spPr bwMode="auto">
          <a:xfrm>
            <a:off x="6765926" y="3363913"/>
            <a:ext cx="606425" cy="484187"/>
          </a:xfrm>
          <a:custGeom>
            <a:avLst/>
            <a:gdLst>
              <a:gd name="T0" fmla="*/ 141 w 237"/>
              <a:gd name="T1" fmla="*/ 39 h 189"/>
              <a:gd name="T2" fmla="*/ 120 w 237"/>
              <a:gd name="T3" fmla="*/ 36 h 189"/>
              <a:gd name="T4" fmla="*/ 108 w 237"/>
              <a:gd name="T5" fmla="*/ 33 h 189"/>
              <a:gd name="T6" fmla="*/ 81 w 237"/>
              <a:gd name="T7" fmla="*/ 12 h 189"/>
              <a:gd name="T8" fmla="*/ 57 w 237"/>
              <a:gd name="T9" fmla="*/ 0 h 189"/>
              <a:gd name="T10" fmla="*/ 48 w 237"/>
              <a:gd name="T11" fmla="*/ 0 h 189"/>
              <a:gd name="T12" fmla="*/ 39 w 237"/>
              <a:gd name="T13" fmla="*/ 3 h 189"/>
              <a:gd name="T14" fmla="*/ 27 w 237"/>
              <a:gd name="T15" fmla="*/ 9 h 189"/>
              <a:gd name="T16" fmla="*/ 36 w 237"/>
              <a:gd name="T17" fmla="*/ 21 h 189"/>
              <a:gd name="T18" fmla="*/ 27 w 237"/>
              <a:gd name="T19" fmla="*/ 24 h 189"/>
              <a:gd name="T20" fmla="*/ 21 w 237"/>
              <a:gd name="T21" fmla="*/ 27 h 189"/>
              <a:gd name="T22" fmla="*/ 12 w 237"/>
              <a:gd name="T23" fmla="*/ 36 h 189"/>
              <a:gd name="T24" fmla="*/ 0 w 237"/>
              <a:gd name="T25" fmla="*/ 30 h 189"/>
              <a:gd name="T26" fmla="*/ 0 w 237"/>
              <a:gd name="T27" fmla="*/ 33 h 189"/>
              <a:gd name="T28" fmla="*/ 0 w 237"/>
              <a:gd name="T29" fmla="*/ 36 h 189"/>
              <a:gd name="T30" fmla="*/ 0 w 237"/>
              <a:gd name="T31" fmla="*/ 48 h 189"/>
              <a:gd name="T32" fmla="*/ 9 w 237"/>
              <a:gd name="T33" fmla="*/ 60 h 189"/>
              <a:gd name="T34" fmla="*/ 27 w 237"/>
              <a:gd name="T35" fmla="*/ 87 h 189"/>
              <a:gd name="T36" fmla="*/ 36 w 237"/>
              <a:gd name="T37" fmla="*/ 99 h 189"/>
              <a:gd name="T38" fmla="*/ 45 w 237"/>
              <a:gd name="T39" fmla="*/ 111 h 189"/>
              <a:gd name="T40" fmla="*/ 48 w 237"/>
              <a:gd name="T41" fmla="*/ 123 h 189"/>
              <a:gd name="T42" fmla="*/ 57 w 237"/>
              <a:gd name="T43" fmla="*/ 141 h 189"/>
              <a:gd name="T44" fmla="*/ 72 w 237"/>
              <a:gd name="T45" fmla="*/ 156 h 189"/>
              <a:gd name="T46" fmla="*/ 81 w 237"/>
              <a:gd name="T47" fmla="*/ 174 h 189"/>
              <a:gd name="T48" fmla="*/ 84 w 237"/>
              <a:gd name="T49" fmla="*/ 183 h 189"/>
              <a:gd name="T50" fmla="*/ 87 w 237"/>
              <a:gd name="T51" fmla="*/ 189 h 189"/>
              <a:gd name="T52" fmla="*/ 93 w 237"/>
              <a:gd name="T53" fmla="*/ 186 h 189"/>
              <a:gd name="T54" fmla="*/ 93 w 237"/>
              <a:gd name="T55" fmla="*/ 180 h 189"/>
              <a:gd name="T56" fmla="*/ 99 w 237"/>
              <a:gd name="T57" fmla="*/ 177 h 189"/>
              <a:gd name="T58" fmla="*/ 108 w 237"/>
              <a:gd name="T59" fmla="*/ 177 h 189"/>
              <a:gd name="T60" fmla="*/ 120 w 237"/>
              <a:gd name="T61" fmla="*/ 180 h 189"/>
              <a:gd name="T62" fmla="*/ 135 w 237"/>
              <a:gd name="T63" fmla="*/ 180 h 189"/>
              <a:gd name="T64" fmla="*/ 144 w 237"/>
              <a:gd name="T65" fmla="*/ 180 h 189"/>
              <a:gd name="T66" fmla="*/ 162 w 237"/>
              <a:gd name="T67" fmla="*/ 162 h 189"/>
              <a:gd name="T68" fmla="*/ 183 w 237"/>
              <a:gd name="T69" fmla="*/ 162 h 189"/>
              <a:gd name="T70" fmla="*/ 228 w 237"/>
              <a:gd name="T71" fmla="*/ 147 h 189"/>
              <a:gd name="T72" fmla="*/ 237 w 237"/>
              <a:gd name="T73" fmla="*/ 123 h 189"/>
              <a:gd name="T74" fmla="*/ 231 w 237"/>
              <a:gd name="T75" fmla="*/ 117 h 189"/>
              <a:gd name="T76" fmla="*/ 204 w 237"/>
              <a:gd name="T77" fmla="*/ 111 h 189"/>
              <a:gd name="T78" fmla="*/ 195 w 237"/>
              <a:gd name="T79" fmla="*/ 99 h 189"/>
              <a:gd name="T80" fmla="*/ 189 w 237"/>
              <a:gd name="T81" fmla="*/ 93 h 189"/>
              <a:gd name="T82" fmla="*/ 180 w 237"/>
              <a:gd name="T83" fmla="*/ 87 h 189"/>
              <a:gd name="T84" fmla="*/ 174 w 237"/>
              <a:gd name="T85" fmla="*/ 75 h 189"/>
              <a:gd name="T86" fmla="*/ 168 w 237"/>
              <a:gd name="T87" fmla="*/ 63 h 189"/>
              <a:gd name="T88" fmla="*/ 156 w 237"/>
              <a:gd name="T89" fmla="*/ 48 h 189"/>
              <a:gd name="T90" fmla="*/ 156 w 237"/>
              <a:gd name="T91" fmla="*/ 45 h 189"/>
              <a:gd name="T92" fmla="*/ 147 w 237"/>
              <a:gd name="T93" fmla="*/ 45 h 189"/>
              <a:gd name="T94" fmla="*/ 141 w 237"/>
              <a:gd name="T95" fmla="*/ 39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37" h="189">
                <a:moveTo>
                  <a:pt x="141" y="39"/>
                </a:moveTo>
                <a:cubicBezTo>
                  <a:pt x="141" y="39"/>
                  <a:pt x="123" y="36"/>
                  <a:pt x="120" y="36"/>
                </a:cubicBezTo>
                <a:cubicBezTo>
                  <a:pt x="120" y="36"/>
                  <a:pt x="111" y="36"/>
                  <a:pt x="108" y="33"/>
                </a:cubicBezTo>
                <a:cubicBezTo>
                  <a:pt x="105" y="30"/>
                  <a:pt x="84" y="15"/>
                  <a:pt x="81" y="12"/>
                </a:cubicBezTo>
                <a:cubicBezTo>
                  <a:pt x="78" y="9"/>
                  <a:pt x="63" y="0"/>
                  <a:pt x="57" y="0"/>
                </a:cubicBezTo>
                <a:cubicBezTo>
                  <a:pt x="54" y="0"/>
                  <a:pt x="54" y="0"/>
                  <a:pt x="48" y="0"/>
                </a:cubicBezTo>
                <a:cubicBezTo>
                  <a:pt x="45" y="0"/>
                  <a:pt x="45" y="3"/>
                  <a:pt x="39" y="3"/>
                </a:cubicBezTo>
                <a:cubicBezTo>
                  <a:pt x="30" y="3"/>
                  <a:pt x="24" y="9"/>
                  <a:pt x="27" y="9"/>
                </a:cubicBezTo>
                <a:cubicBezTo>
                  <a:pt x="30" y="12"/>
                  <a:pt x="39" y="18"/>
                  <a:pt x="36" y="21"/>
                </a:cubicBezTo>
                <a:cubicBezTo>
                  <a:pt x="33" y="21"/>
                  <a:pt x="33" y="24"/>
                  <a:pt x="27" y="24"/>
                </a:cubicBezTo>
                <a:cubicBezTo>
                  <a:pt x="24" y="24"/>
                  <a:pt x="21" y="27"/>
                  <a:pt x="21" y="27"/>
                </a:cubicBezTo>
                <a:cubicBezTo>
                  <a:pt x="21" y="30"/>
                  <a:pt x="15" y="36"/>
                  <a:pt x="12" y="36"/>
                </a:cubicBezTo>
                <a:cubicBezTo>
                  <a:pt x="9" y="36"/>
                  <a:pt x="6" y="33"/>
                  <a:pt x="0" y="30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6"/>
                  <a:pt x="0" y="36"/>
                  <a:pt x="0" y="36"/>
                </a:cubicBezTo>
                <a:cubicBezTo>
                  <a:pt x="0" y="39"/>
                  <a:pt x="0" y="48"/>
                  <a:pt x="0" y="48"/>
                </a:cubicBezTo>
                <a:cubicBezTo>
                  <a:pt x="3" y="51"/>
                  <a:pt x="6" y="54"/>
                  <a:pt x="9" y="60"/>
                </a:cubicBezTo>
                <a:cubicBezTo>
                  <a:pt x="15" y="66"/>
                  <a:pt x="27" y="81"/>
                  <a:pt x="27" y="87"/>
                </a:cubicBezTo>
                <a:cubicBezTo>
                  <a:pt x="27" y="90"/>
                  <a:pt x="30" y="93"/>
                  <a:pt x="36" y="99"/>
                </a:cubicBezTo>
                <a:cubicBezTo>
                  <a:pt x="42" y="102"/>
                  <a:pt x="42" y="108"/>
                  <a:pt x="45" y="111"/>
                </a:cubicBezTo>
                <a:cubicBezTo>
                  <a:pt x="48" y="114"/>
                  <a:pt x="48" y="117"/>
                  <a:pt x="48" y="123"/>
                </a:cubicBezTo>
                <a:cubicBezTo>
                  <a:pt x="48" y="129"/>
                  <a:pt x="51" y="138"/>
                  <a:pt x="57" y="141"/>
                </a:cubicBezTo>
                <a:cubicBezTo>
                  <a:pt x="63" y="147"/>
                  <a:pt x="69" y="150"/>
                  <a:pt x="72" y="156"/>
                </a:cubicBezTo>
                <a:cubicBezTo>
                  <a:pt x="72" y="165"/>
                  <a:pt x="78" y="171"/>
                  <a:pt x="81" y="174"/>
                </a:cubicBezTo>
                <a:cubicBezTo>
                  <a:pt x="84" y="177"/>
                  <a:pt x="84" y="180"/>
                  <a:pt x="84" y="183"/>
                </a:cubicBezTo>
                <a:cubicBezTo>
                  <a:pt x="87" y="183"/>
                  <a:pt x="87" y="186"/>
                  <a:pt x="87" y="189"/>
                </a:cubicBezTo>
                <a:cubicBezTo>
                  <a:pt x="90" y="189"/>
                  <a:pt x="93" y="186"/>
                  <a:pt x="93" y="186"/>
                </a:cubicBezTo>
                <a:cubicBezTo>
                  <a:pt x="93" y="186"/>
                  <a:pt x="93" y="183"/>
                  <a:pt x="93" y="180"/>
                </a:cubicBezTo>
                <a:cubicBezTo>
                  <a:pt x="93" y="180"/>
                  <a:pt x="96" y="177"/>
                  <a:pt x="99" y="177"/>
                </a:cubicBezTo>
                <a:cubicBezTo>
                  <a:pt x="99" y="177"/>
                  <a:pt x="102" y="177"/>
                  <a:pt x="108" y="177"/>
                </a:cubicBezTo>
                <a:cubicBezTo>
                  <a:pt x="111" y="177"/>
                  <a:pt x="120" y="177"/>
                  <a:pt x="120" y="180"/>
                </a:cubicBezTo>
                <a:cubicBezTo>
                  <a:pt x="120" y="180"/>
                  <a:pt x="132" y="180"/>
                  <a:pt x="135" y="180"/>
                </a:cubicBezTo>
                <a:cubicBezTo>
                  <a:pt x="138" y="183"/>
                  <a:pt x="141" y="183"/>
                  <a:pt x="144" y="180"/>
                </a:cubicBezTo>
                <a:cubicBezTo>
                  <a:pt x="147" y="174"/>
                  <a:pt x="159" y="165"/>
                  <a:pt x="162" y="162"/>
                </a:cubicBezTo>
                <a:cubicBezTo>
                  <a:pt x="162" y="162"/>
                  <a:pt x="177" y="162"/>
                  <a:pt x="183" y="162"/>
                </a:cubicBezTo>
                <a:cubicBezTo>
                  <a:pt x="189" y="162"/>
                  <a:pt x="228" y="150"/>
                  <a:pt x="228" y="147"/>
                </a:cubicBezTo>
                <a:cubicBezTo>
                  <a:pt x="231" y="147"/>
                  <a:pt x="237" y="126"/>
                  <a:pt x="237" y="123"/>
                </a:cubicBezTo>
                <a:cubicBezTo>
                  <a:pt x="237" y="120"/>
                  <a:pt x="234" y="114"/>
                  <a:pt x="231" y="117"/>
                </a:cubicBezTo>
                <a:cubicBezTo>
                  <a:pt x="228" y="117"/>
                  <a:pt x="204" y="114"/>
                  <a:pt x="204" y="111"/>
                </a:cubicBezTo>
                <a:cubicBezTo>
                  <a:pt x="201" y="111"/>
                  <a:pt x="195" y="108"/>
                  <a:pt x="195" y="99"/>
                </a:cubicBezTo>
                <a:cubicBezTo>
                  <a:pt x="192" y="99"/>
                  <a:pt x="189" y="96"/>
                  <a:pt x="189" y="93"/>
                </a:cubicBezTo>
                <a:cubicBezTo>
                  <a:pt x="186" y="93"/>
                  <a:pt x="183" y="93"/>
                  <a:pt x="180" y="87"/>
                </a:cubicBezTo>
                <a:cubicBezTo>
                  <a:pt x="177" y="84"/>
                  <a:pt x="171" y="78"/>
                  <a:pt x="174" y="75"/>
                </a:cubicBezTo>
                <a:cubicBezTo>
                  <a:pt x="177" y="72"/>
                  <a:pt x="174" y="66"/>
                  <a:pt x="168" y="63"/>
                </a:cubicBezTo>
                <a:cubicBezTo>
                  <a:pt x="165" y="60"/>
                  <a:pt x="159" y="54"/>
                  <a:pt x="156" y="48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47" y="45"/>
                  <a:pt x="147" y="45"/>
                  <a:pt x="147" y="45"/>
                </a:cubicBezTo>
                <a:lnTo>
                  <a:pt x="141" y="39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06" name="Freeform 95">
            <a:extLst>
              <a:ext uri="{FF2B5EF4-FFF2-40B4-BE49-F238E27FC236}">
                <a16:creationId xmlns:a16="http://schemas.microsoft.com/office/drawing/2014/main" id="{15BBE748-6DEA-4F2C-B81F-ACB0215D58D9}"/>
              </a:ext>
            </a:extLst>
          </p:cNvPr>
          <p:cNvSpPr>
            <a:spLocks/>
          </p:cNvSpPr>
          <p:nvPr/>
        </p:nvSpPr>
        <p:spPr bwMode="auto">
          <a:xfrm>
            <a:off x="7264401" y="3586163"/>
            <a:ext cx="230188" cy="252412"/>
          </a:xfrm>
          <a:custGeom>
            <a:avLst/>
            <a:gdLst>
              <a:gd name="T0" fmla="*/ 45 w 90"/>
              <a:gd name="T1" fmla="*/ 3 h 99"/>
              <a:gd name="T2" fmla="*/ 45 w 90"/>
              <a:gd name="T3" fmla="*/ 9 h 99"/>
              <a:gd name="T4" fmla="*/ 36 w 90"/>
              <a:gd name="T5" fmla="*/ 18 h 99"/>
              <a:gd name="T6" fmla="*/ 33 w 90"/>
              <a:gd name="T7" fmla="*/ 30 h 99"/>
              <a:gd name="T8" fmla="*/ 36 w 90"/>
              <a:gd name="T9" fmla="*/ 30 h 99"/>
              <a:gd name="T10" fmla="*/ 42 w 90"/>
              <a:gd name="T11" fmla="*/ 36 h 99"/>
              <a:gd name="T12" fmla="*/ 33 w 90"/>
              <a:gd name="T13" fmla="*/ 60 h 99"/>
              <a:gd name="T14" fmla="*/ 0 w 90"/>
              <a:gd name="T15" fmla="*/ 72 h 99"/>
              <a:gd name="T16" fmla="*/ 12 w 90"/>
              <a:gd name="T17" fmla="*/ 99 h 99"/>
              <a:gd name="T18" fmla="*/ 15 w 90"/>
              <a:gd name="T19" fmla="*/ 99 h 99"/>
              <a:gd name="T20" fmla="*/ 33 w 90"/>
              <a:gd name="T21" fmla="*/ 96 h 99"/>
              <a:gd name="T22" fmla="*/ 39 w 90"/>
              <a:gd name="T23" fmla="*/ 87 h 99"/>
              <a:gd name="T24" fmla="*/ 51 w 90"/>
              <a:gd name="T25" fmla="*/ 84 h 99"/>
              <a:gd name="T26" fmla="*/ 57 w 90"/>
              <a:gd name="T27" fmla="*/ 75 h 99"/>
              <a:gd name="T28" fmla="*/ 66 w 90"/>
              <a:gd name="T29" fmla="*/ 72 h 99"/>
              <a:gd name="T30" fmla="*/ 69 w 90"/>
              <a:gd name="T31" fmla="*/ 57 h 99"/>
              <a:gd name="T32" fmla="*/ 78 w 90"/>
              <a:gd name="T33" fmla="*/ 51 h 99"/>
              <a:gd name="T34" fmla="*/ 87 w 90"/>
              <a:gd name="T35" fmla="*/ 36 h 99"/>
              <a:gd name="T36" fmla="*/ 87 w 90"/>
              <a:gd name="T37" fmla="*/ 30 h 99"/>
              <a:gd name="T38" fmla="*/ 78 w 90"/>
              <a:gd name="T39" fmla="*/ 18 h 99"/>
              <a:gd name="T40" fmla="*/ 60 w 90"/>
              <a:gd name="T41" fmla="*/ 12 h 99"/>
              <a:gd name="T42" fmla="*/ 54 w 90"/>
              <a:gd name="T43" fmla="*/ 0 h 99"/>
              <a:gd name="T44" fmla="*/ 48 w 90"/>
              <a:gd name="T45" fmla="*/ 3 h 99"/>
              <a:gd name="T46" fmla="*/ 45 w 90"/>
              <a:gd name="T47" fmla="*/ 3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99">
                <a:moveTo>
                  <a:pt x="45" y="3"/>
                </a:moveTo>
                <a:cubicBezTo>
                  <a:pt x="45" y="9"/>
                  <a:pt x="45" y="9"/>
                  <a:pt x="45" y="9"/>
                </a:cubicBezTo>
                <a:cubicBezTo>
                  <a:pt x="36" y="18"/>
                  <a:pt x="36" y="18"/>
                  <a:pt x="36" y="18"/>
                </a:cubicBezTo>
                <a:cubicBezTo>
                  <a:pt x="33" y="30"/>
                  <a:pt x="33" y="30"/>
                  <a:pt x="33" y="30"/>
                </a:cubicBezTo>
                <a:cubicBezTo>
                  <a:pt x="36" y="30"/>
                  <a:pt x="36" y="30"/>
                  <a:pt x="36" y="30"/>
                </a:cubicBezTo>
                <a:cubicBezTo>
                  <a:pt x="39" y="27"/>
                  <a:pt x="42" y="33"/>
                  <a:pt x="42" y="36"/>
                </a:cubicBezTo>
                <a:cubicBezTo>
                  <a:pt x="42" y="39"/>
                  <a:pt x="36" y="60"/>
                  <a:pt x="33" y="60"/>
                </a:cubicBezTo>
                <a:cubicBezTo>
                  <a:pt x="33" y="60"/>
                  <a:pt x="12" y="69"/>
                  <a:pt x="0" y="72"/>
                </a:cubicBezTo>
                <a:cubicBezTo>
                  <a:pt x="3" y="78"/>
                  <a:pt x="9" y="90"/>
                  <a:pt x="12" y="99"/>
                </a:cubicBezTo>
                <a:cubicBezTo>
                  <a:pt x="15" y="99"/>
                  <a:pt x="15" y="99"/>
                  <a:pt x="15" y="99"/>
                </a:cubicBezTo>
                <a:cubicBezTo>
                  <a:pt x="21" y="96"/>
                  <a:pt x="30" y="96"/>
                  <a:pt x="33" y="96"/>
                </a:cubicBezTo>
                <a:cubicBezTo>
                  <a:pt x="39" y="96"/>
                  <a:pt x="36" y="90"/>
                  <a:pt x="39" y="87"/>
                </a:cubicBezTo>
                <a:cubicBezTo>
                  <a:pt x="42" y="84"/>
                  <a:pt x="48" y="87"/>
                  <a:pt x="51" y="84"/>
                </a:cubicBezTo>
                <a:cubicBezTo>
                  <a:pt x="54" y="84"/>
                  <a:pt x="54" y="75"/>
                  <a:pt x="57" y="75"/>
                </a:cubicBezTo>
                <a:cubicBezTo>
                  <a:pt x="63" y="72"/>
                  <a:pt x="66" y="75"/>
                  <a:pt x="66" y="72"/>
                </a:cubicBezTo>
                <a:cubicBezTo>
                  <a:pt x="66" y="69"/>
                  <a:pt x="66" y="57"/>
                  <a:pt x="69" y="57"/>
                </a:cubicBezTo>
                <a:cubicBezTo>
                  <a:pt x="72" y="54"/>
                  <a:pt x="78" y="51"/>
                  <a:pt x="78" y="51"/>
                </a:cubicBezTo>
                <a:cubicBezTo>
                  <a:pt x="78" y="48"/>
                  <a:pt x="87" y="39"/>
                  <a:pt x="87" y="36"/>
                </a:cubicBezTo>
                <a:cubicBezTo>
                  <a:pt x="90" y="33"/>
                  <a:pt x="90" y="30"/>
                  <a:pt x="87" y="30"/>
                </a:cubicBezTo>
                <a:cubicBezTo>
                  <a:pt x="84" y="30"/>
                  <a:pt x="78" y="21"/>
                  <a:pt x="78" y="18"/>
                </a:cubicBezTo>
                <a:cubicBezTo>
                  <a:pt x="75" y="15"/>
                  <a:pt x="66" y="18"/>
                  <a:pt x="60" y="12"/>
                </a:cubicBezTo>
                <a:cubicBezTo>
                  <a:pt x="57" y="9"/>
                  <a:pt x="54" y="3"/>
                  <a:pt x="54" y="0"/>
                </a:cubicBezTo>
                <a:cubicBezTo>
                  <a:pt x="48" y="3"/>
                  <a:pt x="48" y="3"/>
                  <a:pt x="48" y="3"/>
                </a:cubicBezTo>
                <a:lnTo>
                  <a:pt x="45" y="3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07" name="Freeform 96">
            <a:extLst>
              <a:ext uri="{FF2B5EF4-FFF2-40B4-BE49-F238E27FC236}">
                <a16:creationId xmlns:a16="http://schemas.microsoft.com/office/drawing/2014/main" id="{4AD0BF23-0DA1-416D-A44E-7E11451EB058}"/>
              </a:ext>
            </a:extLst>
          </p:cNvPr>
          <p:cNvSpPr>
            <a:spLocks/>
          </p:cNvSpPr>
          <p:nvPr/>
        </p:nvSpPr>
        <p:spPr bwMode="auto">
          <a:xfrm>
            <a:off x="7226301" y="3556001"/>
            <a:ext cx="30163" cy="46039"/>
          </a:xfrm>
          <a:custGeom>
            <a:avLst/>
            <a:gdLst>
              <a:gd name="T0" fmla="*/ 9 w 12"/>
              <a:gd name="T1" fmla="*/ 18 h 18"/>
              <a:gd name="T2" fmla="*/ 9 w 12"/>
              <a:gd name="T3" fmla="*/ 15 h 18"/>
              <a:gd name="T4" fmla="*/ 9 w 12"/>
              <a:gd name="T5" fmla="*/ 0 h 18"/>
              <a:gd name="T6" fmla="*/ 0 w 12"/>
              <a:gd name="T7" fmla="*/ 12 h 18"/>
              <a:gd name="T8" fmla="*/ 0 w 12"/>
              <a:gd name="T9" fmla="*/ 12 h 18"/>
              <a:gd name="T10" fmla="*/ 9 w 12"/>
              <a:gd name="T11" fmla="*/ 18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" h="18">
                <a:moveTo>
                  <a:pt x="9" y="18"/>
                </a:moveTo>
                <a:cubicBezTo>
                  <a:pt x="9" y="15"/>
                  <a:pt x="9" y="15"/>
                  <a:pt x="9" y="15"/>
                </a:cubicBezTo>
                <a:cubicBezTo>
                  <a:pt x="12" y="12"/>
                  <a:pt x="12" y="3"/>
                  <a:pt x="9" y="0"/>
                </a:cubicBezTo>
                <a:cubicBezTo>
                  <a:pt x="3" y="0"/>
                  <a:pt x="0" y="9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3" y="18"/>
                  <a:pt x="6" y="18"/>
                  <a:pt x="9" y="18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08" name="Freeform 97">
            <a:extLst>
              <a:ext uri="{FF2B5EF4-FFF2-40B4-BE49-F238E27FC236}">
                <a16:creationId xmlns:a16="http://schemas.microsoft.com/office/drawing/2014/main" id="{6601A86B-7ACE-4A7D-96EE-E02ED575C5BB}"/>
              </a:ext>
            </a:extLst>
          </p:cNvPr>
          <p:cNvSpPr>
            <a:spLocks/>
          </p:cNvSpPr>
          <p:nvPr/>
        </p:nvSpPr>
        <p:spPr bwMode="auto">
          <a:xfrm>
            <a:off x="7264401" y="3548065"/>
            <a:ext cx="138113" cy="115887"/>
          </a:xfrm>
          <a:custGeom>
            <a:avLst/>
            <a:gdLst>
              <a:gd name="T0" fmla="*/ 9 w 54"/>
              <a:gd name="T1" fmla="*/ 39 h 45"/>
              <a:gd name="T2" fmla="*/ 33 w 54"/>
              <a:gd name="T3" fmla="*/ 45 h 45"/>
              <a:gd name="T4" fmla="*/ 36 w 54"/>
              <a:gd name="T5" fmla="*/ 33 h 45"/>
              <a:gd name="T6" fmla="*/ 45 w 54"/>
              <a:gd name="T7" fmla="*/ 24 h 45"/>
              <a:gd name="T8" fmla="*/ 45 w 54"/>
              <a:gd name="T9" fmla="*/ 18 h 45"/>
              <a:gd name="T10" fmla="*/ 48 w 54"/>
              <a:gd name="T11" fmla="*/ 18 h 45"/>
              <a:gd name="T12" fmla="*/ 54 w 54"/>
              <a:gd name="T13" fmla="*/ 15 h 45"/>
              <a:gd name="T14" fmla="*/ 51 w 54"/>
              <a:gd name="T15" fmla="*/ 0 h 45"/>
              <a:gd name="T16" fmla="*/ 36 w 54"/>
              <a:gd name="T17" fmla="*/ 15 h 45"/>
              <a:gd name="T18" fmla="*/ 15 w 54"/>
              <a:gd name="T19" fmla="*/ 27 h 45"/>
              <a:gd name="T20" fmla="*/ 0 w 54"/>
              <a:gd name="T21" fmla="*/ 30 h 45"/>
              <a:gd name="T22" fmla="*/ 0 w 54"/>
              <a:gd name="T23" fmla="*/ 27 h 45"/>
              <a:gd name="T24" fmla="*/ 9 w 54"/>
              <a:gd name="T25" fmla="*/ 39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4" h="45">
                <a:moveTo>
                  <a:pt x="9" y="39"/>
                </a:moveTo>
                <a:cubicBezTo>
                  <a:pt x="9" y="42"/>
                  <a:pt x="27" y="42"/>
                  <a:pt x="33" y="45"/>
                </a:cubicBezTo>
                <a:cubicBezTo>
                  <a:pt x="36" y="33"/>
                  <a:pt x="36" y="33"/>
                  <a:pt x="36" y="33"/>
                </a:cubicBezTo>
                <a:cubicBezTo>
                  <a:pt x="45" y="24"/>
                  <a:pt x="45" y="24"/>
                  <a:pt x="45" y="24"/>
                </a:cubicBezTo>
                <a:cubicBezTo>
                  <a:pt x="45" y="18"/>
                  <a:pt x="45" y="18"/>
                  <a:pt x="45" y="18"/>
                </a:cubicBezTo>
                <a:cubicBezTo>
                  <a:pt x="48" y="18"/>
                  <a:pt x="48" y="18"/>
                  <a:pt x="48" y="18"/>
                </a:cubicBezTo>
                <a:cubicBezTo>
                  <a:pt x="54" y="15"/>
                  <a:pt x="54" y="15"/>
                  <a:pt x="54" y="15"/>
                </a:cubicBezTo>
                <a:cubicBezTo>
                  <a:pt x="51" y="6"/>
                  <a:pt x="51" y="0"/>
                  <a:pt x="51" y="0"/>
                </a:cubicBezTo>
                <a:cubicBezTo>
                  <a:pt x="48" y="0"/>
                  <a:pt x="39" y="9"/>
                  <a:pt x="36" y="15"/>
                </a:cubicBezTo>
                <a:cubicBezTo>
                  <a:pt x="33" y="21"/>
                  <a:pt x="24" y="27"/>
                  <a:pt x="15" y="27"/>
                </a:cubicBezTo>
                <a:cubicBezTo>
                  <a:pt x="6" y="24"/>
                  <a:pt x="3" y="27"/>
                  <a:pt x="0" y="30"/>
                </a:cubicBezTo>
                <a:cubicBezTo>
                  <a:pt x="0" y="30"/>
                  <a:pt x="0" y="30"/>
                  <a:pt x="0" y="27"/>
                </a:cubicBezTo>
                <a:cubicBezTo>
                  <a:pt x="0" y="36"/>
                  <a:pt x="6" y="39"/>
                  <a:pt x="9" y="3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09" name="Freeform 98">
            <a:extLst>
              <a:ext uri="{FF2B5EF4-FFF2-40B4-BE49-F238E27FC236}">
                <a16:creationId xmlns:a16="http://schemas.microsoft.com/office/drawing/2014/main" id="{2BB49C41-0591-4052-AF36-B1B0F9DCE060}"/>
              </a:ext>
            </a:extLst>
          </p:cNvPr>
          <p:cNvSpPr>
            <a:spLocks noEditPoints="1"/>
          </p:cNvSpPr>
          <p:nvPr/>
        </p:nvSpPr>
        <p:spPr bwMode="auto">
          <a:xfrm>
            <a:off x="8621713" y="4137025"/>
            <a:ext cx="558800" cy="177800"/>
          </a:xfrm>
          <a:custGeom>
            <a:avLst/>
            <a:gdLst>
              <a:gd name="T0" fmla="*/ 39 w 219"/>
              <a:gd name="T1" fmla="*/ 24 h 69"/>
              <a:gd name="T2" fmla="*/ 33 w 219"/>
              <a:gd name="T3" fmla="*/ 12 h 69"/>
              <a:gd name="T4" fmla="*/ 27 w 219"/>
              <a:gd name="T5" fmla="*/ 6 h 69"/>
              <a:gd name="T6" fmla="*/ 24 w 219"/>
              <a:gd name="T7" fmla="*/ 6 h 69"/>
              <a:gd name="T8" fmla="*/ 21 w 219"/>
              <a:gd name="T9" fmla="*/ 9 h 69"/>
              <a:gd name="T10" fmla="*/ 12 w 219"/>
              <a:gd name="T11" fmla="*/ 9 h 69"/>
              <a:gd name="T12" fmla="*/ 6 w 219"/>
              <a:gd name="T13" fmla="*/ 3 h 69"/>
              <a:gd name="T14" fmla="*/ 0 w 219"/>
              <a:gd name="T15" fmla="*/ 0 h 69"/>
              <a:gd name="T16" fmla="*/ 3 w 219"/>
              <a:gd name="T17" fmla="*/ 18 h 69"/>
              <a:gd name="T18" fmla="*/ 15 w 219"/>
              <a:gd name="T19" fmla="*/ 39 h 69"/>
              <a:gd name="T20" fmla="*/ 27 w 219"/>
              <a:gd name="T21" fmla="*/ 51 h 69"/>
              <a:gd name="T22" fmla="*/ 48 w 219"/>
              <a:gd name="T23" fmla="*/ 63 h 69"/>
              <a:gd name="T24" fmla="*/ 39 w 219"/>
              <a:gd name="T25" fmla="*/ 45 h 69"/>
              <a:gd name="T26" fmla="*/ 39 w 219"/>
              <a:gd name="T27" fmla="*/ 24 h 69"/>
              <a:gd name="T28" fmla="*/ 210 w 219"/>
              <a:gd name="T29" fmla="*/ 12 h 69"/>
              <a:gd name="T30" fmla="*/ 201 w 219"/>
              <a:gd name="T31" fmla="*/ 9 h 69"/>
              <a:gd name="T32" fmla="*/ 189 w 219"/>
              <a:gd name="T33" fmla="*/ 0 h 69"/>
              <a:gd name="T34" fmla="*/ 180 w 219"/>
              <a:gd name="T35" fmla="*/ 12 h 69"/>
              <a:gd name="T36" fmla="*/ 174 w 219"/>
              <a:gd name="T37" fmla="*/ 18 h 69"/>
              <a:gd name="T38" fmla="*/ 174 w 219"/>
              <a:gd name="T39" fmla="*/ 21 h 69"/>
              <a:gd name="T40" fmla="*/ 174 w 219"/>
              <a:gd name="T41" fmla="*/ 30 h 69"/>
              <a:gd name="T42" fmla="*/ 165 w 219"/>
              <a:gd name="T43" fmla="*/ 30 h 69"/>
              <a:gd name="T44" fmla="*/ 159 w 219"/>
              <a:gd name="T45" fmla="*/ 24 h 69"/>
              <a:gd name="T46" fmla="*/ 159 w 219"/>
              <a:gd name="T47" fmla="*/ 24 h 69"/>
              <a:gd name="T48" fmla="*/ 150 w 219"/>
              <a:gd name="T49" fmla="*/ 39 h 69"/>
              <a:gd name="T50" fmla="*/ 132 w 219"/>
              <a:gd name="T51" fmla="*/ 45 h 69"/>
              <a:gd name="T52" fmla="*/ 126 w 219"/>
              <a:gd name="T53" fmla="*/ 57 h 69"/>
              <a:gd name="T54" fmla="*/ 108 w 219"/>
              <a:gd name="T55" fmla="*/ 54 h 69"/>
              <a:gd name="T56" fmla="*/ 111 w 219"/>
              <a:gd name="T57" fmla="*/ 60 h 69"/>
              <a:gd name="T58" fmla="*/ 123 w 219"/>
              <a:gd name="T59" fmla="*/ 66 h 69"/>
              <a:gd name="T60" fmla="*/ 135 w 219"/>
              <a:gd name="T61" fmla="*/ 66 h 69"/>
              <a:gd name="T62" fmla="*/ 147 w 219"/>
              <a:gd name="T63" fmla="*/ 60 h 69"/>
              <a:gd name="T64" fmla="*/ 159 w 219"/>
              <a:gd name="T65" fmla="*/ 63 h 69"/>
              <a:gd name="T66" fmla="*/ 168 w 219"/>
              <a:gd name="T67" fmla="*/ 54 h 69"/>
              <a:gd name="T68" fmla="*/ 171 w 219"/>
              <a:gd name="T69" fmla="*/ 45 h 69"/>
              <a:gd name="T70" fmla="*/ 177 w 219"/>
              <a:gd name="T71" fmla="*/ 36 h 69"/>
              <a:gd name="T72" fmla="*/ 195 w 219"/>
              <a:gd name="T73" fmla="*/ 27 h 69"/>
              <a:gd name="T74" fmla="*/ 201 w 219"/>
              <a:gd name="T75" fmla="*/ 30 h 69"/>
              <a:gd name="T76" fmla="*/ 207 w 219"/>
              <a:gd name="T77" fmla="*/ 21 h 69"/>
              <a:gd name="T78" fmla="*/ 219 w 219"/>
              <a:gd name="T79" fmla="*/ 18 h 69"/>
              <a:gd name="T80" fmla="*/ 210 w 219"/>
              <a:gd name="T81" fmla="*/ 12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19" h="69">
                <a:moveTo>
                  <a:pt x="39" y="24"/>
                </a:moveTo>
                <a:cubicBezTo>
                  <a:pt x="39" y="18"/>
                  <a:pt x="33" y="18"/>
                  <a:pt x="33" y="12"/>
                </a:cubicBezTo>
                <a:cubicBezTo>
                  <a:pt x="30" y="6"/>
                  <a:pt x="27" y="9"/>
                  <a:pt x="27" y="6"/>
                </a:cubicBezTo>
                <a:cubicBezTo>
                  <a:pt x="27" y="6"/>
                  <a:pt x="27" y="6"/>
                  <a:pt x="24" y="6"/>
                </a:cubicBezTo>
                <a:cubicBezTo>
                  <a:pt x="21" y="6"/>
                  <a:pt x="24" y="9"/>
                  <a:pt x="21" y="9"/>
                </a:cubicBezTo>
                <a:cubicBezTo>
                  <a:pt x="21" y="9"/>
                  <a:pt x="12" y="12"/>
                  <a:pt x="12" y="9"/>
                </a:cubicBezTo>
                <a:cubicBezTo>
                  <a:pt x="12" y="6"/>
                  <a:pt x="12" y="3"/>
                  <a:pt x="6" y="3"/>
                </a:cubicBezTo>
                <a:cubicBezTo>
                  <a:pt x="6" y="0"/>
                  <a:pt x="3" y="0"/>
                  <a:pt x="0" y="0"/>
                </a:cubicBezTo>
                <a:cubicBezTo>
                  <a:pt x="3" y="6"/>
                  <a:pt x="3" y="15"/>
                  <a:pt x="3" y="18"/>
                </a:cubicBezTo>
                <a:cubicBezTo>
                  <a:pt x="3" y="24"/>
                  <a:pt x="15" y="36"/>
                  <a:pt x="15" y="39"/>
                </a:cubicBezTo>
                <a:cubicBezTo>
                  <a:pt x="18" y="45"/>
                  <a:pt x="21" y="45"/>
                  <a:pt x="27" y="51"/>
                </a:cubicBezTo>
                <a:cubicBezTo>
                  <a:pt x="33" y="54"/>
                  <a:pt x="45" y="63"/>
                  <a:pt x="48" y="63"/>
                </a:cubicBezTo>
                <a:cubicBezTo>
                  <a:pt x="51" y="60"/>
                  <a:pt x="45" y="51"/>
                  <a:pt x="39" y="45"/>
                </a:cubicBezTo>
                <a:cubicBezTo>
                  <a:pt x="36" y="42"/>
                  <a:pt x="39" y="33"/>
                  <a:pt x="39" y="24"/>
                </a:cubicBezTo>
                <a:close/>
                <a:moveTo>
                  <a:pt x="210" y="12"/>
                </a:moveTo>
                <a:cubicBezTo>
                  <a:pt x="207" y="12"/>
                  <a:pt x="201" y="12"/>
                  <a:pt x="201" y="9"/>
                </a:cubicBezTo>
                <a:cubicBezTo>
                  <a:pt x="201" y="6"/>
                  <a:pt x="195" y="0"/>
                  <a:pt x="189" y="0"/>
                </a:cubicBezTo>
                <a:cubicBezTo>
                  <a:pt x="186" y="0"/>
                  <a:pt x="183" y="9"/>
                  <a:pt x="180" y="12"/>
                </a:cubicBezTo>
                <a:cubicBezTo>
                  <a:pt x="180" y="15"/>
                  <a:pt x="174" y="15"/>
                  <a:pt x="174" y="18"/>
                </a:cubicBezTo>
                <a:cubicBezTo>
                  <a:pt x="177" y="21"/>
                  <a:pt x="174" y="21"/>
                  <a:pt x="174" y="21"/>
                </a:cubicBezTo>
                <a:cubicBezTo>
                  <a:pt x="174" y="27"/>
                  <a:pt x="174" y="30"/>
                  <a:pt x="174" y="30"/>
                </a:cubicBezTo>
                <a:cubicBezTo>
                  <a:pt x="171" y="27"/>
                  <a:pt x="171" y="30"/>
                  <a:pt x="165" y="30"/>
                </a:cubicBezTo>
                <a:cubicBezTo>
                  <a:pt x="165" y="30"/>
                  <a:pt x="162" y="27"/>
                  <a:pt x="159" y="24"/>
                </a:cubicBezTo>
                <a:cubicBezTo>
                  <a:pt x="159" y="24"/>
                  <a:pt x="159" y="24"/>
                  <a:pt x="159" y="24"/>
                </a:cubicBezTo>
                <a:cubicBezTo>
                  <a:pt x="156" y="24"/>
                  <a:pt x="150" y="33"/>
                  <a:pt x="150" y="39"/>
                </a:cubicBezTo>
                <a:cubicBezTo>
                  <a:pt x="147" y="45"/>
                  <a:pt x="141" y="42"/>
                  <a:pt x="132" y="45"/>
                </a:cubicBezTo>
                <a:cubicBezTo>
                  <a:pt x="123" y="45"/>
                  <a:pt x="129" y="54"/>
                  <a:pt x="126" y="57"/>
                </a:cubicBezTo>
                <a:cubicBezTo>
                  <a:pt x="123" y="63"/>
                  <a:pt x="114" y="54"/>
                  <a:pt x="108" y="54"/>
                </a:cubicBezTo>
                <a:cubicBezTo>
                  <a:pt x="111" y="57"/>
                  <a:pt x="111" y="60"/>
                  <a:pt x="111" y="60"/>
                </a:cubicBezTo>
                <a:cubicBezTo>
                  <a:pt x="114" y="60"/>
                  <a:pt x="120" y="69"/>
                  <a:pt x="123" y="66"/>
                </a:cubicBezTo>
                <a:cubicBezTo>
                  <a:pt x="123" y="63"/>
                  <a:pt x="132" y="66"/>
                  <a:pt x="135" y="66"/>
                </a:cubicBezTo>
                <a:cubicBezTo>
                  <a:pt x="141" y="63"/>
                  <a:pt x="141" y="60"/>
                  <a:pt x="147" y="60"/>
                </a:cubicBezTo>
                <a:cubicBezTo>
                  <a:pt x="153" y="60"/>
                  <a:pt x="153" y="66"/>
                  <a:pt x="159" y="63"/>
                </a:cubicBezTo>
                <a:cubicBezTo>
                  <a:pt x="165" y="60"/>
                  <a:pt x="168" y="60"/>
                  <a:pt x="168" y="54"/>
                </a:cubicBezTo>
                <a:cubicBezTo>
                  <a:pt x="168" y="48"/>
                  <a:pt x="171" y="48"/>
                  <a:pt x="171" y="45"/>
                </a:cubicBezTo>
                <a:cubicBezTo>
                  <a:pt x="171" y="39"/>
                  <a:pt x="180" y="42"/>
                  <a:pt x="177" y="36"/>
                </a:cubicBezTo>
                <a:cubicBezTo>
                  <a:pt x="177" y="27"/>
                  <a:pt x="189" y="27"/>
                  <a:pt x="195" y="27"/>
                </a:cubicBezTo>
                <a:cubicBezTo>
                  <a:pt x="198" y="27"/>
                  <a:pt x="198" y="27"/>
                  <a:pt x="201" y="30"/>
                </a:cubicBezTo>
                <a:cubicBezTo>
                  <a:pt x="204" y="27"/>
                  <a:pt x="210" y="24"/>
                  <a:pt x="207" y="21"/>
                </a:cubicBezTo>
                <a:cubicBezTo>
                  <a:pt x="204" y="21"/>
                  <a:pt x="216" y="21"/>
                  <a:pt x="219" y="18"/>
                </a:cubicBezTo>
                <a:cubicBezTo>
                  <a:pt x="219" y="15"/>
                  <a:pt x="213" y="12"/>
                  <a:pt x="210" y="12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10" name="Freeform 99">
            <a:extLst>
              <a:ext uri="{FF2B5EF4-FFF2-40B4-BE49-F238E27FC236}">
                <a16:creationId xmlns:a16="http://schemas.microsoft.com/office/drawing/2014/main" id="{0E991FDA-C6CB-4D24-97C3-9F75B3A6F175}"/>
              </a:ext>
            </a:extLst>
          </p:cNvPr>
          <p:cNvSpPr>
            <a:spLocks/>
          </p:cNvSpPr>
          <p:nvPr/>
        </p:nvSpPr>
        <p:spPr bwMode="auto">
          <a:xfrm>
            <a:off x="9026526" y="4191000"/>
            <a:ext cx="38100" cy="23813"/>
          </a:xfrm>
          <a:custGeom>
            <a:avLst/>
            <a:gdLst>
              <a:gd name="T0" fmla="*/ 6 w 15"/>
              <a:gd name="T1" fmla="*/ 9 h 9"/>
              <a:gd name="T2" fmla="*/ 15 w 15"/>
              <a:gd name="T3" fmla="*/ 9 h 9"/>
              <a:gd name="T4" fmla="*/ 15 w 15"/>
              <a:gd name="T5" fmla="*/ 0 h 9"/>
              <a:gd name="T6" fmla="*/ 9 w 15"/>
              <a:gd name="T7" fmla="*/ 3 h 9"/>
              <a:gd name="T8" fmla="*/ 0 w 15"/>
              <a:gd name="T9" fmla="*/ 3 h 9"/>
              <a:gd name="T10" fmla="*/ 6 w 15"/>
              <a:gd name="T11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" h="9">
                <a:moveTo>
                  <a:pt x="6" y="9"/>
                </a:moveTo>
                <a:cubicBezTo>
                  <a:pt x="12" y="9"/>
                  <a:pt x="12" y="6"/>
                  <a:pt x="15" y="9"/>
                </a:cubicBezTo>
                <a:cubicBezTo>
                  <a:pt x="15" y="9"/>
                  <a:pt x="15" y="6"/>
                  <a:pt x="15" y="0"/>
                </a:cubicBezTo>
                <a:cubicBezTo>
                  <a:pt x="12" y="3"/>
                  <a:pt x="9" y="3"/>
                  <a:pt x="9" y="3"/>
                </a:cubicBezTo>
                <a:cubicBezTo>
                  <a:pt x="9" y="6"/>
                  <a:pt x="3" y="3"/>
                  <a:pt x="0" y="3"/>
                </a:cubicBezTo>
                <a:cubicBezTo>
                  <a:pt x="3" y="6"/>
                  <a:pt x="6" y="9"/>
                  <a:pt x="6" y="9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602" name="Freeform 100">
            <a:extLst>
              <a:ext uri="{FF2B5EF4-FFF2-40B4-BE49-F238E27FC236}">
                <a16:creationId xmlns:a16="http://schemas.microsoft.com/office/drawing/2014/main" id="{C7D99044-C55E-4386-8B07-4BD7BB4EB2FF}"/>
              </a:ext>
            </a:extLst>
          </p:cNvPr>
          <p:cNvSpPr>
            <a:spLocks/>
          </p:cNvSpPr>
          <p:nvPr/>
        </p:nvSpPr>
        <p:spPr bwMode="auto">
          <a:xfrm>
            <a:off x="6881814" y="3187701"/>
            <a:ext cx="282575" cy="276225"/>
          </a:xfrm>
          <a:custGeom>
            <a:avLst/>
            <a:gdLst>
              <a:gd name="T0" fmla="*/ 2147483646 w 111"/>
              <a:gd name="T1" fmla="*/ 2147483646 h 108"/>
              <a:gd name="T2" fmla="*/ 2147483646 w 111"/>
              <a:gd name="T3" fmla="*/ 2147483646 h 108"/>
              <a:gd name="T4" fmla="*/ 2147483646 w 111"/>
              <a:gd name="T5" fmla="*/ 2147483646 h 108"/>
              <a:gd name="T6" fmla="*/ 2147483646 w 111"/>
              <a:gd name="T7" fmla="*/ 2147483646 h 108"/>
              <a:gd name="T8" fmla="*/ 2147483646 w 111"/>
              <a:gd name="T9" fmla="*/ 2147483646 h 108"/>
              <a:gd name="T10" fmla="*/ 2147483646 w 111"/>
              <a:gd name="T11" fmla="*/ 2147483646 h 108"/>
              <a:gd name="T12" fmla="*/ 2147483646 w 111"/>
              <a:gd name="T13" fmla="*/ 2147483646 h 108"/>
              <a:gd name="T14" fmla="*/ 2147483646 w 111"/>
              <a:gd name="T15" fmla="*/ 2147483646 h 108"/>
              <a:gd name="T16" fmla="*/ 2147483646 w 111"/>
              <a:gd name="T17" fmla="*/ 2147483646 h 108"/>
              <a:gd name="T18" fmla="*/ 2147483646 w 111"/>
              <a:gd name="T19" fmla="*/ 2147483646 h 108"/>
              <a:gd name="T20" fmla="*/ 2147483646 w 111"/>
              <a:gd name="T21" fmla="*/ 2147483646 h 108"/>
              <a:gd name="T22" fmla="*/ 2147483646 w 111"/>
              <a:gd name="T23" fmla="*/ 2147483646 h 108"/>
              <a:gd name="T24" fmla="*/ 2147483646 w 111"/>
              <a:gd name="T25" fmla="*/ 2147483646 h 108"/>
              <a:gd name="T26" fmla="*/ 2147483646 w 111"/>
              <a:gd name="T27" fmla="*/ 2147483646 h 108"/>
              <a:gd name="T28" fmla="*/ 2147483646 w 111"/>
              <a:gd name="T29" fmla="*/ 2147483646 h 108"/>
              <a:gd name="T30" fmla="*/ 2147483646 w 111"/>
              <a:gd name="T31" fmla="*/ 2147483646 h 108"/>
              <a:gd name="T32" fmla="*/ 2147483646 w 111"/>
              <a:gd name="T33" fmla="*/ 2147483646 h 108"/>
              <a:gd name="T34" fmla="*/ 2147483646 w 111"/>
              <a:gd name="T35" fmla="*/ 0 h 108"/>
              <a:gd name="T36" fmla="*/ 2147483646 w 111"/>
              <a:gd name="T37" fmla="*/ 2147483646 h 108"/>
              <a:gd name="T38" fmla="*/ 2147483646 w 111"/>
              <a:gd name="T39" fmla="*/ 2147483646 h 108"/>
              <a:gd name="T40" fmla="*/ 2147483646 w 111"/>
              <a:gd name="T41" fmla="*/ 2147483646 h 108"/>
              <a:gd name="T42" fmla="*/ 2147483646 w 111"/>
              <a:gd name="T43" fmla="*/ 2147483646 h 108"/>
              <a:gd name="T44" fmla="*/ 2147483646 w 111"/>
              <a:gd name="T45" fmla="*/ 2147483646 h 108"/>
              <a:gd name="T46" fmla="*/ 2147483646 w 111"/>
              <a:gd name="T47" fmla="*/ 2147483646 h 108"/>
              <a:gd name="T48" fmla="*/ 2147483646 w 111"/>
              <a:gd name="T49" fmla="*/ 2147483646 h 108"/>
              <a:gd name="T50" fmla="*/ 0 w 111"/>
              <a:gd name="T51" fmla="*/ 2147483646 h 108"/>
              <a:gd name="T52" fmla="*/ 2147483646 w 111"/>
              <a:gd name="T53" fmla="*/ 2147483646 h 108"/>
              <a:gd name="T54" fmla="*/ 2147483646 w 111"/>
              <a:gd name="T55" fmla="*/ 2147483646 h 108"/>
              <a:gd name="T56" fmla="*/ 2147483646 w 111"/>
              <a:gd name="T57" fmla="*/ 2147483646 h 108"/>
              <a:gd name="T58" fmla="*/ 2147483646 w 111"/>
              <a:gd name="T59" fmla="*/ 2147483646 h 108"/>
              <a:gd name="T60" fmla="*/ 2147483646 w 111"/>
              <a:gd name="T61" fmla="*/ 2147483646 h 108"/>
              <a:gd name="T62" fmla="*/ 2147483646 w 111"/>
              <a:gd name="T63" fmla="*/ 2147483646 h 108"/>
              <a:gd name="T64" fmla="*/ 2147483646 w 111"/>
              <a:gd name="T65" fmla="*/ 2147483646 h 108"/>
              <a:gd name="T66" fmla="*/ 2147483646 w 111"/>
              <a:gd name="T67" fmla="*/ 2147483646 h 1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08">
                <a:moveTo>
                  <a:pt x="93" y="96"/>
                </a:moveTo>
                <a:cubicBezTo>
                  <a:pt x="96" y="96"/>
                  <a:pt x="96" y="93"/>
                  <a:pt x="99" y="93"/>
                </a:cubicBezTo>
                <a:cubicBezTo>
                  <a:pt x="102" y="93"/>
                  <a:pt x="105" y="93"/>
                  <a:pt x="108" y="96"/>
                </a:cubicBezTo>
                <a:cubicBezTo>
                  <a:pt x="108" y="96"/>
                  <a:pt x="111" y="96"/>
                  <a:pt x="111" y="93"/>
                </a:cubicBezTo>
                <a:cubicBezTo>
                  <a:pt x="108" y="90"/>
                  <a:pt x="105" y="87"/>
                  <a:pt x="105" y="87"/>
                </a:cubicBezTo>
                <a:cubicBezTo>
                  <a:pt x="105" y="81"/>
                  <a:pt x="102" y="81"/>
                  <a:pt x="102" y="78"/>
                </a:cubicBezTo>
                <a:cubicBezTo>
                  <a:pt x="102" y="75"/>
                  <a:pt x="105" y="72"/>
                  <a:pt x="102" y="69"/>
                </a:cubicBezTo>
                <a:cubicBezTo>
                  <a:pt x="99" y="69"/>
                  <a:pt x="99" y="63"/>
                  <a:pt x="96" y="63"/>
                </a:cubicBezTo>
                <a:cubicBezTo>
                  <a:pt x="93" y="63"/>
                  <a:pt x="84" y="57"/>
                  <a:pt x="84" y="54"/>
                </a:cubicBezTo>
                <a:cubicBezTo>
                  <a:pt x="84" y="51"/>
                  <a:pt x="81" y="51"/>
                  <a:pt x="78" y="48"/>
                </a:cubicBezTo>
                <a:cubicBezTo>
                  <a:pt x="78" y="48"/>
                  <a:pt x="75" y="39"/>
                  <a:pt x="78" y="39"/>
                </a:cubicBezTo>
                <a:cubicBezTo>
                  <a:pt x="81" y="39"/>
                  <a:pt x="78" y="30"/>
                  <a:pt x="81" y="30"/>
                </a:cubicBezTo>
                <a:cubicBezTo>
                  <a:pt x="84" y="30"/>
                  <a:pt x="81" y="27"/>
                  <a:pt x="84" y="24"/>
                </a:cubicBezTo>
                <a:cubicBezTo>
                  <a:pt x="84" y="21"/>
                  <a:pt x="81" y="18"/>
                  <a:pt x="78" y="18"/>
                </a:cubicBezTo>
                <a:cubicBezTo>
                  <a:pt x="78" y="18"/>
                  <a:pt x="72" y="15"/>
                  <a:pt x="72" y="12"/>
                </a:cubicBezTo>
                <a:cubicBezTo>
                  <a:pt x="72" y="9"/>
                  <a:pt x="69" y="6"/>
                  <a:pt x="69" y="3"/>
                </a:cubicBezTo>
                <a:cubicBezTo>
                  <a:pt x="69" y="9"/>
                  <a:pt x="60" y="0"/>
                  <a:pt x="57" y="3"/>
                </a:cubicBezTo>
                <a:cubicBezTo>
                  <a:pt x="54" y="3"/>
                  <a:pt x="51" y="0"/>
                  <a:pt x="48" y="0"/>
                </a:cubicBezTo>
                <a:cubicBezTo>
                  <a:pt x="42" y="0"/>
                  <a:pt x="42" y="3"/>
                  <a:pt x="42" y="3"/>
                </a:cubicBezTo>
                <a:cubicBezTo>
                  <a:pt x="42" y="3"/>
                  <a:pt x="42" y="3"/>
                  <a:pt x="42" y="3"/>
                </a:cubicBezTo>
                <a:cubicBezTo>
                  <a:pt x="36" y="9"/>
                  <a:pt x="36" y="9"/>
                  <a:pt x="36" y="9"/>
                </a:cubicBezTo>
                <a:cubicBezTo>
                  <a:pt x="36" y="9"/>
                  <a:pt x="30" y="9"/>
                  <a:pt x="27" y="15"/>
                </a:cubicBezTo>
                <a:cubicBezTo>
                  <a:pt x="27" y="18"/>
                  <a:pt x="30" y="21"/>
                  <a:pt x="30" y="24"/>
                </a:cubicBezTo>
                <a:cubicBezTo>
                  <a:pt x="27" y="27"/>
                  <a:pt x="27" y="30"/>
                  <a:pt x="27" y="33"/>
                </a:cubicBezTo>
                <a:cubicBezTo>
                  <a:pt x="30" y="33"/>
                  <a:pt x="24" y="39"/>
                  <a:pt x="24" y="39"/>
                </a:cubicBezTo>
                <a:cubicBezTo>
                  <a:pt x="24" y="39"/>
                  <a:pt x="12" y="45"/>
                  <a:pt x="0" y="51"/>
                </a:cubicBezTo>
                <a:cubicBezTo>
                  <a:pt x="0" y="54"/>
                  <a:pt x="3" y="57"/>
                  <a:pt x="3" y="57"/>
                </a:cubicBezTo>
                <a:cubicBezTo>
                  <a:pt x="3" y="60"/>
                  <a:pt x="3" y="63"/>
                  <a:pt x="6" y="69"/>
                </a:cubicBezTo>
                <a:cubicBezTo>
                  <a:pt x="9" y="69"/>
                  <a:pt x="9" y="69"/>
                  <a:pt x="12" y="69"/>
                </a:cubicBezTo>
                <a:cubicBezTo>
                  <a:pt x="18" y="69"/>
                  <a:pt x="33" y="78"/>
                  <a:pt x="36" y="81"/>
                </a:cubicBezTo>
                <a:cubicBezTo>
                  <a:pt x="39" y="84"/>
                  <a:pt x="60" y="99"/>
                  <a:pt x="63" y="102"/>
                </a:cubicBezTo>
                <a:cubicBezTo>
                  <a:pt x="66" y="105"/>
                  <a:pt x="75" y="105"/>
                  <a:pt x="75" y="105"/>
                </a:cubicBezTo>
                <a:cubicBezTo>
                  <a:pt x="78" y="105"/>
                  <a:pt x="84" y="105"/>
                  <a:pt x="90" y="108"/>
                </a:cubicBezTo>
                <a:cubicBezTo>
                  <a:pt x="90" y="102"/>
                  <a:pt x="93" y="99"/>
                  <a:pt x="93" y="96"/>
                </a:cubicBezTo>
                <a:close/>
              </a:path>
            </a:pathLst>
          </a:custGeom>
          <a:solidFill>
            <a:schemeClr val="tx1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Freeform 101">
            <a:extLst>
              <a:ext uri="{FF2B5EF4-FFF2-40B4-BE49-F238E27FC236}">
                <a16:creationId xmlns:a16="http://schemas.microsoft.com/office/drawing/2014/main" id="{F171A5D7-2514-458A-812F-8841E55D26EC}"/>
              </a:ext>
            </a:extLst>
          </p:cNvPr>
          <p:cNvSpPr>
            <a:spLocks/>
          </p:cNvSpPr>
          <p:nvPr/>
        </p:nvSpPr>
        <p:spPr bwMode="auto">
          <a:xfrm>
            <a:off x="7110414" y="3425826"/>
            <a:ext cx="53975" cy="52388"/>
          </a:xfrm>
          <a:custGeom>
            <a:avLst/>
            <a:gdLst>
              <a:gd name="T0" fmla="*/ 6 w 21"/>
              <a:gd name="T1" fmla="*/ 15 h 21"/>
              <a:gd name="T2" fmla="*/ 12 w 21"/>
              <a:gd name="T3" fmla="*/ 21 h 21"/>
              <a:gd name="T4" fmla="*/ 21 w 21"/>
              <a:gd name="T5" fmla="*/ 21 h 21"/>
              <a:gd name="T6" fmla="*/ 15 w 21"/>
              <a:gd name="T7" fmla="*/ 6 h 21"/>
              <a:gd name="T8" fmla="*/ 18 w 21"/>
              <a:gd name="T9" fmla="*/ 3 h 21"/>
              <a:gd name="T10" fmla="*/ 9 w 21"/>
              <a:gd name="T11" fmla="*/ 0 h 21"/>
              <a:gd name="T12" fmla="*/ 3 w 21"/>
              <a:gd name="T13" fmla="*/ 3 h 21"/>
              <a:gd name="T14" fmla="*/ 0 w 21"/>
              <a:gd name="T15" fmla="*/ 15 h 21"/>
              <a:gd name="T16" fmla="*/ 6 w 21"/>
              <a:gd name="T17" fmla="*/ 15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" h="21">
                <a:moveTo>
                  <a:pt x="6" y="15"/>
                </a:moveTo>
                <a:cubicBezTo>
                  <a:pt x="12" y="21"/>
                  <a:pt x="12" y="21"/>
                  <a:pt x="12" y="21"/>
                </a:cubicBezTo>
                <a:cubicBezTo>
                  <a:pt x="21" y="21"/>
                  <a:pt x="21" y="21"/>
                  <a:pt x="21" y="21"/>
                </a:cubicBezTo>
                <a:cubicBezTo>
                  <a:pt x="18" y="15"/>
                  <a:pt x="15" y="9"/>
                  <a:pt x="15" y="6"/>
                </a:cubicBezTo>
                <a:cubicBezTo>
                  <a:pt x="15" y="6"/>
                  <a:pt x="15" y="6"/>
                  <a:pt x="18" y="3"/>
                </a:cubicBezTo>
                <a:cubicBezTo>
                  <a:pt x="15" y="0"/>
                  <a:pt x="12" y="0"/>
                  <a:pt x="9" y="0"/>
                </a:cubicBezTo>
                <a:cubicBezTo>
                  <a:pt x="6" y="0"/>
                  <a:pt x="6" y="3"/>
                  <a:pt x="3" y="3"/>
                </a:cubicBezTo>
                <a:cubicBezTo>
                  <a:pt x="3" y="6"/>
                  <a:pt x="0" y="9"/>
                  <a:pt x="0" y="15"/>
                </a:cubicBezTo>
                <a:cubicBezTo>
                  <a:pt x="3" y="15"/>
                  <a:pt x="6" y="15"/>
                  <a:pt x="6" y="15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13" name="Freeform 102">
            <a:extLst>
              <a:ext uri="{FF2B5EF4-FFF2-40B4-BE49-F238E27FC236}">
                <a16:creationId xmlns:a16="http://schemas.microsoft.com/office/drawing/2014/main" id="{892D1BB9-97CF-4EB8-BF0B-96A85713A8CF}"/>
              </a:ext>
            </a:extLst>
          </p:cNvPr>
          <p:cNvSpPr>
            <a:spLocks noEditPoints="1"/>
          </p:cNvSpPr>
          <p:nvPr/>
        </p:nvSpPr>
        <p:spPr bwMode="auto">
          <a:xfrm>
            <a:off x="5640390" y="2695576"/>
            <a:ext cx="420687" cy="354013"/>
          </a:xfrm>
          <a:custGeom>
            <a:avLst/>
            <a:gdLst>
              <a:gd name="T0" fmla="*/ 144 w 165"/>
              <a:gd name="T1" fmla="*/ 33 h 138"/>
              <a:gd name="T2" fmla="*/ 138 w 165"/>
              <a:gd name="T3" fmla="*/ 30 h 138"/>
              <a:gd name="T4" fmla="*/ 132 w 165"/>
              <a:gd name="T5" fmla="*/ 27 h 138"/>
              <a:gd name="T6" fmla="*/ 120 w 165"/>
              <a:gd name="T7" fmla="*/ 24 h 138"/>
              <a:gd name="T8" fmla="*/ 114 w 165"/>
              <a:gd name="T9" fmla="*/ 21 h 138"/>
              <a:gd name="T10" fmla="*/ 111 w 165"/>
              <a:gd name="T11" fmla="*/ 15 h 138"/>
              <a:gd name="T12" fmla="*/ 105 w 165"/>
              <a:gd name="T13" fmla="*/ 18 h 138"/>
              <a:gd name="T14" fmla="*/ 102 w 165"/>
              <a:gd name="T15" fmla="*/ 15 h 138"/>
              <a:gd name="T16" fmla="*/ 96 w 165"/>
              <a:gd name="T17" fmla="*/ 9 h 138"/>
              <a:gd name="T18" fmla="*/ 90 w 165"/>
              <a:gd name="T19" fmla="*/ 6 h 138"/>
              <a:gd name="T20" fmla="*/ 84 w 165"/>
              <a:gd name="T21" fmla="*/ 3 h 138"/>
              <a:gd name="T22" fmla="*/ 84 w 165"/>
              <a:gd name="T23" fmla="*/ 0 h 138"/>
              <a:gd name="T24" fmla="*/ 81 w 165"/>
              <a:gd name="T25" fmla="*/ 0 h 138"/>
              <a:gd name="T26" fmla="*/ 75 w 165"/>
              <a:gd name="T27" fmla="*/ 12 h 138"/>
              <a:gd name="T28" fmla="*/ 63 w 165"/>
              <a:gd name="T29" fmla="*/ 18 h 138"/>
              <a:gd name="T30" fmla="*/ 57 w 165"/>
              <a:gd name="T31" fmla="*/ 27 h 138"/>
              <a:gd name="T32" fmla="*/ 42 w 165"/>
              <a:gd name="T33" fmla="*/ 21 h 138"/>
              <a:gd name="T34" fmla="*/ 36 w 165"/>
              <a:gd name="T35" fmla="*/ 27 h 138"/>
              <a:gd name="T36" fmla="*/ 36 w 165"/>
              <a:gd name="T37" fmla="*/ 39 h 138"/>
              <a:gd name="T38" fmla="*/ 27 w 165"/>
              <a:gd name="T39" fmla="*/ 39 h 138"/>
              <a:gd name="T40" fmla="*/ 21 w 165"/>
              <a:gd name="T41" fmla="*/ 33 h 138"/>
              <a:gd name="T42" fmla="*/ 9 w 165"/>
              <a:gd name="T43" fmla="*/ 36 h 138"/>
              <a:gd name="T44" fmla="*/ 3 w 165"/>
              <a:gd name="T45" fmla="*/ 42 h 138"/>
              <a:gd name="T46" fmla="*/ 3 w 165"/>
              <a:gd name="T47" fmla="*/ 48 h 138"/>
              <a:gd name="T48" fmla="*/ 18 w 165"/>
              <a:gd name="T49" fmla="*/ 54 h 138"/>
              <a:gd name="T50" fmla="*/ 27 w 165"/>
              <a:gd name="T51" fmla="*/ 54 h 138"/>
              <a:gd name="T52" fmla="*/ 33 w 165"/>
              <a:gd name="T53" fmla="*/ 60 h 138"/>
              <a:gd name="T54" fmla="*/ 39 w 165"/>
              <a:gd name="T55" fmla="*/ 69 h 138"/>
              <a:gd name="T56" fmla="*/ 42 w 165"/>
              <a:gd name="T57" fmla="*/ 78 h 138"/>
              <a:gd name="T58" fmla="*/ 42 w 165"/>
              <a:gd name="T59" fmla="*/ 93 h 138"/>
              <a:gd name="T60" fmla="*/ 36 w 165"/>
              <a:gd name="T61" fmla="*/ 114 h 138"/>
              <a:gd name="T62" fmla="*/ 36 w 165"/>
              <a:gd name="T63" fmla="*/ 114 h 138"/>
              <a:gd name="T64" fmla="*/ 42 w 165"/>
              <a:gd name="T65" fmla="*/ 117 h 138"/>
              <a:gd name="T66" fmla="*/ 54 w 165"/>
              <a:gd name="T67" fmla="*/ 120 h 138"/>
              <a:gd name="T68" fmla="*/ 63 w 165"/>
              <a:gd name="T69" fmla="*/ 120 h 138"/>
              <a:gd name="T70" fmla="*/ 66 w 165"/>
              <a:gd name="T71" fmla="*/ 123 h 138"/>
              <a:gd name="T72" fmla="*/ 81 w 165"/>
              <a:gd name="T73" fmla="*/ 126 h 138"/>
              <a:gd name="T74" fmla="*/ 93 w 165"/>
              <a:gd name="T75" fmla="*/ 126 h 138"/>
              <a:gd name="T76" fmla="*/ 93 w 165"/>
              <a:gd name="T77" fmla="*/ 123 h 138"/>
              <a:gd name="T78" fmla="*/ 102 w 165"/>
              <a:gd name="T79" fmla="*/ 111 h 138"/>
              <a:gd name="T80" fmla="*/ 123 w 165"/>
              <a:gd name="T81" fmla="*/ 117 h 138"/>
              <a:gd name="T82" fmla="*/ 135 w 165"/>
              <a:gd name="T83" fmla="*/ 111 h 138"/>
              <a:gd name="T84" fmla="*/ 141 w 165"/>
              <a:gd name="T85" fmla="*/ 108 h 138"/>
              <a:gd name="T86" fmla="*/ 144 w 165"/>
              <a:gd name="T87" fmla="*/ 102 h 138"/>
              <a:gd name="T88" fmla="*/ 138 w 165"/>
              <a:gd name="T89" fmla="*/ 102 h 138"/>
              <a:gd name="T90" fmla="*/ 135 w 165"/>
              <a:gd name="T91" fmla="*/ 96 h 138"/>
              <a:gd name="T92" fmla="*/ 132 w 165"/>
              <a:gd name="T93" fmla="*/ 90 h 138"/>
              <a:gd name="T94" fmla="*/ 135 w 165"/>
              <a:gd name="T95" fmla="*/ 87 h 138"/>
              <a:gd name="T96" fmla="*/ 135 w 165"/>
              <a:gd name="T97" fmla="*/ 84 h 138"/>
              <a:gd name="T98" fmla="*/ 135 w 165"/>
              <a:gd name="T99" fmla="*/ 78 h 138"/>
              <a:gd name="T100" fmla="*/ 132 w 165"/>
              <a:gd name="T101" fmla="*/ 72 h 138"/>
              <a:gd name="T102" fmla="*/ 129 w 165"/>
              <a:gd name="T103" fmla="*/ 72 h 138"/>
              <a:gd name="T104" fmla="*/ 126 w 165"/>
              <a:gd name="T105" fmla="*/ 66 h 138"/>
              <a:gd name="T106" fmla="*/ 135 w 165"/>
              <a:gd name="T107" fmla="*/ 57 h 138"/>
              <a:gd name="T108" fmla="*/ 141 w 165"/>
              <a:gd name="T109" fmla="*/ 54 h 138"/>
              <a:gd name="T110" fmla="*/ 141 w 165"/>
              <a:gd name="T111" fmla="*/ 45 h 138"/>
              <a:gd name="T112" fmla="*/ 147 w 165"/>
              <a:gd name="T113" fmla="*/ 36 h 138"/>
              <a:gd name="T114" fmla="*/ 144 w 165"/>
              <a:gd name="T115" fmla="*/ 33 h 138"/>
              <a:gd name="T116" fmla="*/ 162 w 165"/>
              <a:gd name="T117" fmla="*/ 117 h 138"/>
              <a:gd name="T118" fmla="*/ 156 w 165"/>
              <a:gd name="T119" fmla="*/ 123 h 138"/>
              <a:gd name="T120" fmla="*/ 159 w 165"/>
              <a:gd name="T121" fmla="*/ 138 h 138"/>
              <a:gd name="T122" fmla="*/ 162 w 165"/>
              <a:gd name="T123" fmla="*/ 117 h 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65" h="138">
                <a:moveTo>
                  <a:pt x="144" y="33"/>
                </a:moveTo>
                <a:cubicBezTo>
                  <a:pt x="144" y="33"/>
                  <a:pt x="141" y="30"/>
                  <a:pt x="138" y="30"/>
                </a:cubicBezTo>
                <a:cubicBezTo>
                  <a:pt x="135" y="30"/>
                  <a:pt x="132" y="30"/>
                  <a:pt x="132" y="27"/>
                </a:cubicBezTo>
                <a:cubicBezTo>
                  <a:pt x="129" y="24"/>
                  <a:pt x="123" y="24"/>
                  <a:pt x="120" y="24"/>
                </a:cubicBezTo>
                <a:cubicBezTo>
                  <a:pt x="117" y="24"/>
                  <a:pt x="117" y="21"/>
                  <a:pt x="114" y="21"/>
                </a:cubicBezTo>
                <a:cubicBezTo>
                  <a:pt x="111" y="21"/>
                  <a:pt x="111" y="18"/>
                  <a:pt x="111" y="15"/>
                </a:cubicBezTo>
                <a:cubicBezTo>
                  <a:pt x="111" y="15"/>
                  <a:pt x="108" y="18"/>
                  <a:pt x="105" y="18"/>
                </a:cubicBezTo>
                <a:cubicBezTo>
                  <a:pt x="102" y="18"/>
                  <a:pt x="102" y="15"/>
                  <a:pt x="102" y="15"/>
                </a:cubicBezTo>
                <a:cubicBezTo>
                  <a:pt x="102" y="12"/>
                  <a:pt x="96" y="12"/>
                  <a:pt x="96" y="9"/>
                </a:cubicBezTo>
                <a:cubicBezTo>
                  <a:pt x="93" y="9"/>
                  <a:pt x="90" y="6"/>
                  <a:pt x="90" y="6"/>
                </a:cubicBezTo>
                <a:cubicBezTo>
                  <a:pt x="87" y="9"/>
                  <a:pt x="87" y="3"/>
                  <a:pt x="84" y="3"/>
                </a:cubicBezTo>
                <a:cubicBezTo>
                  <a:pt x="84" y="0"/>
                  <a:pt x="84" y="0"/>
                  <a:pt x="84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78" y="0"/>
                  <a:pt x="75" y="3"/>
                  <a:pt x="75" y="12"/>
                </a:cubicBezTo>
                <a:cubicBezTo>
                  <a:pt x="75" y="18"/>
                  <a:pt x="69" y="18"/>
                  <a:pt x="63" y="18"/>
                </a:cubicBezTo>
                <a:cubicBezTo>
                  <a:pt x="57" y="18"/>
                  <a:pt x="57" y="24"/>
                  <a:pt x="57" y="27"/>
                </a:cubicBezTo>
                <a:cubicBezTo>
                  <a:pt x="54" y="30"/>
                  <a:pt x="42" y="24"/>
                  <a:pt x="42" y="21"/>
                </a:cubicBezTo>
                <a:cubicBezTo>
                  <a:pt x="39" y="18"/>
                  <a:pt x="30" y="21"/>
                  <a:pt x="36" y="27"/>
                </a:cubicBezTo>
                <a:cubicBezTo>
                  <a:pt x="39" y="30"/>
                  <a:pt x="39" y="36"/>
                  <a:pt x="36" y="39"/>
                </a:cubicBezTo>
                <a:cubicBezTo>
                  <a:pt x="33" y="39"/>
                  <a:pt x="30" y="36"/>
                  <a:pt x="27" y="39"/>
                </a:cubicBezTo>
                <a:cubicBezTo>
                  <a:pt x="24" y="39"/>
                  <a:pt x="24" y="36"/>
                  <a:pt x="21" y="33"/>
                </a:cubicBezTo>
                <a:cubicBezTo>
                  <a:pt x="15" y="33"/>
                  <a:pt x="15" y="36"/>
                  <a:pt x="9" y="36"/>
                </a:cubicBezTo>
                <a:cubicBezTo>
                  <a:pt x="3" y="36"/>
                  <a:pt x="0" y="39"/>
                  <a:pt x="3" y="42"/>
                </a:cubicBezTo>
                <a:cubicBezTo>
                  <a:pt x="3" y="42"/>
                  <a:pt x="0" y="45"/>
                  <a:pt x="3" y="48"/>
                </a:cubicBezTo>
                <a:cubicBezTo>
                  <a:pt x="6" y="51"/>
                  <a:pt x="12" y="51"/>
                  <a:pt x="18" y="54"/>
                </a:cubicBezTo>
                <a:cubicBezTo>
                  <a:pt x="24" y="57"/>
                  <a:pt x="24" y="54"/>
                  <a:pt x="27" y="54"/>
                </a:cubicBezTo>
                <a:cubicBezTo>
                  <a:pt x="30" y="57"/>
                  <a:pt x="30" y="57"/>
                  <a:pt x="33" y="60"/>
                </a:cubicBezTo>
                <a:cubicBezTo>
                  <a:pt x="33" y="63"/>
                  <a:pt x="36" y="69"/>
                  <a:pt x="39" y="69"/>
                </a:cubicBezTo>
                <a:cubicBezTo>
                  <a:pt x="45" y="72"/>
                  <a:pt x="42" y="75"/>
                  <a:pt x="42" y="78"/>
                </a:cubicBezTo>
                <a:cubicBezTo>
                  <a:pt x="45" y="81"/>
                  <a:pt x="42" y="87"/>
                  <a:pt x="42" y="93"/>
                </a:cubicBezTo>
                <a:cubicBezTo>
                  <a:pt x="42" y="96"/>
                  <a:pt x="39" y="111"/>
                  <a:pt x="36" y="114"/>
                </a:cubicBezTo>
                <a:cubicBezTo>
                  <a:pt x="36" y="114"/>
                  <a:pt x="36" y="114"/>
                  <a:pt x="36" y="114"/>
                </a:cubicBezTo>
                <a:cubicBezTo>
                  <a:pt x="39" y="114"/>
                  <a:pt x="42" y="114"/>
                  <a:pt x="42" y="117"/>
                </a:cubicBezTo>
                <a:cubicBezTo>
                  <a:pt x="45" y="117"/>
                  <a:pt x="51" y="120"/>
                  <a:pt x="54" y="120"/>
                </a:cubicBezTo>
                <a:cubicBezTo>
                  <a:pt x="57" y="123"/>
                  <a:pt x="63" y="123"/>
                  <a:pt x="63" y="120"/>
                </a:cubicBezTo>
                <a:cubicBezTo>
                  <a:pt x="63" y="117"/>
                  <a:pt x="66" y="120"/>
                  <a:pt x="66" y="123"/>
                </a:cubicBezTo>
                <a:cubicBezTo>
                  <a:pt x="69" y="123"/>
                  <a:pt x="78" y="123"/>
                  <a:pt x="81" y="126"/>
                </a:cubicBezTo>
                <a:cubicBezTo>
                  <a:pt x="84" y="126"/>
                  <a:pt x="87" y="126"/>
                  <a:pt x="93" y="126"/>
                </a:cubicBezTo>
                <a:cubicBezTo>
                  <a:pt x="93" y="123"/>
                  <a:pt x="93" y="123"/>
                  <a:pt x="93" y="123"/>
                </a:cubicBezTo>
                <a:cubicBezTo>
                  <a:pt x="90" y="117"/>
                  <a:pt x="96" y="111"/>
                  <a:pt x="102" y="111"/>
                </a:cubicBezTo>
                <a:cubicBezTo>
                  <a:pt x="105" y="111"/>
                  <a:pt x="117" y="114"/>
                  <a:pt x="123" y="117"/>
                </a:cubicBezTo>
                <a:cubicBezTo>
                  <a:pt x="126" y="117"/>
                  <a:pt x="129" y="117"/>
                  <a:pt x="135" y="111"/>
                </a:cubicBezTo>
                <a:cubicBezTo>
                  <a:pt x="138" y="108"/>
                  <a:pt x="141" y="108"/>
                  <a:pt x="141" y="108"/>
                </a:cubicBezTo>
                <a:cubicBezTo>
                  <a:pt x="141" y="105"/>
                  <a:pt x="141" y="105"/>
                  <a:pt x="144" y="102"/>
                </a:cubicBezTo>
                <a:cubicBezTo>
                  <a:pt x="144" y="102"/>
                  <a:pt x="141" y="102"/>
                  <a:pt x="138" y="102"/>
                </a:cubicBezTo>
                <a:cubicBezTo>
                  <a:pt x="135" y="102"/>
                  <a:pt x="132" y="99"/>
                  <a:pt x="135" y="96"/>
                </a:cubicBezTo>
                <a:cubicBezTo>
                  <a:pt x="138" y="93"/>
                  <a:pt x="135" y="93"/>
                  <a:pt x="132" y="90"/>
                </a:cubicBezTo>
                <a:cubicBezTo>
                  <a:pt x="129" y="87"/>
                  <a:pt x="132" y="87"/>
                  <a:pt x="135" y="87"/>
                </a:cubicBezTo>
                <a:cubicBezTo>
                  <a:pt x="135" y="87"/>
                  <a:pt x="138" y="84"/>
                  <a:pt x="135" y="84"/>
                </a:cubicBezTo>
                <a:cubicBezTo>
                  <a:pt x="135" y="81"/>
                  <a:pt x="135" y="81"/>
                  <a:pt x="135" y="78"/>
                </a:cubicBezTo>
                <a:cubicBezTo>
                  <a:pt x="135" y="75"/>
                  <a:pt x="132" y="75"/>
                  <a:pt x="132" y="72"/>
                </a:cubicBezTo>
                <a:cubicBezTo>
                  <a:pt x="132" y="69"/>
                  <a:pt x="129" y="69"/>
                  <a:pt x="129" y="72"/>
                </a:cubicBezTo>
                <a:cubicBezTo>
                  <a:pt x="126" y="75"/>
                  <a:pt x="126" y="72"/>
                  <a:pt x="126" y="66"/>
                </a:cubicBezTo>
                <a:cubicBezTo>
                  <a:pt x="129" y="63"/>
                  <a:pt x="132" y="60"/>
                  <a:pt x="135" y="57"/>
                </a:cubicBezTo>
                <a:cubicBezTo>
                  <a:pt x="135" y="57"/>
                  <a:pt x="138" y="54"/>
                  <a:pt x="141" y="54"/>
                </a:cubicBezTo>
                <a:cubicBezTo>
                  <a:pt x="141" y="54"/>
                  <a:pt x="141" y="48"/>
                  <a:pt x="141" y="45"/>
                </a:cubicBezTo>
                <a:cubicBezTo>
                  <a:pt x="144" y="42"/>
                  <a:pt x="144" y="39"/>
                  <a:pt x="147" y="36"/>
                </a:cubicBezTo>
                <a:cubicBezTo>
                  <a:pt x="150" y="33"/>
                  <a:pt x="147" y="33"/>
                  <a:pt x="144" y="33"/>
                </a:cubicBezTo>
                <a:close/>
                <a:moveTo>
                  <a:pt x="162" y="117"/>
                </a:moveTo>
                <a:cubicBezTo>
                  <a:pt x="159" y="117"/>
                  <a:pt x="159" y="120"/>
                  <a:pt x="156" y="123"/>
                </a:cubicBezTo>
                <a:cubicBezTo>
                  <a:pt x="150" y="126"/>
                  <a:pt x="156" y="138"/>
                  <a:pt x="159" y="138"/>
                </a:cubicBezTo>
                <a:cubicBezTo>
                  <a:pt x="165" y="138"/>
                  <a:pt x="165" y="117"/>
                  <a:pt x="162" y="117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605" name="Freeform 103">
            <a:extLst>
              <a:ext uri="{FF2B5EF4-FFF2-40B4-BE49-F238E27FC236}">
                <a16:creationId xmlns:a16="http://schemas.microsoft.com/office/drawing/2014/main" id="{D8F3679E-82A2-4A0C-B8B4-8CA253B20C8E}"/>
              </a:ext>
            </a:extLst>
          </p:cNvPr>
          <p:cNvSpPr>
            <a:spLocks/>
          </p:cNvSpPr>
          <p:nvPr/>
        </p:nvSpPr>
        <p:spPr bwMode="auto">
          <a:xfrm>
            <a:off x="3165477" y="3908426"/>
            <a:ext cx="68263" cy="38100"/>
          </a:xfrm>
          <a:custGeom>
            <a:avLst/>
            <a:gdLst>
              <a:gd name="T0" fmla="*/ 2147483646 w 27"/>
              <a:gd name="T1" fmla="*/ 2147483646 h 15"/>
              <a:gd name="T2" fmla="*/ 2147483646 w 27"/>
              <a:gd name="T3" fmla="*/ 2147483646 h 15"/>
              <a:gd name="T4" fmla="*/ 2147483646 w 27"/>
              <a:gd name="T5" fmla="*/ 0 h 15"/>
              <a:gd name="T6" fmla="*/ 2147483646 w 27"/>
              <a:gd name="T7" fmla="*/ 0 h 15"/>
              <a:gd name="T8" fmla="*/ 0 w 27"/>
              <a:gd name="T9" fmla="*/ 2147483646 h 15"/>
              <a:gd name="T10" fmla="*/ 2147483646 w 27"/>
              <a:gd name="T11" fmla="*/ 2147483646 h 15"/>
              <a:gd name="T12" fmla="*/ 2147483646 w 27"/>
              <a:gd name="T13" fmla="*/ 2147483646 h 15"/>
              <a:gd name="T14" fmla="*/ 2147483646 w 27"/>
              <a:gd name="T15" fmla="*/ 2147483646 h 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7" h="15">
                <a:moveTo>
                  <a:pt x="27" y="6"/>
                </a:moveTo>
                <a:cubicBezTo>
                  <a:pt x="24" y="3"/>
                  <a:pt x="18" y="6"/>
                  <a:pt x="15" y="3"/>
                </a:cubicBezTo>
                <a:cubicBezTo>
                  <a:pt x="12" y="0"/>
                  <a:pt x="9" y="0"/>
                  <a:pt x="9" y="0"/>
                </a:cubicBezTo>
                <a:cubicBezTo>
                  <a:pt x="9" y="0"/>
                  <a:pt x="9" y="0"/>
                  <a:pt x="9" y="0"/>
                </a:cubicBezTo>
                <a:cubicBezTo>
                  <a:pt x="6" y="0"/>
                  <a:pt x="3" y="3"/>
                  <a:pt x="0" y="6"/>
                </a:cubicBezTo>
                <a:cubicBezTo>
                  <a:pt x="3" y="9"/>
                  <a:pt x="18" y="15"/>
                  <a:pt x="21" y="15"/>
                </a:cubicBezTo>
                <a:cubicBezTo>
                  <a:pt x="24" y="15"/>
                  <a:pt x="24" y="12"/>
                  <a:pt x="27" y="12"/>
                </a:cubicBezTo>
                <a:cubicBezTo>
                  <a:pt x="27" y="9"/>
                  <a:pt x="27" y="6"/>
                  <a:pt x="27" y="6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06" name="Freeform 104">
            <a:extLst>
              <a:ext uri="{FF2B5EF4-FFF2-40B4-BE49-F238E27FC236}">
                <a16:creationId xmlns:a16="http://schemas.microsoft.com/office/drawing/2014/main" id="{E631D200-FF54-4FCA-A876-C255D7C1A62C}"/>
              </a:ext>
            </a:extLst>
          </p:cNvPr>
          <p:cNvSpPr>
            <a:spLocks/>
          </p:cNvSpPr>
          <p:nvPr/>
        </p:nvSpPr>
        <p:spPr bwMode="auto">
          <a:xfrm>
            <a:off x="3189289" y="3854451"/>
            <a:ext cx="176212" cy="100013"/>
          </a:xfrm>
          <a:custGeom>
            <a:avLst/>
            <a:gdLst>
              <a:gd name="T0" fmla="*/ 2147483646 w 69"/>
              <a:gd name="T1" fmla="*/ 2147483646 h 39"/>
              <a:gd name="T2" fmla="*/ 2147483646 w 69"/>
              <a:gd name="T3" fmla="*/ 2147483646 h 39"/>
              <a:gd name="T4" fmla="*/ 2147483646 w 69"/>
              <a:gd name="T5" fmla="*/ 2147483646 h 39"/>
              <a:gd name="T6" fmla="*/ 2147483646 w 69"/>
              <a:gd name="T7" fmla="*/ 2147483646 h 39"/>
              <a:gd name="T8" fmla="*/ 2147483646 w 69"/>
              <a:gd name="T9" fmla="*/ 2147483646 h 39"/>
              <a:gd name="T10" fmla="*/ 2147483646 w 69"/>
              <a:gd name="T11" fmla="*/ 2147483646 h 39"/>
              <a:gd name="T12" fmla="*/ 2147483646 w 69"/>
              <a:gd name="T13" fmla="*/ 2147483646 h 39"/>
              <a:gd name="T14" fmla="*/ 2147483646 w 69"/>
              <a:gd name="T15" fmla="*/ 2147483646 h 39"/>
              <a:gd name="T16" fmla="*/ 2147483646 w 69"/>
              <a:gd name="T17" fmla="*/ 2147483646 h 39"/>
              <a:gd name="T18" fmla="*/ 2147483646 w 69"/>
              <a:gd name="T19" fmla="*/ 2147483646 h 39"/>
              <a:gd name="T20" fmla="*/ 0 w 69"/>
              <a:gd name="T21" fmla="*/ 2147483646 h 39"/>
              <a:gd name="T22" fmla="*/ 2147483646 w 69"/>
              <a:gd name="T23" fmla="*/ 2147483646 h 39"/>
              <a:gd name="T24" fmla="*/ 2147483646 w 69"/>
              <a:gd name="T25" fmla="*/ 2147483646 h 39"/>
              <a:gd name="T26" fmla="*/ 2147483646 w 69"/>
              <a:gd name="T27" fmla="*/ 2147483646 h 39"/>
              <a:gd name="T28" fmla="*/ 2147483646 w 69"/>
              <a:gd name="T29" fmla="*/ 2147483646 h 39"/>
              <a:gd name="T30" fmla="*/ 2147483646 w 69"/>
              <a:gd name="T31" fmla="*/ 2147483646 h 39"/>
              <a:gd name="T32" fmla="*/ 2147483646 w 69"/>
              <a:gd name="T33" fmla="*/ 2147483646 h 39"/>
              <a:gd name="T34" fmla="*/ 2147483646 w 69"/>
              <a:gd name="T35" fmla="*/ 2147483646 h 3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69" h="39">
                <a:moveTo>
                  <a:pt x="30" y="33"/>
                </a:moveTo>
                <a:cubicBezTo>
                  <a:pt x="30" y="33"/>
                  <a:pt x="27" y="27"/>
                  <a:pt x="33" y="27"/>
                </a:cubicBezTo>
                <a:cubicBezTo>
                  <a:pt x="39" y="27"/>
                  <a:pt x="45" y="27"/>
                  <a:pt x="45" y="21"/>
                </a:cubicBezTo>
                <a:cubicBezTo>
                  <a:pt x="45" y="18"/>
                  <a:pt x="54" y="18"/>
                  <a:pt x="57" y="18"/>
                </a:cubicBezTo>
                <a:cubicBezTo>
                  <a:pt x="57" y="18"/>
                  <a:pt x="63" y="15"/>
                  <a:pt x="69" y="15"/>
                </a:cubicBezTo>
                <a:cubicBezTo>
                  <a:pt x="69" y="9"/>
                  <a:pt x="60" y="9"/>
                  <a:pt x="57" y="6"/>
                </a:cubicBezTo>
                <a:cubicBezTo>
                  <a:pt x="51" y="0"/>
                  <a:pt x="39" y="3"/>
                  <a:pt x="33" y="6"/>
                </a:cubicBezTo>
                <a:cubicBezTo>
                  <a:pt x="27" y="6"/>
                  <a:pt x="18" y="3"/>
                  <a:pt x="12" y="6"/>
                </a:cubicBezTo>
                <a:cubicBezTo>
                  <a:pt x="12" y="6"/>
                  <a:pt x="12" y="6"/>
                  <a:pt x="12" y="6"/>
                </a:cubicBezTo>
                <a:cubicBezTo>
                  <a:pt x="9" y="9"/>
                  <a:pt x="6" y="9"/>
                  <a:pt x="6" y="12"/>
                </a:cubicBezTo>
                <a:cubicBezTo>
                  <a:pt x="0" y="15"/>
                  <a:pt x="0" y="21"/>
                  <a:pt x="0" y="21"/>
                </a:cubicBezTo>
                <a:cubicBezTo>
                  <a:pt x="0" y="21"/>
                  <a:pt x="3" y="21"/>
                  <a:pt x="6" y="24"/>
                </a:cubicBezTo>
                <a:cubicBezTo>
                  <a:pt x="9" y="27"/>
                  <a:pt x="15" y="24"/>
                  <a:pt x="18" y="27"/>
                </a:cubicBezTo>
                <a:cubicBezTo>
                  <a:pt x="18" y="27"/>
                  <a:pt x="18" y="30"/>
                  <a:pt x="18" y="33"/>
                </a:cubicBezTo>
                <a:cubicBezTo>
                  <a:pt x="18" y="33"/>
                  <a:pt x="18" y="33"/>
                  <a:pt x="21" y="33"/>
                </a:cubicBezTo>
                <a:cubicBezTo>
                  <a:pt x="21" y="36"/>
                  <a:pt x="21" y="36"/>
                  <a:pt x="21" y="39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7" y="36"/>
                  <a:pt x="30" y="33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07" name="Freeform 105">
            <a:extLst>
              <a:ext uri="{FF2B5EF4-FFF2-40B4-BE49-F238E27FC236}">
                <a16:creationId xmlns:a16="http://schemas.microsoft.com/office/drawing/2014/main" id="{788F2674-FF97-44AC-939A-27BCCBA8099E}"/>
              </a:ext>
            </a:extLst>
          </p:cNvPr>
          <p:cNvSpPr>
            <a:spLocks/>
          </p:cNvSpPr>
          <p:nvPr/>
        </p:nvSpPr>
        <p:spPr bwMode="auto">
          <a:xfrm>
            <a:off x="2382838" y="3348039"/>
            <a:ext cx="881063" cy="544512"/>
          </a:xfrm>
          <a:custGeom>
            <a:avLst/>
            <a:gdLst>
              <a:gd name="T0" fmla="*/ 2147483646 w 345"/>
              <a:gd name="T1" fmla="*/ 2147483646 h 213"/>
              <a:gd name="T2" fmla="*/ 2147483646 w 345"/>
              <a:gd name="T3" fmla="*/ 2147483646 h 213"/>
              <a:gd name="T4" fmla="*/ 2147483646 w 345"/>
              <a:gd name="T5" fmla="*/ 2147483646 h 213"/>
              <a:gd name="T6" fmla="*/ 2147483646 w 345"/>
              <a:gd name="T7" fmla="*/ 2147483646 h 213"/>
              <a:gd name="T8" fmla="*/ 2147483646 w 345"/>
              <a:gd name="T9" fmla="*/ 2147483646 h 213"/>
              <a:gd name="T10" fmla="*/ 2147483646 w 345"/>
              <a:gd name="T11" fmla="*/ 2147483646 h 213"/>
              <a:gd name="T12" fmla="*/ 2147483646 w 345"/>
              <a:gd name="T13" fmla="*/ 2147483646 h 213"/>
              <a:gd name="T14" fmla="*/ 2147483646 w 345"/>
              <a:gd name="T15" fmla="*/ 2147483646 h 213"/>
              <a:gd name="T16" fmla="*/ 2147483646 w 345"/>
              <a:gd name="T17" fmla="*/ 2147483646 h 213"/>
              <a:gd name="T18" fmla="*/ 2147483646 w 345"/>
              <a:gd name="T19" fmla="*/ 2147483646 h 213"/>
              <a:gd name="T20" fmla="*/ 2147483646 w 345"/>
              <a:gd name="T21" fmla="*/ 2147483646 h 213"/>
              <a:gd name="T22" fmla="*/ 2147483646 w 345"/>
              <a:gd name="T23" fmla="*/ 2147483646 h 213"/>
              <a:gd name="T24" fmla="*/ 2147483646 w 345"/>
              <a:gd name="T25" fmla="*/ 2147483646 h 213"/>
              <a:gd name="T26" fmla="*/ 2147483646 w 345"/>
              <a:gd name="T27" fmla="*/ 2147483646 h 213"/>
              <a:gd name="T28" fmla="*/ 2147483646 w 345"/>
              <a:gd name="T29" fmla="*/ 2147483646 h 213"/>
              <a:gd name="T30" fmla="*/ 2147483646 w 345"/>
              <a:gd name="T31" fmla="*/ 2147483646 h 213"/>
              <a:gd name="T32" fmla="*/ 2147483646 w 345"/>
              <a:gd name="T33" fmla="*/ 2147483646 h 213"/>
              <a:gd name="T34" fmla="*/ 2147483646 w 345"/>
              <a:gd name="T35" fmla="*/ 2147483646 h 213"/>
              <a:gd name="T36" fmla="*/ 2147483646 w 345"/>
              <a:gd name="T37" fmla="*/ 2147483646 h 213"/>
              <a:gd name="T38" fmla="*/ 0 w 345"/>
              <a:gd name="T39" fmla="*/ 2147483646 h 213"/>
              <a:gd name="T40" fmla="*/ 2147483646 w 345"/>
              <a:gd name="T41" fmla="*/ 2147483646 h 213"/>
              <a:gd name="T42" fmla="*/ 2147483646 w 345"/>
              <a:gd name="T43" fmla="*/ 2147483646 h 213"/>
              <a:gd name="T44" fmla="*/ 2147483646 w 345"/>
              <a:gd name="T45" fmla="*/ 2147483646 h 213"/>
              <a:gd name="T46" fmla="*/ 2147483646 w 345"/>
              <a:gd name="T47" fmla="*/ 2147483646 h 213"/>
              <a:gd name="T48" fmla="*/ 2147483646 w 345"/>
              <a:gd name="T49" fmla="*/ 2147483646 h 213"/>
              <a:gd name="T50" fmla="*/ 2147483646 w 345"/>
              <a:gd name="T51" fmla="*/ 2147483646 h 213"/>
              <a:gd name="T52" fmla="*/ 2147483646 w 345"/>
              <a:gd name="T53" fmla="*/ 2147483646 h 213"/>
              <a:gd name="T54" fmla="*/ 2147483646 w 345"/>
              <a:gd name="T55" fmla="*/ 2147483646 h 213"/>
              <a:gd name="T56" fmla="*/ 2147483646 w 345"/>
              <a:gd name="T57" fmla="*/ 2147483646 h 213"/>
              <a:gd name="T58" fmla="*/ 2147483646 w 345"/>
              <a:gd name="T59" fmla="*/ 2147483646 h 213"/>
              <a:gd name="T60" fmla="*/ 2147483646 w 345"/>
              <a:gd name="T61" fmla="*/ 2147483646 h 213"/>
              <a:gd name="T62" fmla="*/ 2147483646 w 345"/>
              <a:gd name="T63" fmla="*/ 2147483646 h 213"/>
              <a:gd name="T64" fmla="*/ 2147483646 w 345"/>
              <a:gd name="T65" fmla="*/ 2147483646 h 213"/>
              <a:gd name="T66" fmla="*/ 2147483646 w 345"/>
              <a:gd name="T67" fmla="*/ 2147483646 h 213"/>
              <a:gd name="T68" fmla="*/ 2147483646 w 345"/>
              <a:gd name="T69" fmla="*/ 2147483646 h 213"/>
              <a:gd name="T70" fmla="*/ 2147483646 w 345"/>
              <a:gd name="T71" fmla="*/ 2147483646 h 213"/>
              <a:gd name="T72" fmla="*/ 2147483646 w 345"/>
              <a:gd name="T73" fmla="*/ 2147483646 h 213"/>
              <a:gd name="T74" fmla="*/ 2147483646 w 345"/>
              <a:gd name="T75" fmla="*/ 2147483646 h 213"/>
              <a:gd name="T76" fmla="*/ 2147483646 w 345"/>
              <a:gd name="T77" fmla="*/ 2147483646 h 213"/>
              <a:gd name="T78" fmla="*/ 2147483646 w 345"/>
              <a:gd name="T79" fmla="*/ 2147483646 h 213"/>
              <a:gd name="T80" fmla="*/ 2147483646 w 345"/>
              <a:gd name="T81" fmla="*/ 2147483646 h 213"/>
              <a:gd name="T82" fmla="*/ 2147483646 w 345"/>
              <a:gd name="T83" fmla="*/ 2147483646 h 213"/>
              <a:gd name="T84" fmla="*/ 2147483646 w 345"/>
              <a:gd name="T85" fmla="*/ 2147483646 h 213"/>
              <a:gd name="T86" fmla="*/ 2147483646 w 345"/>
              <a:gd name="T87" fmla="*/ 2147483646 h 21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345" h="213">
                <a:moveTo>
                  <a:pt x="288" y="201"/>
                </a:moveTo>
                <a:cubicBezTo>
                  <a:pt x="288" y="201"/>
                  <a:pt x="300" y="201"/>
                  <a:pt x="303" y="198"/>
                </a:cubicBezTo>
                <a:cubicBezTo>
                  <a:pt x="303" y="195"/>
                  <a:pt x="294" y="189"/>
                  <a:pt x="294" y="186"/>
                </a:cubicBezTo>
                <a:cubicBezTo>
                  <a:pt x="294" y="186"/>
                  <a:pt x="294" y="180"/>
                  <a:pt x="297" y="180"/>
                </a:cubicBezTo>
                <a:cubicBezTo>
                  <a:pt x="300" y="180"/>
                  <a:pt x="318" y="180"/>
                  <a:pt x="318" y="180"/>
                </a:cubicBezTo>
                <a:cubicBezTo>
                  <a:pt x="318" y="180"/>
                  <a:pt x="321" y="171"/>
                  <a:pt x="324" y="171"/>
                </a:cubicBezTo>
                <a:cubicBezTo>
                  <a:pt x="327" y="171"/>
                  <a:pt x="330" y="174"/>
                  <a:pt x="330" y="174"/>
                </a:cubicBezTo>
                <a:cubicBezTo>
                  <a:pt x="333" y="171"/>
                  <a:pt x="336" y="165"/>
                  <a:pt x="336" y="159"/>
                </a:cubicBezTo>
                <a:cubicBezTo>
                  <a:pt x="336" y="153"/>
                  <a:pt x="333" y="150"/>
                  <a:pt x="336" y="147"/>
                </a:cubicBezTo>
                <a:cubicBezTo>
                  <a:pt x="342" y="144"/>
                  <a:pt x="345" y="144"/>
                  <a:pt x="345" y="138"/>
                </a:cubicBezTo>
                <a:cubicBezTo>
                  <a:pt x="342" y="132"/>
                  <a:pt x="339" y="138"/>
                  <a:pt x="333" y="135"/>
                </a:cubicBezTo>
                <a:cubicBezTo>
                  <a:pt x="330" y="132"/>
                  <a:pt x="327" y="135"/>
                  <a:pt x="315" y="135"/>
                </a:cubicBezTo>
                <a:cubicBezTo>
                  <a:pt x="306" y="138"/>
                  <a:pt x="300" y="141"/>
                  <a:pt x="303" y="150"/>
                </a:cubicBezTo>
                <a:cubicBezTo>
                  <a:pt x="303" y="156"/>
                  <a:pt x="297" y="153"/>
                  <a:pt x="297" y="159"/>
                </a:cubicBezTo>
                <a:cubicBezTo>
                  <a:pt x="300" y="165"/>
                  <a:pt x="291" y="165"/>
                  <a:pt x="291" y="171"/>
                </a:cubicBezTo>
                <a:cubicBezTo>
                  <a:pt x="291" y="174"/>
                  <a:pt x="285" y="171"/>
                  <a:pt x="282" y="168"/>
                </a:cubicBezTo>
                <a:cubicBezTo>
                  <a:pt x="279" y="168"/>
                  <a:pt x="258" y="174"/>
                  <a:pt x="255" y="174"/>
                </a:cubicBezTo>
                <a:cubicBezTo>
                  <a:pt x="252" y="174"/>
                  <a:pt x="246" y="168"/>
                  <a:pt x="243" y="168"/>
                </a:cubicBezTo>
                <a:cubicBezTo>
                  <a:pt x="240" y="168"/>
                  <a:pt x="237" y="162"/>
                  <a:pt x="237" y="156"/>
                </a:cubicBezTo>
                <a:cubicBezTo>
                  <a:pt x="237" y="153"/>
                  <a:pt x="228" y="147"/>
                  <a:pt x="225" y="141"/>
                </a:cubicBezTo>
                <a:cubicBezTo>
                  <a:pt x="222" y="138"/>
                  <a:pt x="222" y="126"/>
                  <a:pt x="219" y="120"/>
                </a:cubicBezTo>
                <a:cubicBezTo>
                  <a:pt x="219" y="114"/>
                  <a:pt x="219" y="102"/>
                  <a:pt x="225" y="90"/>
                </a:cubicBezTo>
                <a:cubicBezTo>
                  <a:pt x="225" y="87"/>
                  <a:pt x="225" y="84"/>
                  <a:pt x="225" y="84"/>
                </a:cubicBezTo>
                <a:cubicBezTo>
                  <a:pt x="222" y="84"/>
                  <a:pt x="222" y="81"/>
                  <a:pt x="219" y="81"/>
                </a:cubicBezTo>
                <a:cubicBezTo>
                  <a:pt x="216" y="81"/>
                  <a:pt x="207" y="75"/>
                  <a:pt x="204" y="75"/>
                </a:cubicBezTo>
                <a:cubicBezTo>
                  <a:pt x="204" y="75"/>
                  <a:pt x="204" y="72"/>
                  <a:pt x="201" y="69"/>
                </a:cubicBezTo>
                <a:cubicBezTo>
                  <a:pt x="201" y="66"/>
                  <a:pt x="201" y="63"/>
                  <a:pt x="198" y="60"/>
                </a:cubicBezTo>
                <a:cubicBezTo>
                  <a:pt x="198" y="60"/>
                  <a:pt x="189" y="54"/>
                  <a:pt x="189" y="45"/>
                </a:cubicBezTo>
                <a:cubicBezTo>
                  <a:pt x="186" y="39"/>
                  <a:pt x="174" y="36"/>
                  <a:pt x="168" y="33"/>
                </a:cubicBezTo>
                <a:cubicBezTo>
                  <a:pt x="162" y="33"/>
                  <a:pt x="162" y="45"/>
                  <a:pt x="159" y="45"/>
                </a:cubicBezTo>
                <a:cubicBezTo>
                  <a:pt x="159" y="45"/>
                  <a:pt x="150" y="39"/>
                  <a:pt x="147" y="39"/>
                </a:cubicBezTo>
                <a:cubicBezTo>
                  <a:pt x="144" y="36"/>
                  <a:pt x="141" y="33"/>
                  <a:pt x="141" y="30"/>
                </a:cubicBezTo>
                <a:cubicBezTo>
                  <a:pt x="141" y="27"/>
                  <a:pt x="138" y="24"/>
                  <a:pt x="135" y="21"/>
                </a:cubicBezTo>
                <a:cubicBezTo>
                  <a:pt x="132" y="21"/>
                  <a:pt x="123" y="9"/>
                  <a:pt x="123" y="9"/>
                </a:cubicBezTo>
                <a:cubicBezTo>
                  <a:pt x="105" y="9"/>
                  <a:pt x="105" y="9"/>
                  <a:pt x="105" y="9"/>
                </a:cubicBezTo>
                <a:cubicBezTo>
                  <a:pt x="102" y="15"/>
                  <a:pt x="102" y="15"/>
                  <a:pt x="102" y="15"/>
                </a:cubicBezTo>
                <a:cubicBezTo>
                  <a:pt x="69" y="15"/>
                  <a:pt x="69" y="15"/>
                  <a:pt x="69" y="15"/>
                </a:cubicBezTo>
                <a:cubicBezTo>
                  <a:pt x="69" y="15"/>
                  <a:pt x="45" y="6"/>
                  <a:pt x="39" y="6"/>
                </a:cubicBezTo>
                <a:cubicBezTo>
                  <a:pt x="36" y="3"/>
                  <a:pt x="27" y="0"/>
                  <a:pt x="27" y="0"/>
                </a:cubicBezTo>
                <a:cubicBezTo>
                  <a:pt x="0" y="3"/>
                  <a:pt x="0" y="3"/>
                  <a:pt x="0" y="3"/>
                </a:cubicBezTo>
                <a:cubicBezTo>
                  <a:pt x="3" y="6"/>
                  <a:pt x="3" y="9"/>
                  <a:pt x="6" y="12"/>
                </a:cubicBezTo>
                <a:cubicBezTo>
                  <a:pt x="12" y="18"/>
                  <a:pt x="15" y="30"/>
                  <a:pt x="18" y="33"/>
                </a:cubicBezTo>
                <a:cubicBezTo>
                  <a:pt x="18" y="39"/>
                  <a:pt x="24" y="42"/>
                  <a:pt x="30" y="45"/>
                </a:cubicBezTo>
                <a:cubicBezTo>
                  <a:pt x="36" y="48"/>
                  <a:pt x="36" y="57"/>
                  <a:pt x="36" y="60"/>
                </a:cubicBezTo>
                <a:cubicBezTo>
                  <a:pt x="36" y="63"/>
                  <a:pt x="27" y="57"/>
                  <a:pt x="27" y="60"/>
                </a:cubicBezTo>
                <a:cubicBezTo>
                  <a:pt x="27" y="63"/>
                  <a:pt x="36" y="72"/>
                  <a:pt x="42" y="72"/>
                </a:cubicBezTo>
                <a:cubicBezTo>
                  <a:pt x="45" y="72"/>
                  <a:pt x="48" y="72"/>
                  <a:pt x="54" y="78"/>
                </a:cubicBezTo>
                <a:cubicBezTo>
                  <a:pt x="60" y="84"/>
                  <a:pt x="60" y="90"/>
                  <a:pt x="57" y="93"/>
                </a:cubicBezTo>
                <a:cubicBezTo>
                  <a:pt x="54" y="96"/>
                  <a:pt x="63" y="99"/>
                  <a:pt x="69" y="105"/>
                </a:cubicBezTo>
                <a:cubicBezTo>
                  <a:pt x="78" y="108"/>
                  <a:pt x="81" y="117"/>
                  <a:pt x="81" y="120"/>
                </a:cubicBezTo>
                <a:cubicBezTo>
                  <a:pt x="81" y="120"/>
                  <a:pt x="87" y="120"/>
                  <a:pt x="87" y="114"/>
                </a:cubicBezTo>
                <a:cubicBezTo>
                  <a:pt x="87" y="111"/>
                  <a:pt x="84" y="111"/>
                  <a:pt x="84" y="105"/>
                </a:cubicBezTo>
                <a:cubicBezTo>
                  <a:pt x="84" y="102"/>
                  <a:pt x="78" y="102"/>
                  <a:pt x="75" y="102"/>
                </a:cubicBezTo>
                <a:cubicBezTo>
                  <a:pt x="72" y="102"/>
                  <a:pt x="75" y="96"/>
                  <a:pt x="72" y="93"/>
                </a:cubicBezTo>
                <a:cubicBezTo>
                  <a:pt x="69" y="90"/>
                  <a:pt x="66" y="81"/>
                  <a:pt x="66" y="75"/>
                </a:cubicBezTo>
                <a:cubicBezTo>
                  <a:pt x="63" y="72"/>
                  <a:pt x="57" y="66"/>
                  <a:pt x="54" y="60"/>
                </a:cubicBezTo>
                <a:cubicBezTo>
                  <a:pt x="48" y="54"/>
                  <a:pt x="45" y="48"/>
                  <a:pt x="45" y="48"/>
                </a:cubicBezTo>
                <a:cubicBezTo>
                  <a:pt x="42" y="45"/>
                  <a:pt x="48" y="42"/>
                  <a:pt x="45" y="42"/>
                </a:cubicBezTo>
                <a:cubicBezTo>
                  <a:pt x="42" y="39"/>
                  <a:pt x="39" y="39"/>
                  <a:pt x="36" y="36"/>
                </a:cubicBezTo>
                <a:cubicBezTo>
                  <a:pt x="33" y="36"/>
                  <a:pt x="30" y="33"/>
                  <a:pt x="30" y="27"/>
                </a:cubicBezTo>
                <a:cubicBezTo>
                  <a:pt x="30" y="24"/>
                  <a:pt x="27" y="15"/>
                  <a:pt x="27" y="12"/>
                </a:cubicBezTo>
                <a:cubicBezTo>
                  <a:pt x="24" y="9"/>
                  <a:pt x="30" y="9"/>
                  <a:pt x="30" y="9"/>
                </a:cubicBezTo>
                <a:cubicBezTo>
                  <a:pt x="30" y="12"/>
                  <a:pt x="33" y="12"/>
                  <a:pt x="33" y="12"/>
                </a:cubicBezTo>
                <a:cubicBezTo>
                  <a:pt x="36" y="12"/>
                  <a:pt x="39" y="12"/>
                  <a:pt x="39" y="15"/>
                </a:cubicBezTo>
                <a:cubicBezTo>
                  <a:pt x="42" y="18"/>
                  <a:pt x="45" y="15"/>
                  <a:pt x="48" y="15"/>
                </a:cubicBezTo>
                <a:cubicBezTo>
                  <a:pt x="51" y="18"/>
                  <a:pt x="42" y="18"/>
                  <a:pt x="51" y="30"/>
                </a:cubicBezTo>
                <a:cubicBezTo>
                  <a:pt x="57" y="42"/>
                  <a:pt x="51" y="36"/>
                  <a:pt x="51" y="42"/>
                </a:cubicBezTo>
                <a:cubicBezTo>
                  <a:pt x="51" y="51"/>
                  <a:pt x="57" y="48"/>
                  <a:pt x="57" y="45"/>
                </a:cubicBezTo>
                <a:cubicBezTo>
                  <a:pt x="57" y="45"/>
                  <a:pt x="63" y="48"/>
                  <a:pt x="66" y="54"/>
                </a:cubicBezTo>
                <a:cubicBezTo>
                  <a:pt x="69" y="57"/>
                  <a:pt x="75" y="57"/>
                  <a:pt x="75" y="60"/>
                </a:cubicBezTo>
                <a:cubicBezTo>
                  <a:pt x="75" y="63"/>
                  <a:pt x="75" y="66"/>
                  <a:pt x="81" y="66"/>
                </a:cubicBezTo>
                <a:cubicBezTo>
                  <a:pt x="84" y="69"/>
                  <a:pt x="84" y="72"/>
                  <a:pt x="87" y="72"/>
                </a:cubicBezTo>
                <a:cubicBezTo>
                  <a:pt x="90" y="72"/>
                  <a:pt x="90" y="75"/>
                  <a:pt x="90" y="81"/>
                </a:cubicBezTo>
                <a:cubicBezTo>
                  <a:pt x="87" y="84"/>
                  <a:pt x="90" y="87"/>
                  <a:pt x="96" y="87"/>
                </a:cubicBezTo>
                <a:cubicBezTo>
                  <a:pt x="102" y="90"/>
                  <a:pt x="99" y="93"/>
                  <a:pt x="105" y="96"/>
                </a:cubicBezTo>
                <a:cubicBezTo>
                  <a:pt x="111" y="102"/>
                  <a:pt x="126" y="120"/>
                  <a:pt x="129" y="123"/>
                </a:cubicBezTo>
                <a:cubicBezTo>
                  <a:pt x="132" y="129"/>
                  <a:pt x="135" y="132"/>
                  <a:pt x="135" y="135"/>
                </a:cubicBezTo>
                <a:cubicBezTo>
                  <a:pt x="138" y="141"/>
                  <a:pt x="132" y="141"/>
                  <a:pt x="135" y="144"/>
                </a:cubicBezTo>
                <a:cubicBezTo>
                  <a:pt x="138" y="147"/>
                  <a:pt x="132" y="147"/>
                  <a:pt x="132" y="147"/>
                </a:cubicBezTo>
                <a:cubicBezTo>
                  <a:pt x="132" y="150"/>
                  <a:pt x="135" y="162"/>
                  <a:pt x="141" y="162"/>
                </a:cubicBezTo>
                <a:cubicBezTo>
                  <a:pt x="147" y="162"/>
                  <a:pt x="153" y="171"/>
                  <a:pt x="156" y="174"/>
                </a:cubicBezTo>
                <a:cubicBezTo>
                  <a:pt x="162" y="177"/>
                  <a:pt x="168" y="177"/>
                  <a:pt x="174" y="180"/>
                </a:cubicBezTo>
                <a:cubicBezTo>
                  <a:pt x="180" y="180"/>
                  <a:pt x="186" y="186"/>
                  <a:pt x="198" y="189"/>
                </a:cubicBezTo>
                <a:cubicBezTo>
                  <a:pt x="207" y="192"/>
                  <a:pt x="216" y="198"/>
                  <a:pt x="222" y="201"/>
                </a:cubicBezTo>
                <a:cubicBezTo>
                  <a:pt x="228" y="204"/>
                  <a:pt x="237" y="204"/>
                  <a:pt x="246" y="201"/>
                </a:cubicBezTo>
                <a:cubicBezTo>
                  <a:pt x="255" y="195"/>
                  <a:pt x="261" y="201"/>
                  <a:pt x="267" y="204"/>
                </a:cubicBezTo>
                <a:cubicBezTo>
                  <a:pt x="267" y="204"/>
                  <a:pt x="273" y="207"/>
                  <a:pt x="279" y="213"/>
                </a:cubicBezTo>
                <a:cubicBezTo>
                  <a:pt x="282" y="207"/>
                  <a:pt x="285" y="201"/>
                  <a:pt x="288" y="201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08" name="Freeform 106">
            <a:extLst>
              <a:ext uri="{FF2B5EF4-FFF2-40B4-BE49-F238E27FC236}">
                <a16:creationId xmlns:a16="http://schemas.microsoft.com/office/drawing/2014/main" id="{B1EE87EB-DA61-4ECB-BD6C-301FAB99579E}"/>
              </a:ext>
            </a:extLst>
          </p:cNvPr>
          <p:cNvSpPr>
            <a:spLocks/>
          </p:cNvSpPr>
          <p:nvPr/>
        </p:nvSpPr>
        <p:spPr bwMode="auto">
          <a:xfrm>
            <a:off x="3097214" y="3808414"/>
            <a:ext cx="122237" cy="114300"/>
          </a:xfrm>
          <a:custGeom>
            <a:avLst/>
            <a:gdLst>
              <a:gd name="T0" fmla="*/ 2147483646 w 48"/>
              <a:gd name="T1" fmla="*/ 2147483646 h 45"/>
              <a:gd name="T2" fmla="*/ 2147483646 w 48"/>
              <a:gd name="T3" fmla="*/ 2147483646 h 45"/>
              <a:gd name="T4" fmla="*/ 2147483646 w 48"/>
              <a:gd name="T5" fmla="*/ 2147483646 h 45"/>
              <a:gd name="T6" fmla="*/ 2147483646 w 48"/>
              <a:gd name="T7" fmla="*/ 2147483646 h 45"/>
              <a:gd name="T8" fmla="*/ 2147483646 w 48"/>
              <a:gd name="T9" fmla="*/ 0 h 45"/>
              <a:gd name="T10" fmla="*/ 2147483646 w 48"/>
              <a:gd name="T11" fmla="*/ 0 h 45"/>
              <a:gd name="T12" fmla="*/ 2147483646 w 48"/>
              <a:gd name="T13" fmla="*/ 2147483646 h 45"/>
              <a:gd name="T14" fmla="*/ 2147483646 w 48"/>
              <a:gd name="T15" fmla="*/ 2147483646 h 45"/>
              <a:gd name="T16" fmla="*/ 2147483646 w 48"/>
              <a:gd name="T17" fmla="*/ 2147483646 h 45"/>
              <a:gd name="T18" fmla="*/ 0 w 48"/>
              <a:gd name="T19" fmla="*/ 2147483646 h 45"/>
              <a:gd name="T20" fmla="*/ 2147483646 w 48"/>
              <a:gd name="T21" fmla="*/ 2147483646 h 45"/>
              <a:gd name="T22" fmla="*/ 2147483646 w 48"/>
              <a:gd name="T23" fmla="*/ 2147483646 h 45"/>
              <a:gd name="T24" fmla="*/ 2147483646 w 48"/>
              <a:gd name="T25" fmla="*/ 2147483646 h 45"/>
              <a:gd name="T26" fmla="*/ 2147483646 w 48"/>
              <a:gd name="T27" fmla="*/ 2147483646 h 45"/>
              <a:gd name="T28" fmla="*/ 2147483646 w 48"/>
              <a:gd name="T29" fmla="*/ 2147483646 h 4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8" h="45">
                <a:moveTo>
                  <a:pt x="42" y="30"/>
                </a:moveTo>
                <a:cubicBezTo>
                  <a:pt x="42" y="27"/>
                  <a:pt x="45" y="27"/>
                  <a:pt x="48" y="24"/>
                </a:cubicBezTo>
                <a:cubicBezTo>
                  <a:pt x="42" y="27"/>
                  <a:pt x="42" y="24"/>
                  <a:pt x="42" y="21"/>
                </a:cubicBezTo>
                <a:cubicBezTo>
                  <a:pt x="36" y="21"/>
                  <a:pt x="36" y="21"/>
                  <a:pt x="36" y="21"/>
                </a:cubicBezTo>
                <a:cubicBezTo>
                  <a:pt x="36" y="0"/>
                  <a:pt x="36" y="0"/>
                  <a:pt x="36" y="0"/>
                </a:cubicBezTo>
                <a:cubicBezTo>
                  <a:pt x="33" y="0"/>
                  <a:pt x="21" y="0"/>
                  <a:pt x="18" y="0"/>
                </a:cubicBezTo>
                <a:cubicBezTo>
                  <a:pt x="15" y="0"/>
                  <a:pt x="15" y="6"/>
                  <a:pt x="15" y="6"/>
                </a:cubicBezTo>
                <a:cubicBezTo>
                  <a:pt x="15" y="9"/>
                  <a:pt x="24" y="15"/>
                  <a:pt x="24" y="18"/>
                </a:cubicBezTo>
                <a:cubicBezTo>
                  <a:pt x="21" y="21"/>
                  <a:pt x="9" y="21"/>
                  <a:pt x="9" y="21"/>
                </a:cubicBezTo>
                <a:cubicBezTo>
                  <a:pt x="6" y="21"/>
                  <a:pt x="3" y="27"/>
                  <a:pt x="0" y="33"/>
                </a:cubicBezTo>
                <a:cubicBezTo>
                  <a:pt x="3" y="36"/>
                  <a:pt x="9" y="42"/>
                  <a:pt x="12" y="42"/>
                </a:cubicBezTo>
                <a:cubicBezTo>
                  <a:pt x="15" y="45"/>
                  <a:pt x="24" y="42"/>
                  <a:pt x="27" y="45"/>
                </a:cubicBezTo>
                <a:cubicBezTo>
                  <a:pt x="27" y="45"/>
                  <a:pt x="27" y="45"/>
                  <a:pt x="27" y="45"/>
                </a:cubicBezTo>
                <a:cubicBezTo>
                  <a:pt x="30" y="42"/>
                  <a:pt x="33" y="39"/>
                  <a:pt x="36" y="39"/>
                </a:cubicBezTo>
                <a:cubicBezTo>
                  <a:pt x="39" y="39"/>
                  <a:pt x="36" y="33"/>
                  <a:pt x="42" y="30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09" name="Freeform 107">
            <a:extLst>
              <a:ext uri="{FF2B5EF4-FFF2-40B4-BE49-F238E27FC236}">
                <a16:creationId xmlns:a16="http://schemas.microsoft.com/office/drawing/2014/main" id="{DBAE8816-63D8-4A19-895E-3B8F0DA6E5C5}"/>
              </a:ext>
            </a:extLst>
          </p:cNvPr>
          <p:cNvSpPr>
            <a:spLocks/>
          </p:cNvSpPr>
          <p:nvPr/>
        </p:nvSpPr>
        <p:spPr bwMode="auto">
          <a:xfrm>
            <a:off x="3189289" y="3786188"/>
            <a:ext cx="38100" cy="76200"/>
          </a:xfrm>
          <a:custGeom>
            <a:avLst/>
            <a:gdLst>
              <a:gd name="T0" fmla="*/ 2147483646 w 15"/>
              <a:gd name="T1" fmla="*/ 2147483646 h 30"/>
              <a:gd name="T2" fmla="*/ 0 w 15"/>
              <a:gd name="T3" fmla="*/ 2147483646 h 30"/>
              <a:gd name="T4" fmla="*/ 0 w 15"/>
              <a:gd name="T5" fmla="*/ 2147483646 h 30"/>
              <a:gd name="T6" fmla="*/ 2147483646 w 15"/>
              <a:gd name="T7" fmla="*/ 2147483646 h 30"/>
              <a:gd name="T8" fmla="*/ 2147483646 w 15"/>
              <a:gd name="T9" fmla="*/ 2147483646 h 30"/>
              <a:gd name="T10" fmla="*/ 2147483646 w 15"/>
              <a:gd name="T11" fmla="*/ 2147483646 h 30"/>
              <a:gd name="T12" fmla="*/ 2147483646 w 15"/>
              <a:gd name="T13" fmla="*/ 2147483646 h 30"/>
              <a:gd name="T14" fmla="*/ 2147483646 w 15"/>
              <a:gd name="T15" fmla="*/ 0 h 30"/>
              <a:gd name="T16" fmla="*/ 2147483646 w 15"/>
              <a:gd name="T17" fmla="*/ 2147483646 h 3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5" h="30">
                <a:moveTo>
                  <a:pt x="3" y="9"/>
                </a:moveTo>
                <a:cubicBezTo>
                  <a:pt x="3" y="9"/>
                  <a:pt x="3" y="9"/>
                  <a:pt x="0" y="9"/>
                </a:cubicBezTo>
                <a:cubicBezTo>
                  <a:pt x="0" y="30"/>
                  <a:pt x="0" y="30"/>
                  <a:pt x="0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27"/>
                  <a:pt x="9" y="27"/>
                  <a:pt x="9" y="24"/>
                </a:cubicBezTo>
                <a:cubicBezTo>
                  <a:pt x="15" y="21"/>
                  <a:pt x="9" y="6"/>
                  <a:pt x="12" y="6"/>
                </a:cubicBezTo>
                <a:cubicBezTo>
                  <a:pt x="15" y="6"/>
                  <a:pt x="15" y="6"/>
                  <a:pt x="15" y="3"/>
                </a:cubicBezTo>
                <a:cubicBezTo>
                  <a:pt x="15" y="3"/>
                  <a:pt x="12" y="0"/>
                  <a:pt x="9" y="0"/>
                </a:cubicBezTo>
                <a:cubicBezTo>
                  <a:pt x="6" y="0"/>
                  <a:pt x="3" y="9"/>
                  <a:pt x="3" y="9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0" name="Freeform 108">
            <a:extLst>
              <a:ext uri="{FF2B5EF4-FFF2-40B4-BE49-F238E27FC236}">
                <a16:creationId xmlns:a16="http://schemas.microsoft.com/office/drawing/2014/main" id="{C2EFDAD5-3EF5-407F-A1BA-6F9C990169D8}"/>
              </a:ext>
            </a:extLst>
          </p:cNvPr>
          <p:cNvSpPr>
            <a:spLocks/>
          </p:cNvSpPr>
          <p:nvPr/>
        </p:nvSpPr>
        <p:spPr bwMode="auto">
          <a:xfrm>
            <a:off x="3609976" y="3732213"/>
            <a:ext cx="92075" cy="76200"/>
          </a:xfrm>
          <a:custGeom>
            <a:avLst/>
            <a:gdLst>
              <a:gd name="T0" fmla="*/ 2147483646 w 36"/>
              <a:gd name="T1" fmla="*/ 2147483646 h 30"/>
              <a:gd name="T2" fmla="*/ 2147483646 w 36"/>
              <a:gd name="T3" fmla="*/ 2147483646 h 30"/>
              <a:gd name="T4" fmla="*/ 2147483646 w 36"/>
              <a:gd name="T5" fmla="*/ 2147483646 h 30"/>
              <a:gd name="T6" fmla="*/ 2147483646 w 36"/>
              <a:gd name="T7" fmla="*/ 2147483646 h 30"/>
              <a:gd name="T8" fmla="*/ 2147483646 w 36"/>
              <a:gd name="T9" fmla="*/ 2147483646 h 30"/>
              <a:gd name="T10" fmla="*/ 2147483646 w 36"/>
              <a:gd name="T11" fmla="*/ 2147483646 h 30"/>
              <a:gd name="T12" fmla="*/ 2147483646 w 36"/>
              <a:gd name="T13" fmla="*/ 2147483646 h 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6" h="30">
                <a:moveTo>
                  <a:pt x="18" y="3"/>
                </a:moveTo>
                <a:cubicBezTo>
                  <a:pt x="12" y="6"/>
                  <a:pt x="24" y="15"/>
                  <a:pt x="24" y="18"/>
                </a:cubicBezTo>
                <a:cubicBezTo>
                  <a:pt x="24" y="24"/>
                  <a:pt x="3" y="18"/>
                  <a:pt x="3" y="24"/>
                </a:cubicBezTo>
                <a:cubicBezTo>
                  <a:pt x="0" y="24"/>
                  <a:pt x="9" y="30"/>
                  <a:pt x="18" y="27"/>
                </a:cubicBezTo>
                <a:cubicBezTo>
                  <a:pt x="24" y="24"/>
                  <a:pt x="30" y="27"/>
                  <a:pt x="33" y="27"/>
                </a:cubicBezTo>
                <a:cubicBezTo>
                  <a:pt x="33" y="21"/>
                  <a:pt x="33" y="12"/>
                  <a:pt x="36" y="6"/>
                </a:cubicBezTo>
                <a:cubicBezTo>
                  <a:pt x="27" y="6"/>
                  <a:pt x="21" y="0"/>
                  <a:pt x="18" y="3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1" name="Freeform 109">
            <a:extLst>
              <a:ext uri="{FF2B5EF4-FFF2-40B4-BE49-F238E27FC236}">
                <a16:creationId xmlns:a16="http://schemas.microsoft.com/office/drawing/2014/main" id="{966BAD07-D0F6-4F14-8CA5-1770E715BE0A}"/>
              </a:ext>
            </a:extLst>
          </p:cNvPr>
          <p:cNvSpPr>
            <a:spLocks/>
          </p:cNvSpPr>
          <p:nvPr/>
        </p:nvSpPr>
        <p:spPr bwMode="auto">
          <a:xfrm>
            <a:off x="3694114" y="3746501"/>
            <a:ext cx="100012" cy="61913"/>
          </a:xfrm>
          <a:custGeom>
            <a:avLst/>
            <a:gdLst>
              <a:gd name="T0" fmla="*/ 2147483646 w 39"/>
              <a:gd name="T1" fmla="*/ 2147483646 h 24"/>
              <a:gd name="T2" fmla="*/ 2147483646 w 39"/>
              <a:gd name="T3" fmla="*/ 2147483646 h 24"/>
              <a:gd name="T4" fmla="*/ 2147483646 w 39"/>
              <a:gd name="T5" fmla="*/ 0 h 24"/>
              <a:gd name="T6" fmla="*/ 2147483646 w 39"/>
              <a:gd name="T7" fmla="*/ 0 h 24"/>
              <a:gd name="T8" fmla="*/ 0 w 39"/>
              <a:gd name="T9" fmla="*/ 2147483646 h 24"/>
              <a:gd name="T10" fmla="*/ 0 w 39"/>
              <a:gd name="T11" fmla="*/ 2147483646 h 24"/>
              <a:gd name="T12" fmla="*/ 2147483646 w 39"/>
              <a:gd name="T13" fmla="*/ 2147483646 h 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9" h="24">
                <a:moveTo>
                  <a:pt x="15" y="18"/>
                </a:moveTo>
                <a:cubicBezTo>
                  <a:pt x="24" y="15"/>
                  <a:pt x="39" y="21"/>
                  <a:pt x="39" y="12"/>
                </a:cubicBezTo>
                <a:cubicBezTo>
                  <a:pt x="39" y="6"/>
                  <a:pt x="15" y="0"/>
                  <a:pt x="9" y="0"/>
                </a:cubicBezTo>
                <a:cubicBezTo>
                  <a:pt x="6" y="0"/>
                  <a:pt x="3" y="0"/>
                  <a:pt x="3" y="0"/>
                </a:cubicBezTo>
                <a:cubicBezTo>
                  <a:pt x="0" y="6"/>
                  <a:pt x="0" y="15"/>
                  <a:pt x="0" y="21"/>
                </a:cubicBezTo>
                <a:cubicBezTo>
                  <a:pt x="0" y="21"/>
                  <a:pt x="0" y="21"/>
                  <a:pt x="0" y="24"/>
                </a:cubicBezTo>
                <a:cubicBezTo>
                  <a:pt x="3" y="24"/>
                  <a:pt x="6" y="21"/>
                  <a:pt x="15" y="18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2" name="Freeform 110">
            <a:extLst>
              <a:ext uri="{FF2B5EF4-FFF2-40B4-BE49-F238E27FC236}">
                <a16:creationId xmlns:a16="http://schemas.microsoft.com/office/drawing/2014/main" id="{0A5B8B3F-15FE-4BFE-A644-044490F5B24B}"/>
              </a:ext>
            </a:extLst>
          </p:cNvPr>
          <p:cNvSpPr>
            <a:spLocks/>
          </p:cNvSpPr>
          <p:nvPr/>
        </p:nvSpPr>
        <p:spPr bwMode="auto">
          <a:xfrm>
            <a:off x="3243264" y="3892550"/>
            <a:ext cx="122237" cy="122239"/>
          </a:xfrm>
          <a:custGeom>
            <a:avLst/>
            <a:gdLst>
              <a:gd name="T0" fmla="*/ 2147483646 w 48"/>
              <a:gd name="T1" fmla="*/ 2147483646 h 48"/>
              <a:gd name="T2" fmla="*/ 2147483646 w 48"/>
              <a:gd name="T3" fmla="*/ 2147483646 h 48"/>
              <a:gd name="T4" fmla="*/ 2147483646 w 48"/>
              <a:gd name="T5" fmla="*/ 2147483646 h 48"/>
              <a:gd name="T6" fmla="*/ 2147483646 w 48"/>
              <a:gd name="T7" fmla="*/ 2147483646 h 48"/>
              <a:gd name="T8" fmla="*/ 2147483646 w 48"/>
              <a:gd name="T9" fmla="*/ 2147483646 h 48"/>
              <a:gd name="T10" fmla="*/ 2147483646 w 48"/>
              <a:gd name="T11" fmla="*/ 2147483646 h 48"/>
              <a:gd name="T12" fmla="*/ 2147483646 w 48"/>
              <a:gd name="T13" fmla="*/ 0 h 48"/>
              <a:gd name="T14" fmla="*/ 2147483646 w 48"/>
              <a:gd name="T15" fmla="*/ 0 h 48"/>
              <a:gd name="T16" fmla="*/ 2147483646 w 48"/>
              <a:gd name="T17" fmla="*/ 2147483646 h 48"/>
              <a:gd name="T18" fmla="*/ 2147483646 w 48"/>
              <a:gd name="T19" fmla="*/ 2147483646 h 48"/>
              <a:gd name="T20" fmla="*/ 2147483646 w 48"/>
              <a:gd name="T21" fmla="*/ 2147483646 h 48"/>
              <a:gd name="T22" fmla="*/ 2147483646 w 48"/>
              <a:gd name="T23" fmla="*/ 2147483646 h 48"/>
              <a:gd name="T24" fmla="*/ 2147483646 w 48"/>
              <a:gd name="T25" fmla="*/ 2147483646 h 48"/>
              <a:gd name="T26" fmla="*/ 0 w 48"/>
              <a:gd name="T27" fmla="*/ 2147483646 h 48"/>
              <a:gd name="T28" fmla="*/ 2147483646 w 48"/>
              <a:gd name="T29" fmla="*/ 2147483646 h 48"/>
              <a:gd name="T30" fmla="*/ 2147483646 w 48"/>
              <a:gd name="T31" fmla="*/ 2147483646 h 48"/>
              <a:gd name="T32" fmla="*/ 2147483646 w 48"/>
              <a:gd name="T33" fmla="*/ 2147483646 h 48"/>
              <a:gd name="T34" fmla="*/ 2147483646 w 48"/>
              <a:gd name="T35" fmla="*/ 2147483646 h 4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48" h="48">
                <a:moveTo>
                  <a:pt x="27" y="45"/>
                </a:moveTo>
                <a:cubicBezTo>
                  <a:pt x="27" y="48"/>
                  <a:pt x="33" y="45"/>
                  <a:pt x="36" y="48"/>
                </a:cubicBezTo>
                <a:cubicBezTo>
                  <a:pt x="39" y="48"/>
                  <a:pt x="39" y="48"/>
                  <a:pt x="42" y="48"/>
                </a:cubicBezTo>
                <a:cubicBezTo>
                  <a:pt x="42" y="45"/>
                  <a:pt x="42" y="45"/>
                  <a:pt x="42" y="45"/>
                </a:cubicBezTo>
                <a:cubicBezTo>
                  <a:pt x="39" y="42"/>
                  <a:pt x="42" y="36"/>
                  <a:pt x="45" y="30"/>
                </a:cubicBezTo>
                <a:cubicBezTo>
                  <a:pt x="45" y="27"/>
                  <a:pt x="42" y="15"/>
                  <a:pt x="45" y="12"/>
                </a:cubicBezTo>
                <a:cubicBezTo>
                  <a:pt x="48" y="9"/>
                  <a:pt x="45" y="6"/>
                  <a:pt x="48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2" y="0"/>
                  <a:pt x="36" y="3"/>
                  <a:pt x="36" y="3"/>
                </a:cubicBezTo>
                <a:cubicBezTo>
                  <a:pt x="33" y="3"/>
                  <a:pt x="24" y="3"/>
                  <a:pt x="24" y="6"/>
                </a:cubicBezTo>
                <a:cubicBezTo>
                  <a:pt x="24" y="12"/>
                  <a:pt x="18" y="12"/>
                  <a:pt x="12" y="12"/>
                </a:cubicBezTo>
                <a:cubicBezTo>
                  <a:pt x="6" y="12"/>
                  <a:pt x="9" y="18"/>
                  <a:pt x="9" y="18"/>
                </a:cubicBezTo>
                <a:cubicBezTo>
                  <a:pt x="6" y="21"/>
                  <a:pt x="3" y="21"/>
                  <a:pt x="3" y="21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7"/>
                  <a:pt x="3" y="27"/>
                </a:cubicBezTo>
                <a:cubicBezTo>
                  <a:pt x="6" y="30"/>
                  <a:pt x="12" y="39"/>
                  <a:pt x="15" y="42"/>
                </a:cubicBezTo>
                <a:cubicBezTo>
                  <a:pt x="18" y="42"/>
                  <a:pt x="18" y="42"/>
                  <a:pt x="21" y="45"/>
                </a:cubicBezTo>
                <a:cubicBezTo>
                  <a:pt x="21" y="45"/>
                  <a:pt x="24" y="45"/>
                  <a:pt x="27" y="45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3" name="Freeform 111">
            <a:extLst>
              <a:ext uri="{FF2B5EF4-FFF2-40B4-BE49-F238E27FC236}">
                <a16:creationId xmlns:a16="http://schemas.microsoft.com/office/drawing/2014/main" id="{9C4B9388-0F5D-4666-A1BC-DB3040B8370C}"/>
              </a:ext>
            </a:extLst>
          </p:cNvPr>
          <p:cNvSpPr>
            <a:spLocks/>
          </p:cNvSpPr>
          <p:nvPr/>
        </p:nvSpPr>
        <p:spPr bwMode="auto">
          <a:xfrm>
            <a:off x="3632201" y="4176713"/>
            <a:ext cx="1149351" cy="1173163"/>
          </a:xfrm>
          <a:custGeom>
            <a:avLst/>
            <a:gdLst>
              <a:gd name="T0" fmla="*/ 2147483646 w 450"/>
              <a:gd name="T1" fmla="*/ 2147483646 h 459"/>
              <a:gd name="T2" fmla="*/ 2147483646 w 450"/>
              <a:gd name="T3" fmla="*/ 2147483646 h 459"/>
              <a:gd name="T4" fmla="*/ 2147483646 w 450"/>
              <a:gd name="T5" fmla="*/ 2147483646 h 459"/>
              <a:gd name="T6" fmla="*/ 2147483646 w 450"/>
              <a:gd name="T7" fmla="*/ 2147483646 h 459"/>
              <a:gd name="T8" fmla="*/ 2147483646 w 450"/>
              <a:gd name="T9" fmla="*/ 2147483646 h 459"/>
              <a:gd name="T10" fmla="*/ 2147483646 w 450"/>
              <a:gd name="T11" fmla="*/ 2147483646 h 459"/>
              <a:gd name="T12" fmla="*/ 2147483646 w 450"/>
              <a:gd name="T13" fmla="*/ 2147483646 h 459"/>
              <a:gd name="T14" fmla="*/ 2147483646 w 450"/>
              <a:gd name="T15" fmla="*/ 2147483646 h 459"/>
              <a:gd name="T16" fmla="*/ 2147483646 w 450"/>
              <a:gd name="T17" fmla="*/ 2147483646 h 459"/>
              <a:gd name="T18" fmla="*/ 2147483646 w 450"/>
              <a:gd name="T19" fmla="*/ 2147483646 h 459"/>
              <a:gd name="T20" fmla="*/ 2147483646 w 450"/>
              <a:gd name="T21" fmla="*/ 2147483646 h 459"/>
              <a:gd name="T22" fmla="*/ 2147483646 w 450"/>
              <a:gd name="T23" fmla="*/ 2147483646 h 459"/>
              <a:gd name="T24" fmla="*/ 2147483646 w 450"/>
              <a:gd name="T25" fmla="*/ 2147483646 h 459"/>
              <a:gd name="T26" fmla="*/ 2147483646 w 450"/>
              <a:gd name="T27" fmla="*/ 2147483646 h 459"/>
              <a:gd name="T28" fmla="*/ 2147483646 w 450"/>
              <a:gd name="T29" fmla="*/ 2147483646 h 459"/>
              <a:gd name="T30" fmla="*/ 2147483646 w 450"/>
              <a:gd name="T31" fmla="*/ 2147483646 h 459"/>
              <a:gd name="T32" fmla="*/ 2147483646 w 450"/>
              <a:gd name="T33" fmla="*/ 2147483646 h 459"/>
              <a:gd name="T34" fmla="*/ 2147483646 w 450"/>
              <a:gd name="T35" fmla="*/ 2147483646 h 459"/>
              <a:gd name="T36" fmla="*/ 2147483646 w 450"/>
              <a:gd name="T37" fmla="*/ 2147483646 h 459"/>
              <a:gd name="T38" fmla="*/ 2147483646 w 450"/>
              <a:gd name="T39" fmla="*/ 2147483646 h 459"/>
              <a:gd name="T40" fmla="*/ 2147483646 w 450"/>
              <a:gd name="T41" fmla="*/ 0 h 459"/>
              <a:gd name="T42" fmla="*/ 2147483646 w 450"/>
              <a:gd name="T43" fmla="*/ 2147483646 h 459"/>
              <a:gd name="T44" fmla="*/ 2147483646 w 450"/>
              <a:gd name="T45" fmla="*/ 2147483646 h 459"/>
              <a:gd name="T46" fmla="*/ 2147483646 w 450"/>
              <a:gd name="T47" fmla="*/ 2147483646 h 459"/>
              <a:gd name="T48" fmla="*/ 2147483646 w 450"/>
              <a:gd name="T49" fmla="*/ 2147483646 h 459"/>
              <a:gd name="T50" fmla="*/ 2147483646 w 450"/>
              <a:gd name="T51" fmla="*/ 2147483646 h 459"/>
              <a:gd name="T52" fmla="*/ 2147483646 w 450"/>
              <a:gd name="T53" fmla="*/ 2147483646 h 459"/>
              <a:gd name="T54" fmla="*/ 2147483646 w 450"/>
              <a:gd name="T55" fmla="*/ 2147483646 h 459"/>
              <a:gd name="T56" fmla="*/ 2147483646 w 450"/>
              <a:gd name="T57" fmla="*/ 2147483646 h 459"/>
              <a:gd name="T58" fmla="*/ 2147483646 w 450"/>
              <a:gd name="T59" fmla="*/ 2147483646 h 459"/>
              <a:gd name="T60" fmla="*/ 0 w 450"/>
              <a:gd name="T61" fmla="*/ 2147483646 h 459"/>
              <a:gd name="T62" fmla="*/ 2147483646 w 450"/>
              <a:gd name="T63" fmla="*/ 2147483646 h 459"/>
              <a:gd name="T64" fmla="*/ 2147483646 w 450"/>
              <a:gd name="T65" fmla="*/ 2147483646 h 459"/>
              <a:gd name="T66" fmla="*/ 2147483646 w 450"/>
              <a:gd name="T67" fmla="*/ 2147483646 h 459"/>
              <a:gd name="T68" fmla="*/ 2147483646 w 450"/>
              <a:gd name="T69" fmla="*/ 2147483646 h 459"/>
              <a:gd name="T70" fmla="*/ 2147483646 w 450"/>
              <a:gd name="T71" fmla="*/ 2147483646 h 459"/>
              <a:gd name="T72" fmla="*/ 2147483646 w 450"/>
              <a:gd name="T73" fmla="*/ 2147483646 h 459"/>
              <a:gd name="T74" fmla="*/ 2147483646 w 450"/>
              <a:gd name="T75" fmla="*/ 2147483646 h 459"/>
              <a:gd name="T76" fmla="*/ 2147483646 w 450"/>
              <a:gd name="T77" fmla="*/ 2147483646 h 459"/>
              <a:gd name="T78" fmla="*/ 2147483646 w 450"/>
              <a:gd name="T79" fmla="*/ 2147483646 h 459"/>
              <a:gd name="T80" fmla="*/ 2147483646 w 450"/>
              <a:gd name="T81" fmla="*/ 2147483646 h 459"/>
              <a:gd name="T82" fmla="*/ 2147483646 w 450"/>
              <a:gd name="T83" fmla="*/ 2147483646 h 459"/>
              <a:gd name="T84" fmla="*/ 2147483646 w 450"/>
              <a:gd name="T85" fmla="*/ 2147483646 h 459"/>
              <a:gd name="T86" fmla="*/ 2147483646 w 450"/>
              <a:gd name="T87" fmla="*/ 2147483646 h 459"/>
              <a:gd name="T88" fmla="*/ 2147483646 w 450"/>
              <a:gd name="T89" fmla="*/ 2147483646 h 459"/>
              <a:gd name="T90" fmla="*/ 2147483646 w 450"/>
              <a:gd name="T91" fmla="*/ 2147483646 h 45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450" h="459">
                <a:moveTo>
                  <a:pt x="237" y="456"/>
                </a:moveTo>
                <a:cubicBezTo>
                  <a:pt x="243" y="450"/>
                  <a:pt x="243" y="447"/>
                  <a:pt x="246" y="441"/>
                </a:cubicBezTo>
                <a:cubicBezTo>
                  <a:pt x="249" y="435"/>
                  <a:pt x="246" y="432"/>
                  <a:pt x="252" y="426"/>
                </a:cubicBezTo>
                <a:cubicBezTo>
                  <a:pt x="258" y="423"/>
                  <a:pt x="252" y="417"/>
                  <a:pt x="258" y="414"/>
                </a:cubicBezTo>
                <a:cubicBezTo>
                  <a:pt x="264" y="411"/>
                  <a:pt x="264" y="417"/>
                  <a:pt x="258" y="426"/>
                </a:cubicBezTo>
                <a:cubicBezTo>
                  <a:pt x="252" y="432"/>
                  <a:pt x="252" y="435"/>
                  <a:pt x="258" y="429"/>
                </a:cubicBezTo>
                <a:cubicBezTo>
                  <a:pt x="267" y="423"/>
                  <a:pt x="270" y="417"/>
                  <a:pt x="273" y="408"/>
                </a:cubicBezTo>
                <a:cubicBezTo>
                  <a:pt x="279" y="399"/>
                  <a:pt x="282" y="396"/>
                  <a:pt x="285" y="396"/>
                </a:cubicBezTo>
                <a:cubicBezTo>
                  <a:pt x="288" y="393"/>
                  <a:pt x="288" y="384"/>
                  <a:pt x="288" y="378"/>
                </a:cubicBezTo>
                <a:cubicBezTo>
                  <a:pt x="288" y="372"/>
                  <a:pt x="285" y="366"/>
                  <a:pt x="288" y="363"/>
                </a:cubicBezTo>
                <a:cubicBezTo>
                  <a:pt x="291" y="357"/>
                  <a:pt x="288" y="354"/>
                  <a:pt x="291" y="354"/>
                </a:cubicBezTo>
                <a:cubicBezTo>
                  <a:pt x="294" y="354"/>
                  <a:pt x="300" y="348"/>
                  <a:pt x="306" y="342"/>
                </a:cubicBezTo>
                <a:cubicBezTo>
                  <a:pt x="312" y="336"/>
                  <a:pt x="315" y="336"/>
                  <a:pt x="321" y="336"/>
                </a:cubicBezTo>
                <a:cubicBezTo>
                  <a:pt x="327" y="336"/>
                  <a:pt x="324" y="333"/>
                  <a:pt x="327" y="333"/>
                </a:cubicBezTo>
                <a:cubicBezTo>
                  <a:pt x="330" y="333"/>
                  <a:pt x="333" y="327"/>
                  <a:pt x="336" y="327"/>
                </a:cubicBezTo>
                <a:cubicBezTo>
                  <a:pt x="339" y="324"/>
                  <a:pt x="348" y="327"/>
                  <a:pt x="354" y="327"/>
                </a:cubicBezTo>
                <a:cubicBezTo>
                  <a:pt x="360" y="327"/>
                  <a:pt x="363" y="327"/>
                  <a:pt x="363" y="324"/>
                </a:cubicBezTo>
                <a:cubicBezTo>
                  <a:pt x="363" y="318"/>
                  <a:pt x="366" y="315"/>
                  <a:pt x="372" y="315"/>
                </a:cubicBezTo>
                <a:cubicBezTo>
                  <a:pt x="375" y="315"/>
                  <a:pt x="375" y="315"/>
                  <a:pt x="375" y="309"/>
                </a:cubicBezTo>
                <a:cubicBezTo>
                  <a:pt x="375" y="306"/>
                  <a:pt x="378" y="303"/>
                  <a:pt x="381" y="300"/>
                </a:cubicBezTo>
                <a:cubicBezTo>
                  <a:pt x="384" y="297"/>
                  <a:pt x="384" y="294"/>
                  <a:pt x="384" y="291"/>
                </a:cubicBezTo>
                <a:cubicBezTo>
                  <a:pt x="387" y="285"/>
                  <a:pt x="390" y="288"/>
                  <a:pt x="390" y="285"/>
                </a:cubicBezTo>
                <a:cubicBezTo>
                  <a:pt x="390" y="279"/>
                  <a:pt x="390" y="273"/>
                  <a:pt x="390" y="270"/>
                </a:cubicBezTo>
                <a:cubicBezTo>
                  <a:pt x="390" y="267"/>
                  <a:pt x="396" y="267"/>
                  <a:pt x="396" y="264"/>
                </a:cubicBezTo>
                <a:cubicBezTo>
                  <a:pt x="399" y="261"/>
                  <a:pt x="396" y="258"/>
                  <a:pt x="399" y="249"/>
                </a:cubicBezTo>
                <a:cubicBezTo>
                  <a:pt x="399" y="243"/>
                  <a:pt x="399" y="234"/>
                  <a:pt x="399" y="228"/>
                </a:cubicBezTo>
                <a:cubicBezTo>
                  <a:pt x="399" y="222"/>
                  <a:pt x="399" y="213"/>
                  <a:pt x="399" y="210"/>
                </a:cubicBezTo>
                <a:cubicBezTo>
                  <a:pt x="402" y="210"/>
                  <a:pt x="402" y="207"/>
                  <a:pt x="399" y="207"/>
                </a:cubicBezTo>
                <a:cubicBezTo>
                  <a:pt x="396" y="207"/>
                  <a:pt x="399" y="204"/>
                  <a:pt x="402" y="204"/>
                </a:cubicBezTo>
                <a:cubicBezTo>
                  <a:pt x="402" y="204"/>
                  <a:pt x="405" y="207"/>
                  <a:pt x="408" y="207"/>
                </a:cubicBezTo>
                <a:cubicBezTo>
                  <a:pt x="411" y="204"/>
                  <a:pt x="414" y="195"/>
                  <a:pt x="417" y="189"/>
                </a:cubicBezTo>
                <a:cubicBezTo>
                  <a:pt x="420" y="180"/>
                  <a:pt x="426" y="183"/>
                  <a:pt x="429" y="180"/>
                </a:cubicBezTo>
                <a:cubicBezTo>
                  <a:pt x="432" y="180"/>
                  <a:pt x="438" y="171"/>
                  <a:pt x="444" y="159"/>
                </a:cubicBezTo>
                <a:cubicBezTo>
                  <a:pt x="450" y="147"/>
                  <a:pt x="444" y="135"/>
                  <a:pt x="441" y="126"/>
                </a:cubicBezTo>
                <a:cubicBezTo>
                  <a:pt x="441" y="117"/>
                  <a:pt x="438" y="117"/>
                  <a:pt x="432" y="120"/>
                </a:cubicBezTo>
                <a:cubicBezTo>
                  <a:pt x="426" y="120"/>
                  <a:pt x="417" y="117"/>
                  <a:pt x="405" y="105"/>
                </a:cubicBezTo>
                <a:cubicBezTo>
                  <a:pt x="393" y="90"/>
                  <a:pt x="381" y="93"/>
                  <a:pt x="372" y="93"/>
                </a:cubicBezTo>
                <a:cubicBezTo>
                  <a:pt x="363" y="96"/>
                  <a:pt x="354" y="90"/>
                  <a:pt x="351" y="90"/>
                </a:cubicBezTo>
                <a:cubicBezTo>
                  <a:pt x="345" y="87"/>
                  <a:pt x="339" y="93"/>
                  <a:pt x="336" y="96"/>
                </a:cubicBezTo>
                <a:cubicBezTo>
                  <a:pt x="330" y="96"/>
                  <a:pt x="336" y="90"/>
                  <a:pt x="336" y="84"/>
                </a:cubicBezTo>
                <a:cubicBezTo>
                  <a:pt x="336" y="81"/>
                  <a:pt x="321" y="75"/>
                  <a:pt x="312" y="69"/>
                </a:cubicBezTo>
                <a:cubicBezTo>
                  <a:pt x="300" y="66"/>
                  <a:pt x="294" y="66"/>
                  <a:pt x="294" y="75"/>
                </a:cubicBezTo>
                <a:cubicBezTo>
                  <a:pt x="294" y="81"/>
                  <a:pt x="291" y="72"/>
                  <a:pt x="285" y="81"/>
                </a:cubicBezTo>
                <a:cubicBezTo>
                  <a:pt x="282" y="87"/>
                  <a:pt x="276" y="81"/>
                  <a:pt x="279" y="81"/>
                </a:cubicBezTo>
                <a:cubicBezTo>
                  <a:pt x="285" y="78"/>
                  <a:pt x="288" y="72"/>
                  <a:pt x="291" y="66"/>
                </a:cubicBezTo>
                <a:cubicBezTo>
                  <a:pt x="291" y="63"/>
                  <a:pt x="273" y="57"/>
                  <a:pt x="267" y="60"/>
                </a:cubicBezTo>
                <a:cubicBezTo>
                  <a:pt x="261" y="63"/>
                  <a:pt x="264" y="72"/>
                  <a:pt x="261" y="69"/>
                </a:cubicBezTo>
                <a:cubicBezTo>
                  <a:pt x="255" y="66"/>
                  <a:pt x="258" y="60"/>
                  <a:pt x="264" y="60"/>
                </a:cubicBezTo>
                <a:cubicBezTo>
                  <a:pt x="267" y="60"/>
                  <a:pt x="273" y="51"/>
                  <a:pt x="273" y="45"/>
                </a:cubicBezTo>
                <a:cubicBezTo>
                  <a:pt x="276" y="39"/>
                  <a:pt x="270" y="39"/>
                  <a:pt x="264" y="33"/>
                </a:cubicBezTo>
                <a:cubicBezTo>
                  <a:pt x="261" y="30"/>
                  <a:pt x="261" y="15"/>
                  <a:pt x="258" y="12"/>
                </a:cubicBezTo>
                <a:cubicBezTo>
                  <a:pt x="252" y="18"/>
                  <a:pt x="246" y="24"/>
                  <a:pt x="243" y="30"/>
                </a:cubicBezTo>
                <a:cubicBezTo>
                  <a:pt x="240" y="39"/>
                  <a:pt x="237" y="33"/>
                  <a:pt x="231" y="36"/>
                </a:cubicBezTo>
                <a:cubicBezTo>
                  <a:pt x="225" y="39"/>
                  <a:pt x="222" y="36"/>
                  <a:pt x="222" y="33"/>
                </a:cubicBezTo>
                <a:cubicBezTo>
                  <a:pt x="219" y="30"/>
                  <a:pt x="213" y="33"/>
                  <a:pt x="207" y="33"/>
                </a:cubicBezTo>
                <a:cubicBezTo>
                  <a:pt x="204" y="33"/>
                  <a:pt x="207" y="36"/>
                  <a:pt x="204" y="39"/>
                </a:cubicBezTo>
                <a:cubicBezTo>
                  <a:pt x="201" y="42"/>
                  <a:pt x="192" y="36"/>
                  <a:pt x="189" y="39"/>
                </a:cubicBezTo>
                <a:cubicBezTo>
                  <a:pt x="186" y="42"/>
                  <a:pt x="186" y="39"/>
                  <a:pt x="183" y="42"/>
                </a:cubicBezTo>
                <a:cubicBezTo>
                  <a:pt x="183" y="45"/>
                  <a:pt x="177" y="42"/>
                  <a:pt x="177" y="45"/>
                </a:cubicBezTo>
                <a:cubicBezTo>
                  <a:pt x="174" y="45"/>
                  <a:pt x="171" y="48"/>
                  <a:pt x="165" y="39"/>
                </a:cubicBezTo>
                <a:cubicBezTo>
                  <a:pt x="159" y="33"/>
                  <a:pt x="159" y="21"/>
                  <a:pt x="162" y="21"/>
                </a:cubicBezTo>
                <a:cubicBezTo>
                  <a:pt x="165" y="18"/>
                  <a:pt x="165" y="12"/>
                  <a:pt x="162" y="12"/>
                </a:cubicBezTo>
                <a:cubicBezTo>
                  <a:pt x="156" y="9"/>
                  <a:pt x="162" y="3"/>
                  <a:pt x="156" y="0"/>
                </a:cubicBezTo>
                <a:cubicBezTo>
                  <a:pt x="153" y="0"/>
                  <a:pt x="153" y="6"/>
                  <a:pt x="150" y="9"/>
                </a:cubicBezTo>
                <a:cubicBezTo>
                  <a:pt x="147" y="9"/>
                  <a:pt x="138" y="15"/>
                  <a:pt x="135" y="12"/>
                </a:cubicBezTo>
                <a:cubicBezTo>
                  <a:pt x="132" y="12"/>
                  <a:pt x="129" y="15"/>
                  <a:pt x="129" y="18"/>
                </a:cubicBezTo>
                <a:cubicBezTo>
                  <a:pt x="129" y="21"/>
                  <a:pt x="123" y="21"/>
                  <a:pt x="123" y="18"/>
                </a:cubicBezTo>
                <a:cubicBezTo>
                  <a:pt x="123" y="15"/>
                  <a:pt x="114" y="15"/>
                  <a:pt x="114" y="15"/>
                </a:cubicBezTo>
                <a:cubicBezTo>
                  <a:pt x="111" y="12"/>
                  <a:pt x="102" y="12"/>
                  <a:pt x="105" y="15"/>
                </a:cubicBezTo>
                <a:cubicBezTo>
                  <a:pt x="111" y="18"/>
                  <a:pt x="111" y="21"/>
                  <a:pt x="111" y="24"/>
                </a:cubicBezTo>
                <a:cubicBezTo>
                  <a:pt x="111" y="27"/>
                  <a:pt x="114" y="27"/>
                  <a:pt x="114" y="30"/>
                </a:cubicBezTo>
                <a:cubicBezTo>
                  <a:pt x="114" y="36"/>
                  <a:pt x="117" y="33"/>
                  <a:pt x="120" y="33"/>
                </a:cubicBezTo>
                <a:cubicBezTo>
                  <a:pt x="123" y="33"/>
                  <a:pt x="123" y="36"/>
                  <a:pt x="117" y="36"/>
                </a:cubicBezTo>
                <a:cubicBezTo>
                  <a:pt x="114" y="36"/>
                  <a:pt x="111" y="39"/>
                  <a:pt x="111" y="42"/>
                </a:cubicBezTo>
                <a:cubicBezTo>
                  <a:pt x="111" y="45"/>
                  <a:pt x="108" y="45"/>
                  <a:pt x="105" y="45"/>
                </a:cubicBezTo>
                <a:cubicBezTo>
                  <a:pt x="102" y="48"/>
                  <a:pt x="99" y="51"/>
                  <a:pt x="96" y="51"/>
                </a:cubicBezTo>
                <a:cubicBezTo>
                  <a:pt x="93" y="48"/>
                  <a:pt x="93" y="51"/>
                  <a:pt x="90" y="51"/>
                </a:cubicBezTo>
                <a:cubicBezTo>
                  <a:pt x="87" y="54"/>
                  <a:pt x="87" y="51"/>
                  <a:pt x="84" y="48"/>
                </a:cubicBezTo>
                <a:cubicBezTo>
                  <a:pt x="81" y="48"/>
                  <a:pt x="78" y="42"/>
                  <a:pt x="75" y="36"/>
                </a:cubicBezTo>
                <a:cubicBezTo>
                  <a:pt x="72" y="39"/>
                  <a:pt x="66" y="42"/>
                  <a:pt x="63" y="42"/>
                </a:cubicBezTo>
                <a:cubicBezTo>
                  <a:pt x="60" y="42"/>
                  <a:pt x="48" y="39"/>
                  <a:pt x="48" y="42"/>
                </a:cubicBezTo>
                <a:cubicBezTo>
                  <a:pt x="45" y="45"/>
                  <a:pt x="48" y="48"/>
                  <a:pt x="51" y="48"/>
                </a:cubicBezTo>
                <a:cubicBezTo>
                  <a:pt x="51" y="48"/>
                  <a:pt x="57" y="51"/>
                  <a:pt x="51" y="54"/>
                </a:cubicBezTo>
                <a:cubicBezTo>
                  <a:pt x="48" y="57"/>
                  <a:pt x="45" y="51"/>
                  <a:pt x="45" y="60"/>
                </a:cubicBezTo>
                <a:cubicBezTo>
                  <a:pt x="45" y="66"/>
                  <a:pt x="54" y="72"/>
                  <a:pt x="51" y="78"/>
                </a:cubicBezTo>
                <a:cubicBezTo>
                  <a:pt x="51" y="81"/>
                  <a:pt x="48" y="90"/>
                  <a:pt x="48" y="93"/>
                </a:cubicBezTo>
                <a:cubicBezTo>
                  <a:pt x="48" y="96"/>
                  <a:pt x="48" y="108"/>
                  <a:pt x="45" y="108"/>
                </a:cubicBezTo>
                <a:cubicBezTo>
                  <a:pt x="42" y="108"/>
                  <a:pt x="39" y="105"/>
                  <a:pt x="36" y="108"/>
                </a:cubicBezTo>
                <a:cubicBezTo>
                  <a:pt x="30" y="111"/>
                  <a:pt x="27" y="111"/>
                  <a:pt x="21" y="114"/>
                </a:cubicBezTo>
                <a:cubicBezTo>
                  <a:pt x="18" y="117"/>
                  <a:pt x="12" y="117"/>
                  <a:pt x="12" y="120"/>
                </a:cubicBezTo>
                <a:cubicBezTo>
                  <a:pt x="12" y="126"/>
                  <a:pt x="6" y="126"/>
                  <a:pt x="9" y="132"/>
                </a:cubicBezTo>
                <a:cubicBezTo>
                  <a:pt x="9" y="135"/>
                  <a:pt x="6" y="135"/>
                  <a:pt x="3" y="138"/>
                </a:cubicBezTo>
                <a:cubicBezTo>
                  <a:pt x="0" y="141"/>
                  <a:pt x="3" y="141"/>
                  <a:pt x="0" y="144"/>
                </a:cubicBezTo>
                <a:cubicBezTo>
                  <a:pt x="0" y="147"/>
                  <a:pt x="3" y="150"/>
                  <a:pt x="3" y="153"/>
                </a:cubicBezTo>
                <a:cubicBezTo>
                  <a:pt x="6" y="159"/>
                  <a:pt x="9" y="159"/>
                  <a:pt x="9" y="165"/>
                </a:cubicBezTo>
                <a:cubicBezTo>
                  <a:pt x="9" y="168"/>
                  <a:pt x="12" y="168"/>
                  <a:pt x="15" y="168"/>
                </a:cubicBezTo>
                <a:cubicBezTo>
                  <a:pt x="18" y="168"/>
                  <a:pt x="15" y="174"/>
                  <a:pt x="21" y="174"/>
                </a:cubicBezTo>
                <a:cubicBezTo>
                  <a:pt x="27" y="174"/>
                  <a:pt x="30" y="177"/>
                  <a:pt x="33" y="174"/>
                </a:cubicBezTo>
                <a:cubicBezTo>
                  <a:pt x="33" y="171"/>
                  <a:pt x="36" y="168"/>
                  <a:pt x="36" y="171"/>
                </a:cubicBezTo>
                <a:cubicBezTo>
                  <a:pt x="36" y="177"/>
                  <a:pt x="36" y="189"/>
                  <a:pt x="39" y="186"/>
                </a:cubicBezTo>
                <a:cubicBezTo>
                  <a:pt x="45" y="186"/>
                  <a:pt x="51" y="186"/>
                  <a:pt x="54" y="186"/>
                </a:cubicBezTo>
                <a:cubicBezTo>
                  <a:pt x="57" y="189"/>
                  <a:pt x="63" y="186"/>
                  <a:pt x="63" y="183"/>
                </a:cubicBezTo>
                <a:cubicBezTo>
                  <a:pt x="66" y="183"/>
                  <a:pt x="69" y="183"/>
                  <a:pt x="75" y="180"/>
                </a:cubicBezTo>
                <a:cubicBezTo>
                  <a:pt x="78" y="177"/>
                  <a:pt x="84" y="174"/>
                  <a:pt x="87" y="174"/>
                </a:cubicBezTo>
                <a:cubicBezTo>
                  <a:pt x="93" y="174"/>
                  <a:pt x="99" y="171"/>
                  <a:pt x="99" y="174"/>
                </a:cubicBezTo>
                <a:cubicBezTo>
                  <a:pt x="96" y="177"/>
                  <a:pt x="96" y="189"/>
                  <a:pt x="102" y="195"/>
                </a:cubicBezTo>
                <a:cubicBezTo>
                  <a:pt x="108" y="201"/>
                  <a:pt x="111" y="204"/>
                  <a:pt x="114" y="204"/>
                </a:cubicBezTo>
                <a:cubicBezTo>
                  <a:pt x="120" y="204"/>
                  <a:pt x="120" y="207"/>
                  <a:pt x="123" y="207"/>
                </a:cubicBezTo>
                <a:cubicBezTo>
                  <a:pt x="126" y="204"/>
                  <a:pt x="123" y="210"/>
                  <a:pt x="129" y="210"/>
                </a:cubicBezTo>
                <a:cubicBezTo>
                  <a:pt x="132" y="210"/>
                  <a:pt x="138" y="210"/>
                  <a:pt x="138" y="213"/>
                </a:cubicBezTo>
                <a:cubicBezTo>
                  <a:pt x="138" y="219"/>
                  <a:pt x="147" y="216"/>
                  <a:pt x="150" y="216"/>
                </a:cubicBezTo>
                <a:cubicBezTo>
                  <a:pt x="153" y="219"/>
                  <a:pt x="153" y="219"/>
                  <a:pt x="153" y="225"/>
                </a:cubicBezTo>
                <a:cubicBezTo>
                  <a:pt x="153" y="228"/>
                  <a:pt x="159" y="231"/>
                  <a:pt x="156" y="234"/>
                </a:cubicBezTo>
                <a:cubicBezTo>
                  <a:pt x="153" y="234"/>
                  <a:pt x="156" y="237"/>
                  <a:pt x="156" y="243"/>
                </a:cubicBezTo>
                <a:cubicBezTo>
                  <a:pt x="156" y="246"/>
                  <a:pt x="162" y="249"/>
                  <a:pt x="168" y="249"/>
                </a:cubicBezTo>
                <a:cubicBezTo>
                  <a:pt x="177" y="249"/>
                  <a:pt x="177" y="249"/>
                  <a:pt x="177" y="255"/>
                </a:cubicBezTo>
                <a:cubicBezTo>
                  <a:pt x="177" y="258"/>
                  <a:pt x="183" y="261"/>
                  <a:pt x="186" y="264"/>
                </a:cubicBezTo>
                <a:cubicBezTo>
                  <a:pt x="186" y="270"/>
                  <a:pt x="183" y="276"/>
                  <a:pt x="183" y="279"/>
                </a:cubicBezTo>
                <a:cubicBezTo>
                  <a:pt x="183" y="282"/>
                  <a:pt x="183" y="285"/>
                  <a:pt x="180" y="288"/>
                </a:cubicBezTo>
                <a:cubicBezTo>
                  <a:pt x="183" y="291"/>
                  <a:pt x="183" y="291"/>
                  <a:pt x="180" y="294"/>
                </a:cubicBezTo>
                <a:cubicBezTo>
                  <a:pt x="177" y="294"/>
                  <a:pt x="186" y="300"/>
                  <a:pt x="183" y="306"/>
                </a:cubicBezTo>
                <a:cubicBezTo>
                  <a:pt x="180" y="315"/>
                  <a:pt x="180" y="315"/>
                  <a:pt x="189" y="315"/>
                </a:cubicBezTo>
                <a:cubicBezTo>
                  <a:pt x="195" y="315"/>
                  <a:pt x="195" y="318"/>
                  <a:pt x="198" y="318"/>
                </a:cubicBezTo>
                <a:cubicBezTo>
                  <a:pt x="201" y="315"/>
                  <a:pt x="204" y="324"/>
                  <a:pt x="207" y="327"/>
                </a:cubicBezTo>
                <a:cubicBezTo>
                  <a:pt x="207" y="330"/>
                  <a:pt x="210" y="339"/>
                  <a:pt x="213" y="339"/>
                </a:cubicBezTo>
                <a:cubicBezTo>
                  <a:pt x="213" y="339"/>
                  <a:pt x="216" y="336"/>
                  <a:pt x="222" y="336"/>
                </a:cubicBezTo>
                <a:cubicBezTo>
                  <a:pt x="225" y="339"/>
                  <a:pt x="219" y="351"/>
                  <a:pt x="219" y="357"/>
                </a:cubicBezTo>
                <a:cubicBezTo>
                  <a:pt x="222" y="357"/>
                  <a:pt x="225" y="357"/>
                  <a:pt x="228" y="357"/>
                </a:cubicBezTo>
                <a:cubicBezTo>
                  <a:pt x="228" y="360"/>
                  <a:pt x="231" y="372"/>
                  <a:pt x="228" y="375"/>
                </a:cubicBezTo>
                <a:cubicBezTo>
                  <a:pt x="228" y="378"/>
                  <a:pt x="219" y="381"/>
                  <a:pt x="216" y="381"/>
                </a:cubicBezTo>
                <a:cubicBezTo>
                  <a:pt x="210" y="384"/>
                  <a:pt x="201" y="396"/>
                  <a:pt x="195" y="402"/>
                </a:cubicBezTo>
                <a:cubicBezTo>
                  <a:pt x="192" y="408"/>
                  <a:pt x="189" y="411"/>
                  <a:pt x="186" y="414"/>
                </a:cubicBezTo>
                <a:cubicBezTo>
                  <a:pt x="189" y="414"/>
                  <a:pt x="189" y="414"/>
                  <a:pt x="189" y="414"/>
                </a:cubicBezTo>
                <a:cubicBezTo>
                  <a:pt x="192" y="414"/>
                  <a:pt x="195" y="414"/>
                  <a:pt x="198" y="417"/>
                </a:cubicBezTo>
                <a:cubicBezTo>
                  <a:pt x="204" y="423"/>
                  <a:pt x="204" y="426"/>
                  <a:pt x="204" y="426"/>
                </a:cubicBezTo>
                <a:cubicBezTo>
                  <a:pt x="207" y="426"/>
                  <a:pt x="207" y="420"/>
                  <a:pt x="210" y="423"/>
                </a:cubicBezTo>
                <a:cubicBezTo>
                  <a:pt x="213" y="429"/>
                  <a:pt x="222" y="432"/>
                  <a:pt x="222" y="435"/>
                </a:cubicBezTo>
                <a:cubicBezTo>
                  <a:pt x="225" y="435"/>
                  <a:pt x="231" y="438"/>
                  <a:pt x="231" y="444"/>
                </a:cubicBezTo>
                <a:cubicBezTo>
                  <a:pt x="231" y="447"/>
                  <a:pt x="228" y="453"/>
                  <a:pt x="231" y="459"/>
                </a:cubicBezTo>
                <a:cubicBezTo>
                  <a:pt x="234" y="459"/>
                  <a:pt x="234" y="456"/>
                  <a:pt x="237" y="456"/>
                </a:cubicBezTo>
                <a:close/>
              </a:path>
            </a:pathLst>
          </a:custGeom>
          <a:solidFill>
            <a:srgbClr val="00B05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4" name="Freeform 112">
            <a:extLst>
              <a:ext uri="{FF2B5EF4-FFF2-40B4-BE49-F238E27FC236}">
                <a16:creationId xmlns:a16="http://schemas.microsoft.com/office/drawing/2014/main" id="{FA291EA4-F728-4475-A86D-F0776A95B911}"/>
              </a:ext>
            </a:extLst>
          </p:cNvPr>
          <p:cNvSpPr>
            <a:spLocks/>
          </p:cNvSpPr>
          <p:nvPr/>
        </p:nvSpPr>
        <p:spPr bwMode="auto">
          <a:xfrm>
            <a:off x="4084639" y="5235575"/>
            <a:ext cx="138112" cy="152400"/>
          </a:xfrm>
          <a:custGeom>
            <a:avLst/>
            <a:gdLst>
              <a:gd name="T0" fmla="*/ 2147483646 w 54"/>
              <a:gd name="T1" fmla="*/ 2147483646 h 60"/>
              <a:gd name="T2" fmla="*/ 2147483646 w 54"/>
              <a:gd name="T3" fmla="*/ 2147483646 h 60"/>
              <a:gd name="T4" fmla="*/ 2147483646 w 54"/>
              <a:gd name="T5" fmla="*/ 2147483646 h 60"/>
              <a:gd name="T6" fmla="*/ 2147483646 w 54"/>
              <a:gd name="T7" fmla="*/ 2147483646 h 60"/>
              <a:gd name="T8" fmla="*/ 2147483646 w 54"/>
              <a:gd name="T9" fmla="*/ 2147483646 h 60"/>
              <a:gd name="T10" fmla="*/ 2147483646 w 54"/>
              <a:gd name="T11" fmla="*/ 0 h 60"/>
              <a:gd name="T12" fmla="*/ 2147483646 w 54"/>
              <a:gd name="T13" fmla="*/ 0 h 60"/>
              <a:gd name="T14" fmla="*/ 2147483646 w 54"/>
              <a:gd name="T15" fmla="*/ 2147483646 h 60"/>
              <a:gd name="T16" fmla="*/ 2147483646 w 54"/>
              <a:gd name="T17" fmla="*/ 2147483646 h 60"/>
              <a:gd name="T18" fmla="*/ 0 w 54"/>
              <a:gd name="T19" fmla="*/ 2147483646 h 60"/>
              <a:gd name="T20" fmla="*/ 2147483646 w 54"/>
              <a:gd name="T21" fmla="*/ 2147483646 h 60"/>
              <a:gd name="T22" fmla="*/ 0 w 54"/>
              <a:gd name="T23" fmla="*/ 2147483646 h 60"/>
              <a:gd name="T24" fmla="*/ 2147483646 w 54"/>
              <a:gd name="T25" fmla="*/ 2147483646 h 60"/>
              <a:gd name="T26" fmla="*/ 2147483646 w 54"/>
              <a:gd name="T27" fmla="*/ 2147483646 h 60"/>
              <a:gd name="T28" fmla="*/ 2147483646 w 54"/>
              <a:gd name="T29" fmla="*/ 2147483646 h 60"/>
              <a:gd name="T30" fmla="*/ 2147483646 w 54"/>
              <a:gd name="T31" fmla="*/ 2147483646 h 60"/>
              <a:gd name="T32" fmla="*/ 2147483646 w 54"/>
              <a:gd name="T33" fmla="*/ 2147483646 h 60"/>
              <a:gd name="T34" fmla="*/ 2147483646 w 54"/>
              <a:gd name="T35" fmla="*/ 2147483646 h 6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54" h="60">
                <a:moveTo>
                  <a:pt x="54" y="30"/>
                </a:moveTo>
                <a:cubicBezTo>
                  <a:pt x="54" y="24"/>
                  <a:pt x="48" y="21"/>
                  <a:pt x="45" y="21"/>
                </a:cubicBezTo>
                <a:cubicBezTo>
                  <a:pt x="45" y="18"/>
                  <a:pt x="36" y="15"/>
                  <a:pt x="33" y="9"/>
                </a:cubicBezTo>
                <a:cubicBezTo>
                  <a:pt x="30" y="6"/>
                  <a:pt x="30" y="12"/>
                  <a:pt x="27" y="12"/>
                </a:cubicBezTo>
                <a:cubicBezTo>
                  <a:pt x="27" y="12"/>
                  <a:pt x="27" y="9"/>
                  <a:pt x="21" y="3"/>
                </a:cubicBezTo>
                <a:cubicBezTo>
                  <a:pt x="18" y="0"/>
                  <a:pt x="15" y="0"/>
                  <a:pt x="12" y="0"/>
                </a:cubicBezTo>
                <a:cubicBezTo>
                  <a:pt x="12" y="0"/>
                  <a:pt x="12" y="0"/>
                  <a:pt x="9" y="0"/>
                </a:cubicBezTo>
                <a:cubicBezTo>
                  <a:pt x="6" y="3"/>
                  <a:pt x="6" y="6"/>
                  <a:pt x="6" y="6"/>
                </a:cubicBezTo>
                <a:cubicBezTo>
                  <a:pt x="6" y="12"/>
                  <a:pt x="3" y="18"/>
                  <a:pt x="3" y="27"/>
                </a:cubicBezTo>
                <a:cubicBezTo>
                  <a:pt x="3" y="36"/>
                  <a:pt x="0" y="33"/>
                  <a:pt x="0" y="42"/>
                </a:cubicBezTo>
                <a:cubicBezTo>
                  <a:pt x="0" y="48"/>
                  <a:pt x="0" y="48"/>
                  <a:pt x="3" y="48"/>
                </a:cubicBezTo>
                <a:cubicBezTo>
                  <a:pt x="3" y="48"/>
                  <a:pt x="3" y="51"/>
                  <a:pt x="0" y="54"/>
                </a:cubicBezTo>
                <a:cubicBezTo>
                  <a:pt x="3" y="54"/>
                  <a:pt x="3" y="54"/>
                  <a:pt x="6" y="54"/>
                </a:cubicBezTo>
                <a:cubicBezTo>
                  <a:pt x="9" y="54"/>
                  <a:pt x="15" y="57"/>
                  <a:pt x="21" y="60"/>
                </a:cubicBezTo>
                <a:cubicBezTo>
                  <a:pt x="27" y="60"/>
                  <a:pt x="24" y="57"/>
                  <a:pt x="30" y="60"/>
                </a:cubicBezTo>
                <a:cubicBezTo>
                  <a:pt x="33" y="60"/>
                  <a:pt x="39" y="60"/>
                  <a:pt x="45" y="57"/>
                </a:cubicBezTo>
                <a:cubicBezTo>
                  <a:pt x="51" y="54"/>
                  <a:pt x="51" y="51"/>
                  <a:pt x="54" y="45"/>
                </a:cubicBezTo>
                <a:cubicBezTo>
                  <a:pt x="51" y="39"/>
                  <a:pt x="54" y="33"/>
                  <a:pt x="54" y="30"/>
                </a:cubicBezTo>
                <a:close/>
              </a:path>
            </a:pathLst>
          </a:custGeom>
          <a:solidFill>
            <a:srgbClr val="00B05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5" name="Freeform 113">
            <a:extLst>
              <a:ext uri="{FF2B5EF4-FFF2-40B4-BE49-F238E27FC236}">
                <a16:creationId xmlns:a16="http://schemas.microsoft.com/office/drawing/2014/main" id="{D325209B-7097-4FAC-866E-9B601E2E0449}"/>
              </a:ext>
            </a:extLst>
          </p:cNvPr>
          <p:cNvSpPr>
            <a:spLocks noEditPoints="1"/>
          </p:cNvSpPr>
          <p:nvPr/>
        </p:nvSpPr>
        <p:spPr bwMode="auto">
          <a:xfrm>
            <a:off x="3641726" y="4973638"/>
            <a:ext cx="581025" cy="1149351"/>
          </a:xfrm>
          <a:custGeom>
            <a:avLst/>
            <a:gdLst>
              <a:gd name="T0" fmla="*/ 2147483646 w 228"/>
              <a:gd name="T1" fmla="*/ 2147483646 h 450"/>
              <a:gd name="T2" fmla="*/ 2147483646 w 228"/>
              <a:gd name="T3" fmla="*/ 2147483646 h 450"/>
              <a:gd name="T4" fmla="*/ 2147483646 w 228"/>
              <a:gd name="T5" fmla="*/ 2147483646 h 450"/>
              <a:gd name="T6" fmla="*/ 2147483646 w 228"/>
              <a:gd name="T7" fmla="*/ 2147483646 h 450"/>
              <a:gd name="T8" fmla="*/ 2147483646 w 228"/>
              <a:gd name="T9" fmla="*/ 2147483646 h 450"/>
              <a:gd name="T10" fmla="*/ 2147483646 w 228"/>
              <a:gd name="T11" fmla="*/ 2147483646 h 450"/>
              <a:gd name="T12" fmla="*/ 2147483646 w 228"/>
              <a:gd name="T13" fmla="*/ 2147483646 h 450"/>
              <a:gd name="T14" fmla="*/ 2147483646 w 228"/>
              <a:gd name="T15" fmla="*/ 2147483646 h 450"/>
              <a:gd name="T16" fmla="*/ 2147483646 w 228"/>
              <a:gd name="T17" fmla="*/ 2147483646 h 450"/>
              <a:gd name="T18" fmla="*/ 2147483646 w 228"/>
              <a:gd name="T19" fmla="*/ 2147483646 h 450"/>
              <a:gd name="T20" fmla="*/ 2147483646 w 228"/>
              <a:gd name="T21" fmla="*/ 2147483646 h 450"/>
              <a:gd name="T22" fmla="*/ 2147483646 w 228"/>
              <a:gd name="T23" fmla="*/ 2147483646 h 450"/>
              <a:gd name="T24" fmla="*/ 2147483646 w 228"/>
              <a:gd name="T25" fmla="*/ 2147483646 h 450"/>
              <a:gd name="T26" fmla="*/ 2147483646 w 228"/>
              <a:gd name="T27" fmla="*/ 2147483646 h 450"/>
              <a:gd name="T28" fmla="*/ 2147483646 w 228"/>
              <a:gd name="T29" fmla="*/ 2147483646 h 450"/>
              <a:gd name="T30" fmla="*/ 2147483646 w 228"/>
              <a:gd name="T31" fmla="*/ 2147483646 h 450"/>
              <a:gd name="T32" fmla="*/ 2147483646 w 228"/>
              <a:gd name="T33" fmla="*/ 2147483646 h 450"/>
              <a:gd name="T34" fmla="*/ 2147483646 w 228"/>
              <a:gd name="T35" fmla="*/ 2147483646 h 450"/>
              <a:gd name="T36" fmla="*/ 2147483646 w 228"/>
              <a:gd name="T37" fmla="*/ 2147483646 h 450"/>
              <a:gd name="T38" fmla="*/ 2147483646 w 228"/>
              <a:gd name="T39" fmla="*/ 2147483646 h 450"/>
              <a:gd name="T40" fmla="*/ 2147483646 w 228"/>
              <a:gd name="T41" fmla="*/ 2147483646 h 450"/>
              <a:gd name="T42" fmla="*/ 2147483646 w 228"/>
              <a:gd name="T43" fmla="*/ 2147483646 h 450"/>
              <a:gd name="T44" fmla="*/ 2147483646 w 228"/>
              <a:gd name="T45" fmla="*/ 2147483646 h 450"/>
              <a:gd name="T46" fmla="*/ 2147483646 w 228"/>
              <a:gd name="T47" fmla="*/ 2147483646 h 450"/>
              <a:gd name="T48" fmla="*/ 2147483646 w 228"/>
              <a:gd name="T49" fmla="*/ 2147483646 h 450"/>
              <a:gd name="T50" fmla="*/ 2147483646 w 228"/>
              <a:gd name="T51" fmla="*/ 2147483646 h 450"/>
              <a:gd name="T52" fmla="*/ 2147483646 w 228"/>
              <a:gd name="T53" fmla="*/ 2147483646 h 450"/>
              <a:gd name="T54" fmla="*/ 2147483646 w 228"/>
              <a:gd name="T55" fmla="*/ 2147483646 h 450"/>
              <a:gd name="T56" fmla="*/ 2147483646 w 228"/>
              <a:gd name="T57" fmla="*/ 2147483646 h 450"/>
              <a:gd name="T58" fmla="*/ 2147483646 w 228"/>
              <a:gd name="T59" fmla="*/ 2147483646 h 450"/>
              <a:gd name="T60" fmla="*/ 2147483646 w 228"/>
              <a:gd name="T61" fmla="*/ 2147483646 h 450"/>
              <a:gd name="T62" fmla="*/ 2147483646 w 228"/>
              <a:gd name="T63" fmla="*/ 2147483646 h 450"/>
              <a:gd name="T64" fmla="*/ 2147483646 w 228"/>
              <a:gd name="T65" fmla="*/ 2147483646 h 450"/>
              <a:gd name="T66" fmla="*/ 2147483646 w 228"/>
              <a:gd name="T67" fmla="*/ 2147483646 h 450"/>
              <a:gd name="T68" fmla="*/ 2147483646 w 228"/>
              <a:gd name="T69" fmla="*/ 2147483646 h 450"/>
              <a:gd name="T70" fmla="*/ 2147483646 w 228"/>
              <a:gd name="T71" fmla="*/ 2147483646 h 450"/>
              <a:gd name="T72" fmla="*/ 2147483646 w 228"/>
              <a:gd name="T73" fmla="*/ 2147483646 h 450"/>
              <a:gd name="T74" fmla="*/ 2147483646 w 228"/>
              <a:gd name="T75" fmla="*/ 2147483646 h 450"/>
              <a:gd name="T76" fmla="*/ 2147483646 w 228"/>
              <a:gd name="T77" fmla="*/ 2147483646 h 450"/>
              <a:gd name="T78" fmla="*/ 2147483646 w 228"/>
              <a:gd name="T79" fmla="*/ 2147483646 h 450"/>
              <a:gd name="T80" fmla="*/ 2147483646 w 228"/>
              <a:gd name="T81" fmla="*/ 2147483646 h 450"/>
              <a:gd name="T82" fmla="*/ 2147483646 w 228"/>
              <a:gd name="T83" fmla="*/ 2147483646 h 450"/>
              <a:gd name="T84" fmla="*/ 2147483646 w 228"/>
              <a:gd name="T85" fmla="*/ 2147483646 h 450"/>
              <a:gd name="T86" fmla="*/ 2147483646 w 228"/>
              <a:gd name="T87" fmla="*/ 2147483646 h 450"/>
              <a:gd name="T88" fmla="*/ 2147483646 w 228"/>
              <a:gd name="T89" fmla="*/ 2147483646 h 450"/>
              <a:gd name="T90" fmla="*/ 2147483646 w 228"/>
              <a:gd name="T91" fmla="*/ 2147483646 h 450"/>
              <a:gd name="T92" fmla="*/ 2147483646 w 228"/>
              <a:gd name="T93" fmla="*/ 2147483646 h 450"/>
              <a:gd name="T94" fmla="*/ 2147483646 w 228"/>
              <a:gd name="T95" fmla="*/ 2147483646 h 450"/>
              <a:gd name="T96" fmla="*/ 2147483646 w 228"/>
              <a:gd name="T97" fmla="*/ 2147483646 h 450"/>
              <a:gd name="T98" fmla="*/ 2147483646 w 228"/>
              <a:gd name="T99" fmla="*/ 2147483646 h 450"/>
              <a:gd name="T100" fmla="*/ 2147483646 w 228"/>
              <a:gd name="T101" fmla="*/ 2147483646 h 450"/>
              <a:gd name="T102" fmla="*/ 2147483646 w 228"/>
              <a:gd name="T103" fmla="*/ 2147483646 h 450"/>
              <a:gd name="T104" fmla="*/ 2147483646 w 228"/>
              <a:gd name="T105" fmla="*/ 2147483646 h 450"/>
              <a:gd name="T106" fmla="*/ 2147483646 w 228"/>
              <a:gd name="T107" fmla="*/ 2147483646 h 450"/>
              <a:gd name="T108" fmla="*/ 2147483646 w 228"/>
              <a:gd name="T109" fmla="*/ 2147483646 h 450"/>
              <a:gd name="T110" fmla="*/ 2147483646 w 228"/>
              <a:gd name="T111" fmla="*/ 2147483646 h 450"/>
              <a:gd name="T112" fmla="*/ 2147483646 w 228"/>
              <a:gd name="T113" fmla="*/ 2147483646 h 450"/>
              <a:gd name="T114" fmla="*/ 2147483646 w 228"/>
              <a:gd name="T115" fmla="*/ 2147483646 h 450"/>
              <a:gd name="T116" fmla="*/ 2147483646 w 228"/>
              <a:gd name="T117" fmla="*/ 2147483646 h 450"/>
              <a:gd name="T118" fmla="*/ 2147483646 w 228"/>
              <a:gd name="T119" fmla="*/ 2147483646 h 45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228" h="450">
                <a:moveTo>
                  <a:pt x="87" y="441"/>
                </a:moveTo>
                <a:cubicBezTo>
                  <a:pt x="81" y="441"/>
                  <a:pt x="66" y="429"/>
                  <a:pt x="63" y="426"/>
                </a:cubicBezTo>
                <a:cubicBezTo>
                  <a:pt x="60" y="423"/>
                  <a:pt x="63" y="420"/>
                  <a:pt x="57" y="420"/>
                </a:cubicBezTo>
                <a:cubicBezTo>
                  <a:pt x="54" y="420"/>
                  <a:pt x="57" y="417"/>
                  <a:pt x="60" y="417"/>
                </a:cubicBezTo>
                <a:cubicBezTo>
                  <a:pt x="60" y="414"/>
                  <a:pt x="57" y="411"/>
                  <a:pt x="54" y="408"/>
                </a:cubicBezTo>
                <a:cubicBezTo>
                  <a:pt x="54" y="417"/>
                  <a:pt x="54" y="447"/>
                  <a:pt x="54" y="447"/>
                </a:cubicBezTo>
                <a:cubicBezTo>
                  <a:pt x="57" y="447"/>
                  <a:pt x="69" y="444"/>
                  <a:pt x="75" y="447"/>
                </a:cubicBezTo>
                <a:cubicBezTo>
                  <a:pt x="75" y="447"/>
                  <a:pt x="78" y="450"/>
                  <a:pt x="78" y="447"/>
                </a:cubicBezTo>
                <a:cubicBezTo>
                  <a:pt x="81" y="444"/>
                  <a:pt x="90" y="447"/>
                  <a:pt x="93" y="444"/>
                </a:cubicBezTo>
                <a:cubicBezTo>
                  <a:pt x="96" y="441"/>
                  <a:pt x="93" y="441"/>
                  <a:pt x="87" y="441"/>
                </a:cubicBezTo>
                <a:close/>
                <a:moveTo>
                  <a:pt x="225" y="45"/>
                </a:moveTo>
                <a:cubicBezTo>
                  <a:pt x="222" y="45"/>
                  <a:pt x="219" y="45"/>
                  <a:pt x="216" y="45"/>
                </a:cubicBezTo>
                <a:cubicBezTo>
                  <a:pt x="216" y="45"/>
                  <a:pt x="216" y="45"/>
                  <a:pt x="216" y="45"/>
                </a:cubicBezTo>
                <a:cubicBezTo>
                  <a:pt x="219" y="51"/>
                  <a:pt x="216" y="63"/>
                  <a:pt x="210" y="63"/>
                </a:cubicBezTo>
                <a:cubicBezTo>
                  <a:pt x="207" y="63"/>
                  <a:pt x="204" y="69"/>
                  <a:pt x="201" y="66"/>
                </a:cubicBezTo>
                <a:cubicBezTo>
                  <a:pt x="201" y="66"/>
                  <a:pt x="195" y="72"/>
                  <a:pt x="192" y="69"/>
                </a:cubicBezTo>
                <a:cubicBezTo>
                  <a:pt x="189" y="66"/>
                  <a:pt x="186" y="69"/>
                  <a:pt x="183" y="69"/>
                </a:cubicBezTo>
                <a:cubicBezTo>
                  <a:pt x="180" y="66"/>
                  <a:pt x="171" y="69"/>
                  <a:pt x="171" y="66"/>
                </a:cubicBezTo>
                <a:cubicBezTo>
                  <a:pt x="171" y="63"/>
                  <a:pt x="174" y="63"/>
                  <a:pt x="174" y="57"/>
                </a:cubicBezTo>
                <a:cubicBezTo>
                  <a:pt x="174" y="51"/>
                  <a:pt x="186" y="45"/>
                  <a:pt x="183" y="42"/>
                </a:cubicBezTo>
                <a:cubicBezTo>
                  <a:pt x="183" y="42"/>
                  <a:pt x="165" y="36"/>
                  <a:pt x="162" y="33"/>
                </a:cubicBezTo>
                <a:cubicBezTo>
                  <a:pt x="162" y="30"/>
                  <a:pt x="156" y="27"/>
                  <a:pt x="150" y="27"/>
                </a:cubicBezTo>
                <a:cubicBezTo>
                  <a:pt x="144" y="27"/>
                  <a:pt x="144" y="21"/>
                  <a:pt x="138" y="18"/>
                </a:cubicBezTo>
                <a:cubicBezTo>
                  <a:pt x="132" y="15"/>
                  <a:pt x="126" y="6"/>
                  <a:pt x="123" y="3"/>
                </a:cubicBezTo>
                <a:cubicBezTo>
                  <a:pt x="117" y="3"/>
                  <a:pt x="111" y="0"/>
                  <a:pt x="111" y="3"/>
                </a:cubicBezTo>
                <a:cubicBezTo>
                  <a:pt x="108" y="6"/>
                  <a:pt x="108" y="15"/>
                  <a:pt x="105" y="9"/>
                </a:cubicBezTo>
                <a:cubicBezTo>
                  <a:pt x="102" y="6"/>
                  <a:pt x="96" y="6"/>
                  <a:pt x="90" y="3"/>
                </a:cubicBezTo>
                <a:cubicBezTo>
                  <a:pt x="87" y="3"/>
                  <a:pt x="87" y="0"/>
                  <a:pt x="81" y="3"/>
                </a:cubicBezTo>
                <a:cubicBezTo>
                  <a:pt x="78" y="6"/>
                  <a:pt x="75" y="9"/>
                  <a:pt x="72" y="12"/>
                </a:cubicBezTo>
                <a:cubicBezTo>
                  <a:pt x="72" y="15"/>
                  <a:pt x="72" y="21"/>
                  <a:pt x="72" y="24"/>
                </a:cubicBezTo>
                <a:cubicBezTo>
                  <a:pt x="69" y="27"/>
                  <a:pt x="57" y="33"/>
                  <a:pt x="57" y="33"/>
                </a:cubicBezTo>
                <a:cubicBezTo>
                  <a:pt x="57" y="36"/>
                  <a:pt x="60" y="42"/>
                  <a:pt x="57" y="42"/>
                </a:cubicBezTo>
                <a:cubicBezTo>
                  <a:pt x="54" y="45"/>
                  <a:pt x="63" y="54"/>
                  <a:pt x="57" y="54"/>
                </a:cubicBezTo>
                <a:cubicBezTo>
                  <a:pt x="54" y="57"/>
                  <a:pt x="60" y="60"/>
                  <a:pt x="60" y="63"/>
                </a:cubicBezTo>
                <a:cubicBezTo>
                  <a:pt x="57" y="63"/>
                  <a:pt x="51" y="66"/>
                  <a:pt x="51" y="69"/>
                </a:cubicBezTo>
                <a:cubicBezTo>
                  <a:pt x="51" y="69"/>
                  <a:pt x="51" y="75"/>
                  <a:pt x="48" y="78"/>
                </a:cubicBezTo>
                <a:cubicBezTo>
                  <a:pt x="45" y="78"/>
                  <a:pt x="42" y="84"/>
                  <a:pt x="42" y="87"/>
                </a:cubicBezTo>
                <a:cubicBezTo>
                  <a:pt x="42" y="90"/>
                  <a:pt x="39" y="87"/>
                  <a:pt x="39" y="93"/>
                </a:cubicBezTo>
                <a:cubicBezTo>
                  <a:pt x="42" y="99"/>
                  <a:pt x="45" y="105"/>
                  <a:pt x="39" y="105"/>
                </a:cubicBezTo>
                <a:cubicBezTo>
                  <a:pt x="36" y="105"/>
                  <a:pt x="39" y="114"/>
                  <a:pt x="36" y="114"/>
                </a:cubicBezTo>
                <a:cubicBezTo>
                  <a:pt x="33" y="114"/>
                  <a:pt x="33" y="123"/>
                  <a:pt x="36" y="126"/>
                </a:cubicBezTo>
                <a:cubicBezTo>
                  <a:pt x="39" y="129"/>
                  <a:pt x="39" y="132"/>
                  <a:pt x="39" y="138"/>
                </a:cubicBezTo>
                <a:cubicBezTo>
                  <a:pt x="39" y="141"/>
                  <a:pt x="42" y="144"/>
                  <a:pt x="42" y="147"/>
                </a:cubicBezTo>
                <a:cubicBezTo>
                  <a:pt x="42" y="150"/>
                  <a:pt x="42" y="153"/>
                  <a:pt x="39" y="156"/>
                </a:cubicBezTo>
                <a:cubicBezTo>
                  <a:pt x="36" y="159"/>
                  <a:pt x="39" y="162"/>
                  <a:pt x="36" y="165"/>
                </a:cubicBezTo>
                <a:cubicBezTo>
                  <a:pt x="33" y="165"/>
                  <a:pt x="39" y="177"/>
                  <a:pt x="36" y="180"/>
                </a:cubicBezTo>
                <a:cubicBezTo>
                  <a:pt x="33" y="180"/>
                  <a:pt x="27" y="183"/>
                  <a:pt x="27" y="189"/>
                </a:cubicBezTo>
                <a:cubicBezTo>
                  <a:pt x="27" y="198"/>
                  <a:pt x="27" y="201"/>
                  <a:pt x="27" y="204"/>
                </a:cubicBezTo>
                <a:cubicBezTo>
                  <a:pt x="27" y="207"/>
                  <a:pt x="30" y="207"/>
                  <a:pt x="30" y="210"/>
                </a:cubicBezTo>
                <a:cubicBezTo>
                  <a:pt x="30" y="216"/>
                  <a:pt x="24" y="213"/>
                  <a:pt x="24" y="216"/>
                </a:cubicBezTo>
                <a:cubicBezTo>
                  <a:pt x="24" y="219"/>
                  <a:pt x="24" y="225"/>
                  <a:pt x="24" y="225"/>
                </a:cubicBezTo>
                <a:cubicBezTo>
                  <a:pt x="21" y="225"/>
                  <a:pt x="21" y="225"/>
                  <a:pt x="21" y="231"/>
                </a:cubicBezTo>
                <a:cubicBezTo>
                  <a:pt x="21" y="237"/>
                  <a:pt x="18" y="237"/>
                  <a:pt x="18" y="240"/>
                </a:cubicBezTo>
                <a:cubicBezTo>
                  <a:pt x="18" y="240"/>
                  <a:pt x="18" y="243"/>
                  <a:pt x="18" y="246"/>
                </a:cubicBezTo>
                <a:cubicBezTo>
                  <a:pt x="18" y="249"/>
                  <a:pt x="21" y="258"/>
                  <a:pt x="18" y="258"/>
                </a:cubicBezTo>
                <a:cubicBezTo>
                  <a:pt x="15" y="258"/>
                  <a:pt x="15" y="270"/>
                  <a:pt x="18" y="270"/>
                </a:cubicBezTo>
                <a:cubicBezTo>
                  <a:pt x="18" y="273"/>
                  <a:pt x="18" y="276"/>
                  <a:pt x="18" y="276"/>
                </a:cubicBezTo>
                <a:cubicBezTo>
                  <a:pt x="18" y="279"/>
                  <a:pt x="24" y="282"/>
                  <a:pt x="21" y="285"/>
                </a:cubicBezTo>
                <a:cubicBezTo>
                  <a:pt x="18" y="288"/>
                  <a:pt x="18" y="291"/>
                  <a:pt x="24" y="291"/>
                </a:cubicBezTo>
                <a:cubicBezTo>
                  <a:pt x="27" y="288"/>
                  <a:pt x="30" y="294"/>
                  <a:pt x="24" y="294"/>
                </a:cubicBezTo>
                <a:cubicBezTo>
                  <a:pt x="21" y="294"/>
                  <a:pt x="18" y="294"/>
                  <a:pt x="21" y="297"/>
                </a:cubicBezTo>
                <a:cubicBezTo>
                  <a:pt x="24" y="300"/>
                  <a:pt x="27" y="303"/>
                  <a:pt x="21" y="303"/>
                </a:cubicBezTo>
                <a:cubicBezTo>
                  <a:pt x="18" y="306"/>
                  <a:pt x="21" y="309"/>
                  <a:pt x="21" y="312"/>
                </a:cubicBezTo>
                <a:cubicBezTo>
                  <a:pt x="18" y="318"/>
                  <a:pt x="24" y="321"/>
                  <a:pt x="21" y="321"/>
                </a:cubicBezTo>
                <a:cubicBezTo>
                  <a:pt x="18" y="324"/>
                  <a:pt x="21" y="330"/>
                  <a:pt x="18" y="330"/>
                </a:cubicBezTo>
                <a:cubicBezTo>
                  <a:pt x="12" y="330"/>
                  <a:pt x="15" y="336"/>
                  <a:pt x="12" y="336"/>
                </a:cubicBezTo>
                <a:cubicBezTo>
                  <a:pt x="9" y="339"/>
                  <a:pt x="15" y="345"/>
                  <a:pt x="12" y="345"/>
                </a:cubicBezTo>
                <a:cubicBezTo>
                  <a:pt x="9" y="348"/>
                  <a:pt x="12" y="354"/>
                  <a:pt x="9" y="354"/>
                </a:cubicBezTo>
                <a:cubicBezTo>
                  <a:pt x="3" y="354"/>
                  <a:pt x="3" y="360"/>
                  <a:pt x="0" y="360"/>
                </a:cubicBezTo>
                <a:cubicBezTo>
                  <a:pt x="0" y="363"/>
                  <a:pt x="0" y="369"/>
                  <a:pt x="3" y="372"/>
                </a:cubicBezTo>
                <a:cubicBezTo>
                  <a:pt x="6" y="375"/>
                  <a:pt x="0" y="378"/>
                  <a:pt x="3" y="378"/>
                </a:cubicBezTo>
                <a:cubicBezTo>
                  <a:pt x="6" y="381"/>
                  <a:pt x="15" y="378"/>
                  <a:pt x="15" y="384"/>
                </a:cubicBezTo>
                <a:cubicBezTo>
                  <a:pt x="12" y="387"/>
                  <a:pt x="12" y="396"/>
                  <a:pt x="15" y="396"/>
                </a:cubicBezTo>
                <a:cubicBezTo>
                  <a:pt x="18" y="396"/>
                  <a:pt x="18" y="402"/>
                  <a:pt x="21" y="399"/>
                </a:cubicBezTo>
                <a:cubicBezTo>
                  <a:pt x="24" y="399"/>
                  <a:pt x="36" y="399"/>
                  <a:pt x="39" y="399"/>
                </a:cubicBezTo>
                <a:cubicBezTo>
                  <a:pt x="42" y="402"/>
                  <a:pt x="45" y="402"/>
                  <a:pt x="45" y="402"/>
                </a:cubicBezTo>
                <a:cubicBezTo>
                  <a:pt x="48" y="402"/>
                  <a:pt x="57" y="405"/>
                  <a:pt x="57" y="405"/>
                </a:cubicBezTo>
                <a:cubicBezTo>
                  <a:pt x="60" y="402"/>
                  <a:pt x="51" y="396"/>
                  <a:pt x="51" y="393"/>
                </a:cubicBezTo>
                <a:cubicBezTo>
                  <a:pt x="51" y="387"/>
                  <a:pt x="51" y="387"/>
                  <a:pt x="51" y="387"/>
                </a:cubicBezTo>
                <a:cubicBezTo>
                  <a:pt x="51" y="384"/>
                  <a:pt x="48" y="378"/>
                  <a:pt x="51" y="375"/>
                </a:cubicBezTo>
                <a:cubicBezTo>
                  <a:pt x="57" y="372"/>
                  <a:pt x="57" y="369"/>
                  <a:pt x="57" y="372"/>
                </a:cubicBezTo>
                <a:cubicBezTo>
                  <a:pt x="60" y="372"/>
                  <a:pt x="66" y="369"/>
                  <a:pt x="66" y="363"/>
                </a:cubicBezTo>
                <a:cubicBezTo>
                  <a:pt x="66" y="357"/>
                  <a:pt x="69" y="354"/>
                  <a:pt x="72" y="351"/>
                </a:cubicBezTo>
                <a:cubicBezTo>
                  <a:pt x="78" y="345"/>
                  <a:pt x="87" y="342"/>
                  <a:pt x="87" y="339"/>
                </a:cubicBezTo>
                <a:cubicBezTo>
                  <a:pt x="84" y="336"/>
                  <a:pt x="87" y="330"/>
                  <a:pt x="87" y="327"/>
                </a:cubicBezTo>
                <a:cubicBezTo>
                  <a:pt x="87" y="327"/>
                  <a:pt x="81" y="327"/>
                  <a:pt x="78" y="324"/>
                </a:cubicBezTo>
                <a:cubicBezTo>
                  <a:pt x="75" y="324"/>
                  <a:pt x="63" y="318"/>
                  <a:pt x="69" y="309"/>
                </a:cubicBezTo>
                <a:cubicBezTo>
                  <a:pt x="75" y="300"/>
                  <a:pt x="84" y="297"/>
                  <a:pt x="87" y="297"/>
                </a:cubicBezTo>
                <a:cubicBezTo>
                  <a:pt x="90" y="297"/>
                  <a:pt x="87" y="294"/>
                  <a:pt x="90" y="291"/>
                </a:cubicBezTo>
                <a:cubicBezTo>
                  <a:pt x="93" y="291"/>
                  <a:pt x="93" y="288"/>
                  <a:pt x="93" y="285"/>
                </a:cubicBezTo>
                <a:cubicBezTo>
                  <a:pt x="93" y="279"/>
                  <a:pt x="93" y="273"/>
                  <a:pt x="99" y="273"/>
                </a:cubicBezTo>
                <a:cubicBezTo>
                  <a:pt x="102" y="273"/>
                  <a:pt x="105" y="270"/>
                  <a:pt x="102" y="270"/>
                </a:cubicBezTo>
                <a:cubicBezTo>
                  <a:pt x="99" y="267"/>
                  <a:pt x="96" y="264"/>
                  <a:pt x="102" y="264"/>
                </a:cubicBezTo>
                <a:cubicBezTo>
                  <a:pt x="105" y="264"/>
                  <a:pt x="105" y="267"/>
                  <a:pt x="108" y="267"/>
                </a:cubicBezTo>
                <a:cubicBezTo>
                  <a:pt x="111" y="267"/>
                  <a:pt x="117" y="261"/>
                  <a:pt x="111" y="258"/>
                </a:cubicBezTo>
                <a:cubicBezTo>
                  <a:pt x="108" y="255"/>
                  <a:pt x="108" y="261"/>
                  <a:pt x="105" y="261"/>
                </a:cubicBezTo>
                <a:cubicBezTo>
                  <a:pt x="102" y="261"/>
                  <a:pt x="102" y="258"/>
                  <a:pt x="99" y="258"/>
                </a:cubicBezTo>
                <a:cubicBezTo>
                  <a:pt x="96" y="258"/>
                  <a:pt x="99" y="252"/>
                  <a:pt x="96" y="249"/>
                </a:cubicBezTo>
                <a:cubicBezTo>
                  <a:pt x="96" y="246"/>
                  <a:pt x="93" y="243"/>
                  <a:pt x="96" y="240"/>
                </a:cubicBezTo>
                <a:cubicBezTo>
                  <a:pt x="99" y="237"/>
                  <a:pt x="108" y="243"/>
                  <a:pt x="114" y="243"/>
                </a:cubicBezTo>
                <a:cubicBezTo>
                  <a:pt x="123" y="243"/>
                  <a:pt x="126" y="240"/>
                  <a:pt x="126" y="237"/>
                </a:cubicBezTo>
                <a:cubicBezTo>
                  <a:pt x="126" y="234"/>
                  <a:pt x="123" y="231"/>
                  <a:pt x="129" y="228"/>
                </a:cubicBezTo>
                <a:cubicBezTo>
                  <a:pt x="132" y="225"/>
                  <a:pt x="129" y="222"/>
                  <a:pt x="129" y="219"/>
                </a:cubicBezTo>
                <a:cubicBezTo>
                  <a:pt x="126" y="216"/>
                  <a:pt x="129" y="213"/>
                  <a:pt x="132" y="213"/>
                </a:cubicBezTo>
                <a:cubicBezTo>
                  <a:pt x="135" y="216"/>
                  <a:pt x="147" y="216"/>
                  <a:pt x="162" y="213"/>
                </a:cubicBezTo>
                <a:cubicBezTo>
                  <a:pt x="174" y="210"/>
                  <a:pt x="180" y="204"/>
                  <a:pt x="183" y="201"/>
                </a:cubicBezTo>
                <a:cubicBezTo>
                  <a:pt x="183" y="198"/>
                  <a:pt x="192" y="189"/>
                  <a:pt x="192" y="186"/>
                </a:cubicBezTo>
                <a:cubicBezTo>
                  <a:pt x="195" y="183"/>
                  <a:pt x="192" y="180"/>
                  <a:pt x="189" y="180"/>
                </a:cubicBezTo>
                <a:cubicBezTo>
                  <a:pt x="183" y="180"/>
                  <a:pt x="183" y="174"/>
                  <a:pt x="186" y="171"/>
                </a:cubicBezTo>
                <a:cubicBezTo>
                  <a:pt x="189" y="168"/>
                  <a:pt x="183" y="165"/>
                  <a:pt x="180" y="162"/>
                </a:cubicBezTo>
                <a:cubicBezTo>
                  <a:pt x="174" y="162"/>
                  <a:pt x="168" y="159"/>
                  <a:pt x="171" y="156"/>
                </a:cubicBezTo>
                <a:cubicBezTo>
                  <a:pt x="174" y="153"/>
                  <a:pt x="174" y="153"/>
                  <a:pt x="174" y="156"/>
                </a:cubicBezTo>
                <a:cubicBezTo>
                  <a:pt x="177" y="153"/>
                  <a:pt x="177" y="150"/>
                  <a:pt x="177" y="150"/>
                </a:cubicBezTo>
                <a:cubicBezTo>
                  <a:pt x="174" y="150"/>
                  <a:pt x="174" y="150"/>
                  <a:pt x="174" y="144"/>
                </a:cubicBezTo>
                <a:cubicBezTo>
                  <a:pt x="174" y="135"/>
                  <a:pt x="177" y="138"/>
                  <a:pt x="177" y="129"/>
                </a:cubicBezTo>
                <a:cubicBezTo>
                  <a:pt x="177" y="120"/>
                  <a:pt x="180" y="114"/>
                  <a:pt x="180" y="108"/>
                </a:cubicBezTo>
                <a:cubicBezTo>
                  <a:pt x="180" y="105"/>
                  <a:pt x="189" y="99"/>
                  <a:pt x="192" y="90"/>
                </a:cubicBezTo>
                <a:cubicBezTo>
                  <a:pt x="198" y="84"/>
                  <a:pt x="207" y="72"/>
                  <a:pt x="213" y="69"/>
                </a:cubicBezTo>
                <a:cubicBezTo>
                  <a:pt x="216" y="69"/>
                  <a:pt x="225" y="66"/>
                  <a:pt x="225" y="63"/>
                </a:cubicBezTo>
                <a:cubicBezTo>
                  <a:pt x="228" y="60"/>
                  <a:pt x="225" y="48"/>
                  <a:pt x="225" y="45"/>
                </a:cubicBezTo>
                <a:close/>
              </a:path>
            </a:pathLst>
          </a:custGeom>
          <a:solidFill>
            <a:srgbClr val="00B05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6" name="Freeform 114">
            <a:extLst>
              <a:ext uri="{FF2B5EF4-FFF2-40B4-BE49-F238E27FC236}">
                <a16:creationId xmlns:a16="http://schemas.microsoft.com/office/drawing/2014/main" id="{D0B8110A-0D97-4E81-B280-40AE9EE21734}"/>
              </a:ext>
            </a:extLst>
          </p:cNvPr>
          <p:cNvSpPr>
            <a:spLocks/>
          </p:cNvSpPr>
          <p:nvPr/>
        </p:nvSpPr>
        <p:spPr bwMode="auto">
          <a:xfrm>
            <a:off x="3570289" y="4843465"/>
            <a:ext cx="261937" cy="1303337"/>
          </a:xfrm>
          <a:custGeom>
            <a:avLst/>
            <a:gdLst>
              <a:gd name="T0" fmla="*/ 2147483646 w 102"/>
              <a:gd name="T1" fmla="*/ 2147483646 h 510"/>
              <a:gd name="T2" fmla="*/ 2147483646 w 102"/>
              <a:gd name="T3" fmla="*/ 2147483646 h 510"/>
              <a:gd name="T4" fmla="*/ 2147483646 w 102"/>
              <a:gd name="T5" fmla="*/ 2147483646 h 510"/>
              <a:gd name="T6" fmla="*/ 2147483646 w 102"/>
              <a:gd name="T7" fmla="*/ 2147483646 h 510"/>
              <a:gd name="T8" fmla="*/ 2147483646 w 102"/>
              <a:gd name="T9" fmla="*/ 2147483646 h 510"/>
              <a:gd name="T10" fmla="*/ 2147483646 w 102"/>
              <a:gd name="T11" fmla="*/ 2147483646 h 510"/>
              <a:gd name="T12" fmla="*/ 2147483646 w 102"/>
              <a:gd name="T13" fmla="*/ 2147483646 h 510"/>
              <a:gd name="T14" fmla="*/ 2147483646 w 102"/>
              <a:gd name="T15" fmla="*/ 2147483646 h 510"/>
              <a:gd name="T16" fmla="*/ 2147483646 w 102"/>
              <a:gd name="T17" fmla="*/ 2147483646 h 510"/>
              <a:gd name="T18" fmla="*/ 2147483646 w 102"/>
              <a:gd name="T19" fmla="*/ 2147483646 h 510"/>
              <a:gd name="T20" fmla="*/ 2147483646 w 102"/>
              <a:gd name="T21" fmla="*/ 2147483646 h 510"/>
              <a:gd name="T22" fmla="*/ 2147483646 w 102"/>
              <a:gd name="T23" fmla="*/ 2147483646 h 510"/>
              <a:gd name="T24" fmla="*/ 2147483646 w 102"/>
              <a:gd name="T25" fmla="*/ 2147483646 h 510"/>
              <a:gd name="T26" fmla="*/ 2147483646 w 102"/>
              <a:gd name="T27" fmla="*/ 2147483646 h 510"/>
              <a:gd name="T28" fmla="*/ 2147483646 w 102"/>
              <a:gd name="T29" fmla="*/ 2147483646 h 510"/>
              <a:gd name="T30" fmla="*/ 2147483646 w 102"/>
              <a:gd name="T31" fmla="*/ 2147483646 h 510"/>
              <a:gd name="T32" fmla="*/ 2147483646 w 102"/>
              <a:gd name="T33" fmla="*/ 2147483646 h 510"/>
              <a:gd name="T34" fmla="*/ 2147483646 w 102"/>
              <a:gd name="T35" fmla="*/ 0 h 510"/>
              <a:gd name="T36" fmla="*/ 2147483646 w 102"/>
              <a:gd name="T37" fmla="*/ 2147483646 h 510"/>
              <a:gd name="T38" fmla="*/ 2147483646 w 102"/>
              <a:gd name="T39" fmla="*/ 2147483646 h 510"/>
              <a:gd name="T40" fmla="*/ 2147483646 w 102"/>
              <a:gd name="T41" fmla="*/ 2147483646 h 510"/>
              <a:gd name="T42" fmla="*/ 2147483646 w 102"/>
              <a:gd name="T43" fmla="*/ 2147483646 h 510"/>
              <a:gd name="T44" fmla="*/ 2147483646 w 102"/>
              <a:gd name="T45" fmla="*/ 2147483646 h 510"/>
              <a:gd name="T46" fmla="*/ 2147483646 w 102"/>
              <a:gd name="T47" fmla="*/ 2147483646 h 510"/>
              <a:gd name="T48" fmla="*/ 2147483646 w 102"/>
              <a:gd name="T49" fmla="*/ 2147483646 h 510"/>
              <a:gd name="T50" fmla="*/ 2147483646 w 102"/>
              <a:gd name="T51" fmla="*/ 2147483646 h 510"/>
              <a:gd name="T52" fmla="*/ 2147483646 w 102"/>
              <a:gd name="T53" fmla="*/ 2147483646 h 510"/>
              <a:gd name="T54" fmla="*/ 2147483646 w 102"/>
              <a:gd name="T55" fmla="*/ 2147483646 h 510"/>
              <a:gd name="T56" fmla="*/ 2147483646 w 102"/>
              <a:gd name="T57" fmla="*/ 2147483646 h 510"/>
              <a:gd name="T58" fmla="*/ 2147483646 w 102"/>
              <a:gd name="T59" fmla="*/ 2147483646 h 510"/>
              <a:gd name="T60" fmla="*/ 2147483646 w 102"/>
              <a:gd name="T61" fmla="*/ 2147483646 h 510"/>
              <a:gd name="T62" fmla="*/ 2147483646 w 102"/>
              <a:gd name="T63" fmla="*/ 2147483646 h 510"/>
              <a:gd name="T64" fmla="*/ 2147483646 w 102"/>
              <a:gd name="T65" fmla="*/ 2147483646 h 510"/>
              <a:gd name="T66" fmla="*/ 2147483646 w 102"/>
              <a:gd name="T67" fmla="*/ 2147483646 h 510"/>
              <a:gd name="T68" fmla="*/ 2147483646 w 102"/>
              <a:gd name="T69" fmla="*/ 2147483646 h 510"/>
              <a:gd name="T70" fmla="*/ 2147483646 w 102"/>
              <a:gd name="T71" fmla="*/ 2147483646 h 510"/>
              <a:gd name="T72" fmla="*/ 2147483646 w 102"/>
              <a:gd name="T73" fmla="*/ 2147483646 h 510"/>
              <a:gd name="T74" fmla="*/ 2147483646 w 102"/>
              <a:gd name="T75" fmla="*/ 2147483646 h 510"/>
              <a:gd name="T76" fmla="*/ 2147483646 w 102"/>
              <a:gd name="T77" fmla="*/ 2147483646 h 510"/>
              <a:gd name="T78" fmla="*/ 2147483646 w 102"/>
              <a:gd name="T79" fmla="*/ 2147483646 h 510"/>
              <a:gd name="T80" fmla="*/ 2147483646 w 102"/>
              <a:gd name="T81" fmla="*/ 2147483646 h 510"/>
              <a:gd name="T82" fmla="*/ 2147483646 w 102"/>
              <a:gd name="T83" fmla="*/ 2147483646 h 510"/>
              <a:gd name="T84" fmla="*/ 2147483646 w 102"/>
              <a:gd name="T85" fmla="*/ 2147483646 h 510"/>
              <a:gd name="T86" fmla="*/ 2147483646 w 102"/>
              <a:gd name="T87" fmla="*/ 2147483646 h 510"/>
              <a:gd name="T88" fmla="*/ 2147483646 w 102"/>
              <a:gd name="T89" fmla="*/ 2147483646 h 510"/>
              <a:gd name="T90" fmla="*/ 2147483646 w 102"/>
              <a:gd name="T91" fmla="*/ 2147483646 h 510"/>
              <a:gd name="T92" fmla="*/ 2147483646 w 102"/>
              <a:gd name="T93" fmla="*/ 2147483646 h 510"/>
              <a:gd name="T94" fmla="*/ 2147483646 w 102"/>
              <a:gd name="T95" fmla="*/ 2147483646 h 510"/>
              <a:gd name="T96" fmla="*/ 2147483646 w 102"/>
              <a:gd name="T97" fmla="*/ 2147483646 h 510"/>
              <a:gd name="T98" fmla="*/ 2147483646 w 102"/>
              <a:gd name="T99" fmla="*/ 2147483646 h 510"/>
              <a:gd name="T100" fmla="*/ 2147483646 w 102"/>
              <a:gd name="T101" fmla="*/ 2147483646 h 510"/>
              <a:gd name="T102" fmla="*/ 2147483646 w 102"/>
              <a:gd name="T103" fmla="*/ 2147483646 h 510"/>
              <a:gd name="T104" fmla="*/ 2147483646 w 102"/>
              <a:gd name="T105" fmla="*/ 2147483646 h 510"/>
              <a:gd name="T106" fmla="*/ 2147483646 w 102"/>
              <a:gd name="T107" fmla="*/ 2147483646 h 510"/>
              <a:gd name="T108" fmla="*/ 2147483646 w 102"/>
              <a:gd name="T109" fmla="*/ 2147483646 h 510"/>
              <a:gd name="T110" fmla="*/ 2147483646 w 102"/>
              <a:gd name="T111" fmla="*/ 2147483646 h 510"/>
              <a:gd name="T112" fmla="*/ 2147483646 w 102"/>
              <a:gd name="T113" fmla="*/ 2147483646 h 510"/>
              <a:gd name="T114" fmla="*/ 2147483646 w 102"/>
              <a:gd name="T115" fmla="*/ 2147483646 h 510"/>
              <a:gd name="T116" fmla="*/ 2147483646 w 102"/>
              <a:gd name="T117" fmla="*/ 2147483646 h 51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02" h="510">
                <a:moveTo>
                  <a:pt x="48" y="450"/>
                </a:moveTo>
                <a:cubicBezTo>
                  <a:pt x="45" y="453"/>
                  <a:pt x="45" y="447"/>
                  <a:pt x="42" y="447"/>
                </a:cubicBezTo>
                <a:cubicBezTo>
                  <a:pt x="39" y="447"/>
                  <a:pt x="39" y="438"/>
                  <a:pt x="42" y="435"/>
                </a:cubicBezTo>
                <a:cubicBezTo>
                  <a:pt x="42" y="429"/>
                  <a:pt x="33" y="432"/>
                  <a:pt x="30" y="429"/>
                </a:cubicBezTo>
                <a:cubicBezTo>
                  <a:pt x="27" y="429"/>
                  <a:pt x="33" y="426"/>
                  <a:pt x="30" y="423"/>
                </a:cubicBezTo>
                <a:cubicBezTo>
                  <a:pt x="27" y="420"/>
                  <a:pt x="27" y="414"/>
                  <a:pt x="27" y="411"/>
                </a:cubicBezTo>
                <a:cubicBezTo>
                  <a:pt x="30" y="411"/>
                  <a:pt x="30" y="405"/>
                  <a:pt x="36" y="405"/>
                </a:cubicBezTo>
                <a:cubicBezTo>
                  <a:pt x="39" y="405"/>
                  <a:pt x="36" y="399"/>
                  <a:pt x="39" y="396"/>
                </a:cubicBezTo>
                <a:cubicBezTo>
                  <a:pt x="42" y="396"/>
                  <a:pt x="36" y="390"/>
                  <a:pt x="39" y="387"/>
                </a:cubicBezTo>
                <a:cubicBezTo>
                  <a:pt x="42" y="387"/>
                  <a:pt x="39" y="381"/>
                  <a:pt x="45" y="381"/>
                </a:cubicBezTo>
                <a:cubicBezTo>
                  <a:pt x="48" y="381"/>
                  <a:pt x="45" y="375"/>
                  <a:pt x="48" y="372"/>
                </a:cubicBezTo>
                <a:cubicBezTo>
                  <a:pt x="51" y="372"/>
                  <a:pt x="45" y="369"/>
                  <a:pt x="48" y="363"/>
                </a:cubicBezTo>
                <a:cubicBezTo>
                  <a:pt x="48" y="360"/>
                  <a:pt x="45" y="357"/>
                  <a:pt x="48" y="354"/>
                </a:cubicBezTo>
                <a:cubicBezTo>
                  <a:pt x="54" y="354"/>
                  <a:pt x="51" y="351"/>
                  <a:pt x="48" y="348"/>
                </a:cubicBezTo>
                <a:cubicBezTo>
                  <a:pt x="45" y="345"/>
                  <a:pt x="48" y="345"/>
                  <a:pt x="51" y="345"/>
                </a:cubicBezTo>
                <a:cubicBezTo>
                  <a:pt x="57" y="345"/>
                  <a:pt x="54" y="339"/>
                  <a:pt x="51" y="342"/>
                </a:cubicBezTo>
                <a:cubicBezTo>
                  <a:pt x="45" y="342"/>
                  <a:pt x="45" y="339"/>
                  <a:pt x="48" y="336"/>
                </a:cubicBezTo>
                <a:cubicBezTo>
                  <a:pt x="51" y="333"/>
                  <a:pt x="45" y="330"/>
                  <a:pt x="45" y="327"/>
                </a:cubicBezTo>
                <a:cubicBezTo>
                  <a:pt x="45" y="327"/>
                  <a:pt x="45" y="324"/>
                  <a:pt x="45" y="321"/>
                </a:cubicBezTo>
                <a:cubicBezTo>
                  <a:pt x="42" y="321"/>
                  <a:pt x="42" y="309"/>
                  <a:pt x="45" y="309"/>
                </a:cubicBezTo>
                <a:cubicBezTo>
                  <a:pt x="48" y="309"/>
                  <a:pt x="45" y="300"/>
                  <a:pt x="45" y="297"/>
                </a:cubicBezTo>
                <a:cubicBezTo>
                  <a:pt x="45" y="294"/>
                  <a:pt x="45" y="291"/>
                  <a:pt x="45" y="291"/>
                </a:cubicBezTo>
                <a:cubicBezTo>
                  <a:pt x="45" y="288"/>
                  <a:pt x="48" y="288"/>
                  <a:pt x="48" y="282"/>
                </a:cubicBezTo>
                <a:cubicBezTo>
                  <a:pt x="48" y="276"/>
                  <a:pt x="48" y="276"/>
                  <a:pt x="51" y="276"/>
                </a:cubicBezTo>
                <a:cubicBezTo>
                  <a:pt x="51" y="276"/>
                  <a:pt x="51" y="270"/>
                  <a:pt x="51" y="267"/>
                </a:cubicBezTo>
                <a:cubicBezTo>
                  <a:pt x="51" y="264"/>
                  <a:pt x="57" y="267"/>
                  <a:pt x="57" y="261"/>
                </a:cubicBezTo>
                <a:cubicBezTo>
                  <a:pt x="57" y="258"/>
                  <a:pt x="54" y="258"/>
                  <a:pt x="54" y="255"/>
                </a:cubicBezTo>
                <a:cubicBezTo>
                  <a:pt x="54" y="252"/>
                  <a:pt x="54" y="249"/>
                  <a:pt x="54" y="240"/>
                </a:cubicBezTo>
                <a:cubicBezTo>
                  <a:pt x="54" y="234"/>
                  <a:pt x="60" y="231"/>
                  <a:pt x="63" y="231"/>
                </a:cubicBezTo>
                <a:cubicBezTo>
                  <a:pt x="66" y="228"/>
                  <a:pt x="60" y="216"/>
                  <a:pt x="63" y="216"/>
                </a:cubicBezTo>
                <a:cubicBezTo>
                  <a:pt x="66" y="213"/>
                  <a:pt x="63" y="210"/>
                  <a:pt x="66" y="207"/>
                </a:cubicBezTo>
                <a:cubicBezTo>
                  <a:pt x="69" y="204"/>
                  <a:pt x="69" y="201"/>
                  <a:pt x="69" y="198"/>
                </a:cubicBezTo>
                <a:cubicBezTo>
                  <a:pt x="69" y="195"/>
                  <a:pt x="66" y="192"/>
                  <a:pt x="66" y="189"/>
                </a:cubicBezTo>
                <a:cubicBezTo>
                  <a:pt x="66" y="183"/>
                  <a:pt x="66" y="180"/>
                  <a:pt x="63" y="177"/>
                </a:cubicBezTo>
                <a:cubicBezTo>
                  <a:pt x="60" y="174"/>
                  <a:pt x="60" y="165"/>
                  <a:pt x="63" y="165"/>
                </a:cubicBezTo>
                <a:cubicBezTo>
                  <a:pt x="66" y="165"/>
                  <a:pt x="63" y="156"/>
                  <a:pt x="66" y="156"/>
                </a:cubicBezTo>
                <a:cubicBezTo>
                  <a:pt x="72" y="156"/>
                  <a:pt x="69" y="150"/>
                  <a:pt x="66" y="144"/>
                </a:cubicBezTo>
                <a:cubicBezTo>
                  <a:pt x="66" y="138"/>
                  <a:pt x="69" y="141"/>
                  <a:pt x="69" y="138"/>
                </a:cubicBezTo>
                <a:cubicBezTo>
                  <a:pt x="69" y="135"/>
                  <a:pt x="72" y="129"/>
                  <a:pt x="75" y="129"/>
                </a:cubicBezTo>
                <a:cubicBezTo>
                  <a:pt x="78" y="126"/>
                  <a:pt x="78" y="120"/>
                  <a:pt x="78" y="120"/>
                </a:cubicBezTo>
                <a:cubicBezTo>
                  <a:pt x="78" y="117"/>
                  <a:pt x="84" y="114"/>
                  <a:pt x="87" y="114"/>
                </a:cubicBezTo>
                <a:cubicBezTo>
                  <a:pt x="87" y="111"/>
                  <a:pt x="81" y="108"/>
                  <a:pt x="84" y="105"/>
                </a:cubicBezTo>
                <a:cubicBezTo>
                  <a:pt x="90" y="105"/>
                  <a:pt x="81" y="96"/>
                  <a:pt x="84" y="93"/>
                </a:cubicBezTo>
                <a:cubicBezTo>
                  <a:pt x="87" y="93"/>
                  <a:pt x="84" y="87"/>
                  <a:pt x="84" y="84"/>
                </a:cubicBezTo>
                <a:cubicBezTo>
                  <a:pt x="84" y="84"/>
                  <a:pt x="96" y="78"/>
                  <a:pt x="99" y="75"/>
                </a:cubicBezTo>
                <a:cubicBezTo>
                  <a:pt x="99" y="72"/>
                  <a:pt x="99" y="66"/>
                  <a:pt x="99" y="63"/>
                </a:cubicBezTo>
                <a:cubicBezTo>
                  <a:pt x="96" y="63"/>
                  <a:pt x="93" y="66"/>
                  <a:pt x="93" y="63"/>
                </a:cubicBezTo>
                <a:cubicBezTo>
                  <a:pt x="93" y="63"/>
                  <a:pt x="93" y="54"/>
                  <a:pt x="90" y="51"/>
                </a:cubicBezTo>
                <a:cubicBezTo>
                  <a:pt x="87" y="48"/>
                  <a:pt x="90" y="42"/>
                  <a:pt x="87" y="42"/>
                </a:cubicBezTo>
                <a:cubicBezTo>
                  <a:pt x="84" y="39"/>
                  <a:pt x="81" y="33"/>
                  <a:pt x="81" y="33"/>
                </a:cubicBezTo>
                <a:cubicBezTo>
                  <a:pt x="84" y="30"/>
                  <a:pt x="81" y="27"/>
                  <a:pt x="84" y="24"/>
                </a:cubicBezTo>
                <a:cubicBezTo>
                  <a:pt x="87" y="21"/>
                  <a:pt x="84" y="21"/>
                  <a:pt x="81" y="18"/>
                </a:cubicBezTo>
                <a:cubicBezTo>
                  <a:pt x="78" y="15"/>
                  <a:pt x="81" y="9"/>
                  <a:pt x="78" y="6"/>
                </a:cubicBezTo>
                <a:cubicBezTo>
                  <a:pt x="72" y="3"/>
                  <a:pt x="72" y="0"/>
                  <a:pt x="72" y="0"/>
                </a:cubicBezTo>
                <a:cubicBezTo>
                  <a:pt x="72" y="3"/>
                  <a:pt x="72" y="9"/>
                  <a:pt x="69" y="9"/>
                </a:cubicBezTo>
                <a:cubicBezTo>
                  <a:pt x="66" y="9"/>
                  <a:pt x="66" y="12"/>
                  <a:pt x="66" y="12"/>
                </a:cubicBezTo>
                <a:cubicBezTo>
                  <a:pt x="66" y="15"/>
                  <a:pt x="63" y="18"/>
                  <a:pt x="66" y="21"/>
                </a:cubicBezTo>
                <a:cubicBezTo>
                  <a:pt x="66" y="27"/>
                  <a:pt x="69" y="45"/>
                  <a:pt x="66" y="51"/>
                </a:cubicBezTo>
                <a:cubicBezTo>
                  <a:pt x="66" y="57"/>
                  <a:pt x="63" y="63"/>
                  <a:pt x="63" y="69"/>
                </a:cubicBezTo>
                <a:cubicBezTo>
                  <a:pt x="60" y="72"/>
                  <a:pt x="66" y="72"/>
                  <a:pt x="63" y="75"/>
                </a:cubicBezTo>
                <a:cubicBezTo>
                  <a:pt x="60" y="75"/>
                  <a:pt x="63" y="81"/>
                  <a:pt x="63" y="90"/>
                </a:cubicBezTo>
                <a:cubicBezTo>
                  <a:pt x="63" y="96"/>
                  <a:pt x="57" y="111"/>
                  <a:pt x="57" y="114"/>
                </a:cubicBezTo>
                <a:cubicBezTo>
                  <a:pt x="57" y="120"/>
                  <a:pt x="54" y="123"/>
                  <a:pt x="54" y="126"/>
                </a:cubicBezTo>
                <a:cubicBezTo>
                  <a:pt x="54" y="132"/>
                  <a:pt x="51" y="135"/>
                  <a:pt x="48" y="138"/>
                </a:cubicBezTo>
                <a:cubicBezTo>
                  <a:pt x="45" y="138"/>
                  <a:pt x="54" y="147"/>
                  <a:pt x="54" y="150"/>
                </a:cubicBezTo>
                <a:cubicBezTo>
                  <a:pt x="54" y="153"/>
                  <a:pt x="48" y="156"/>
                  <a:pt x="48" y="162"/>
                </a:cubicBezTo>
                <a:cubicBezTo>
                  <a:pt x="51" y="171"/>
                  <a:pt x="48" y="183"/>
                  <a:pt x="48" y="186"/>
                </a:cubicBezTo>
                <a:cubicBezTo>
                  <a:pt x="48" y="189"/>
                  <a:pt x="45" y="189"/>
                  <a:pt x="45" y="195"/>
                </a:cubicBezTo>
                <a:cubicBezTo>
                  <a:pt x="48" y="201"/>
                  <a:pt x="42" y="201"/>
                  <a:pt x="42" y="210"/>
                </a:cubicBezTo>
                <a:cubicBezTo>
                  <a:pt x="42" y="216"/>
                  <a:pt x="36" y="228"/>
                  <a:pt x="33" y="234"/>
                </a:cubicBezTo>
                <a:cubicBezTo>
                  <a:pt x="30" y="240"/>
                  <a:pt x="30" y="243"/>
                  <a:pt x="27" y="243"/>
                </a:cubicBezTo>
                <a:cubicBezTo>
                  <a:pt x="24" y="243"/>
                  <a:pt x="24" y="246"/>
                  <a:pt x="27" y="249"/>
                </a:cubicBezTo>
                <a:cubicBezTo>
                  <a:pt x="30" y="255"/>
                  <a:pt x="24" y="258"/>
                  <a:pt x="27" y="264"/>
                </a:cubicBezTo>
                <a:cubicBezTo>
                  <a:pt x="30" y="270"/>
                  <a:pt x="30" y="270"/>
                  <a:pt x="30" y="276"/>
                </a:cubicBezTo>
                <a:cubicBezTo>
                  <a:pt x="27" y="282"/>
                  <a:pt x="24" y="282"/>
                  <a:pt x="24" y="285"/>
                </a:cubicBezTo>
                <a:cubicBezTo>
                  <a:pt x="24" y="291"/>
                  <a:pt x="21" y="294"/>
                  <a:pt x="24" y="300"/>
                </a:cubicBezTo>
                <a:cubicBezTo>
                  <a:pt x="27" y="303"/>
                  <a:pt x="24" y="306"/>
                  <a:pt x="24" y="306"/>
                </a:cubicBezTo>
                <a:cubicBezTo>
                  <a:pt x="21" y="306"/>
                  <a:pt x="18" y="309"/>
                  <a:pt x="18" y="318"/>
                </a:cubicBezTo>
                <a:cubicBezTo>
                  <a:pt x="18" y="327"/>
                  <a:pt x="18" y="327"/>
                  <a:pt x="24" y="324"/>
                </a:cubicBezTo>
                <a:cubicBezTo>
                  <a:pt x="30" y="324"/>
                  <a:pt x="24" y="306"/>
                  <a:pt x="27" y="306"/>
                </a:cubicBezTo>
                <a:cubicBezTo>
                  <a:pt x="33" y="306"/>
                  <a:pt x="30" y="303"/>
                  <a:pt x="33" y="300"/>
                </a:cubicBezTo>
                <a:cubicBezTo>
                  <a:pt x="36" y="300"/>
                  <a:pt x="33" y="303"/>
                  <a:pt x="36" y="306"/>
                </a:cubicBezTo>
                <a:cubicBezTo>
                  <a:pt x="39" y="306"/>
                  <a:pt x="39" y="309"/>
                  <a:pt x="36" y="309"/>
                </a:cubicBezTo>
                <a:cubicBezTo>
                  <a:pt x="33" y="312"/>
                  <a:pt x="36" y="318"/>
                  <a:pt x="36" y="318"/>
                </a:cubicBezTo>
                <a:cubicBezTo>
                  <a:pt x="33" y="321"/>
                  <a:pt x="30" y="324"/>
                  <a:pt x="33" y="327"/>
                </a:cubicBezTo>
                <a:cubicBezTo>
                  <a:pt x="33" y="333"/>
                  <a:pt x="30" y="330"/>
                  <a:pt x="30" y="336"/>
                </a:cubicBezTo>
                <a:cubicBezTo>
                  <a:pt x="30" y="339"/>
                  <a:pt x="33" y="339"/>
                  <a:pt x="30" y="342"/>
                </a:cubicBezTo>
                <a:cubicBezTo>
                  <a:pt x="30" y="342"/>
                  <a:pt x="33" y="345"/>
                  <a:pt x="30" y="345"/>
                </a:cubicBezTo>
                <a:cubicBezTo>
                  <a:pt x="27" y="345"/>
                  <a:pt x="30" y="351"/>
                  <a:pt x="30" y="354"/>
                </a:cubicBezTo>
                <a:cubicBezTo>
                  <a:pt x="33" y="357"/>
                  <a:pt x="27" y="354"/>
                  <a:pt x="27" y="357"/>
                </a:cubicBezTo>
                <a:cubicBezTo>
                  <a:pt x="24" y="357"/>
                  <a:pt x="27" y="360"/>
                  <a:pt x="27" y="363"/>
                </a:cubicBezTo>
                <a:cubicBezTo>
                  <a:pt x="24" y="366"/>
                  <a:pt x="21" y="363"/>
                  <a:pt x="18" y="360"/>
                </a:cubicBezTo>
                <a:cubicBezTo>
                  <a:pt x="18" y="360"/>
                  <a:pt x="21" y="357"/>
                  <a:pt x="24" y="354"/>
                </a:cubicBezTo>
                <a:cubicBezTo>
                  <a:pt x="27" y="351"/>
                  <a:pt x="21" y="342"/>
                  <a:pt x="18" y="345"/>
                </a:cubicBezTo>
                <a:cubicBezTo>
                  <a:pt x="15" y="345"/>
                  <a:pt x="21" y="351"/>
                  <a:pt x="21" y="354"/>
                </a:cubicBezTo>
                <a:cubicBezTo>
                  <a:pt x="21" y="357"/>
                  <a:pt x="15" y="354"/>
                  <a:pt x="15" y="357"/>
                </a:cubicBezTo>
                <a:cubicBezTo>
                  <a:pt x="15" y="360"/>
                  <a:pt x="12" y="360"/>
                  <a:pt x="9" y="360"/>
                </a:cubicBezTo>
                <a:cubicBezTo>
                  <a:pt x="6" y="363"/>
                  <a:pt x="12" y="366"/>
                  <a:pt x="9" y="366"/>
                </a:cubicBezTo>
                <a:cubicBezTo>
                  <a:pt x="3" y="372"/>
                  <a:pt x="3" y="372"/>
                  <a:pt x="3" y="372"/>
                </a:cubicBezTo>
                <a:cubicBezTo>
                  <a:pt x="3" y="375"/>
                  <a:pt x="6" y="375"/>
                  <a:pt x="6" y="375"/>
                </a:cubicBezTo>
                <a:cubicBezTo>
                  <a:pt x="6" y="372"/>
                  <a:pt x="9" y="372"/>
                  <a:pt x="12" y="375"/>
                </a:cubicBezTo>
                <a:cubicBezTo>
                  <a:pt x="12" y="378"/>
                  <a:pt x="15" y="375"/>
                  <a:pt x="18" y="375"/>
                </a:cubicBezTo>
                <a:cubicBezTo>
                  <a:pt x="21" y="375"/>
                  <a:pt x="21" y="381"/>
                  <a:pt x="18" y="381"/>
                </a:cubicBezTo>
                <a:cubicBezTo>
                  <a:pt x="18" y="381"/>
                  <a:pt x="15" y="384"/>
                  <a:pt x="15" y="387"/>
                </a:cubicBezTo>
                <a:cubicBezTo>
                  <a:pt x="15" y="390"/>
                  <a:pt x="24" y="387"/>
                  <a:pt x="27" y="387"/>
                </a:cubicBezTo>
                <a:cubicBezTo>
                  <a:pt x="30" y="390"/>
                  <a:pt x="27" y="396"/>
                  <a:pt x="27" y="393"/>
                </a:cubicBezTo>
                <a:cubicBezTo>
                  <a:pt x="24" y="390"/>
                  <a:pt x="21" y="387"/>
                  <a:pt x="18" y="390"/>
                </a:cubicBezTo>
                <a:cubicBezTo>
                  <a:pt x="18" y="393"/>
                  <a:pt x="15" y="393"/>
                  <a:pt x="12" y="393"/>
                </a:cubicBezTo>
                <a:cubicBezTo>
                  <a:pt x="9" y="390"/>
                  <a:pt x="0" y="396"/>
                  <a:pt x="3" y="399"/>
                </a:cubicBezTo>
                <a:cubicBezTo>
                  <a:pt x="6" y="399"/>
                  <a:pt x="6" y="402"/>
                  <a:pt x="9" y="402"/>
                </a:cubicBezTo>
                <a:cubicBezTo>
                  <a:pt x="9" y="402"/>
                  <a:pt x="12" y="402"/>
                  <a:pt x="15" y="399"/>
                </a:cubicBezTo>
                <a:cubicBezTo>
                  <a:pt x="15" y="396"/>
                  <a:pt x="18" y="396"/>
                  <a:pt x="18" y="399"/>
                </a:cubicBezTo>
                <a:cubicBezTo>
                  <a:pt x="18" y="405"/>
                  <a:pt x="15" y="402"/>
                  <a:pt x="12" y="405"/>
                </a:cubicBezTo>
                <a:cubicBezTo>
                  <a:pt x="12" y="408"/>
                  <a:pt x="9" y="408"/>
                  <a:pt x="6" y="411"/>
                </a:cubicBezTo>
                <a:cubicBezTo>
                  <a:pt x="3" y="414"/>
                  <a:pt x="6" y="417"/>
                  <a:pt x="9" y="417"/>
                </a:cubicBezTo>
                <a:cubicBezTo>
                  <a:pt x="12" y="414"/>
                  <a:pt x="9" y="420"/>
                  <a:pt x="12" y="420"/>
                </a:cubicBezTo>
                <a:cubicBezTo>
                  <a:pt x="15" y="420"/>
                  <a:pt x="15" y="417"/>
                  <a:pt x="15" y="414"/>
                </a:cubicBezTo>
                <a:cubicBezTo>
                  <a:pt x="15" y="414"/>
                  <a:pt x="18" y="408"/>
                  <a:pt x="21" y="411"/>
                </a:cubicBezTo>
                <a:cubicBezTo>
                  <a:pt x="24" y="414"/>
                  <a:pt x="18" y="414"/>
                  <a:pt x="18" y="417"/>
                </a:cubicBezTo>
                <a:cubicBezTo>
                  <a:pt x="18" y="420"/>
                  <a:pt x="18" y="423"/>
                  <a:pt x="18" y="426"/>
                </a:cubicBezTo>
                <a:cubicBezTo>
                  <a:pt x="18" y="429"/>
                  <a:pt x="15" y="429"/>
                  <a:pt x="15" y="432"/>
                </a:cubicBezTo>
                <a:cubicBezTo>
                  <a:pt x="15" y="435"/>
                  <a:pt x="6" y="432"/>
                  <a:pt x="9" y="435"/>
                </a:cubicBezTo>
                <a:cubicBezTo>
                  <a:pt x="15" y="435"/>
                  <a:pt x="9" y="438"/>
                  <a:pt x="9" y="441"/>
                </a:cubicBezTo>
                <a:cubicBezTo>
                  <a:pt x="12" y="441"/>
                  <a:pt x="12" y="438"/>
                  <a:pt x="15" y="438"/>
                </a:cubicBezTo>
                <a:cubicBezTo>
                  <a:pt x="18" y="441"/>
                  <a:pt x="18" y="441"/>
                  <a:pt x="21" y="438"/>
                </a:cubicBezTo>
                <a:cubicBezTo>
                  <a:pt x="24" y="438"/>
                  <a:pt x="27" y="441"/>
                  <a:pt x="24" y="444"/>
                </a:cubicBezTo>
                <a:cubicBezTo>
                  <a:pt x="21" y="444"/>
                  <a:pt x="18" y="447"/>
                  <a:pt x="18" y="447"/>
                </a:cubicBezTo>
                <a:cubicBezTo>
                  <a:pt x="21" y="447"/>
                  <a:pt x="24" y="444"/>
                  <a:pt x="27" y="450"/>
                </a:cubicBezTo>
                <a:cubicBezTo>
                  <a:pt x="27" y="453"/>
                  <a:pt x="30" y="450"/>
                  <a:pt x="30" y="447"/>
                </a:cubicBezTo>
                <a:cubicBezTo>
                  <a:pt x="30" y="444"/>
                  <a:pt x="36" y="447"/>
                  <a:pt x="36" y="450"/>
                </a:cubicBezTo>
                <a:cubicBezTo>
                  <a:pt x="39" y="453"/>
                  <a:pt x="30" y="456"/>
                  <a:pt x="27" y="453"/>
                </a:cubicBezTo>
                <a:cubicBezTo>
                  <a:pt x="24" y="453"/>
                  <a:pt x="21" y="456"/>
                  <a:pt x="24" y="462"/>
                </a:cubicBezTo>
                <a:cubicBezTo>
                  <a:pt x="27" y="465"/>
                  <a:pt x="30" y="462"/>
                  <a:pt x="33" y="459"/>
                </a:cubicBezTo>
                <a:cubicBezTo>
                  <a:pt x="33" y="456"/>
                  <a:pt x="48" y="456"/>
                  <a:pt x="48" y="459"/>
                </a:cubicBezTo>
                <a:cubicBezTo>
                  <a:pt x="51" y="462"/>
                  <a:pt x="42" y="459"/>
                  <a:pt x="42" y="462"/>
                </a:cubicBezTo>
                <a:cubicBezTo>
                  <a:pt x="42" y="462"/>
                  <a:pt x="36" y="465"/>
                  <a:pt x="36" y="462"/>
                </a:cubicBezTo>
                <a:cubicBezTo>
                  <a:pt x="33" y="459"/>
                  <a:pt x="30" y="462"/>
                  <a:pt x="30" y="465"/>
                </a:cubicBezTo>
                <a:cubicBezTo>
                  <a:pt x="27" y="471"/>
                  <a:pt x="24" y="471"/>
                  <a:pt x="30" y="471"/>
                </a:cubicBezTo>
                <a:cubicBezTo>
                  <a:pt x="33" y="471"/>
                  <a:pt x="33" y="465"/>
                  <a:pt x="39" y="468"/>
                </a:cubicBezTo>
                <a:cubicBezTo>
                  <a:pt x="45" y="468"/>
                  <a:pt x="51" y="459"/>
                  <a:pt x="51" y="465"/>
                </a:cubicBezTo>
                <a:cubicBezTo>
                  <a:pt x="54" y="468"/>
                  <a:pt x="45" y="471"/>
                  <a:pt x="42" y="468"/>
                </a:cubicBezTo>
                <a:cubicBezTo>
                  <a:pt x="42" y="465"/>
                  <a:pt x="36" y="471"/>
                  <a:pt x="39" y="474"/>
                </a:cubicBezTo>
                <a:cubicBezTo>
                  <a:pt x="39" y="477"/>
                  <a:pt x="30" y="474"/>
                  <a:pt x="27" y="474"/>
                </a:cubicBezTo>
                <a:cubicBezTo>
                  <a:pt x="21" y="471"/>
                  <a:pt x="24" y="477"/>
                  <a:pt x="27" y="480"/>
                </a:cubicBezTo>
                <a:cubicBezTo>
                  <a:pt x="30" y="483"/>
                  <a:pt x="33" y="480"/>
                  <a:pt x="36" y="483"/>
                </a:cubicBezTo>
                <a:cubicBezTo>
                  <a:pt x="42" y="486"/>
                  <a:pt x="42" y="489"/>
                  <a:pt x="45" y="486"/>
                </a:cubicBezTo>
                <a:cubicBezTo>
                  <a:pt x="48" y="483"/>
                  <a:pt x="45" y="483"/>
                  <a:pt x="42" y="483"/>
                </a:cubicBezTo>
                <a:cubicBezTo>
                  <a:pt x="39" y="480"/>
                  <a:pt x="42" y="477"/>
                  <a:pt x="45" y="480"/>
                </a:cubicBezTo>
                <a:cubicBezTo>
                  <a:pt x="51" y="480"/>
                  <a:pt x="57" y="477"/>
                  <a:pt x="54" y="471"/>
                </a:cubicBezTo>
                <a:cubicBezTo>
                  <a:pt x="54" y="465"/>
                  <a:pt x="60" y="462"/>
                  <a:pt x="66" y="459"/>
                </a:cubicBezTo>
                <a:cubicBezTo>
                  <a:pt x="72" y="459"/>
                  <a:pt x="69" y="465"/>
                  <a:pt x="63" y="465"/>
                </a:cubicBezTo>
                <a:cubicBezTo>
                  <a:pt x="60" y="468"/>
                  <a:pt x="60" y="468"/>
                  <a:pt x="63" y="471"/>
                </a:cubicBezTo>
                <a:cubicBezTo>
                  <a:pt x="66" y="474"/>
                  <a:pt x="69" y="471"/>
                  <a:pt x="72" y="471"/>
                </a:cubicBezTo>
                <a:cubicBezTo>
                  <a:pt x="75" y="474"/>
                  <a:pt x="66" y="474"/>
                  <a:pt x="66" y="477"/>
                </a:cubicBezTo>
                <a:cubicBezTo>
                  <a:pt x="66" y="480"/>
                  <a:pt x="72" y="483"/>
                  <a:pt x="66" y="486"/>
                </a:cubicBezTo>
                <a:cubicBezTo>
                  <a:pt x="63" y="486"/>
                  <a:pt x="63" y="477"/>
                  <a:pt x="63" y="477"/>
                </a:cubicBezTo>
                <a:cubicBezTo>
                  <a:pt x="60" y="474"/>
                  <a:pt x="57" y="477"/>
                  <a:pt x="60" y="483"/>
                </a:cubicBezTo>
                <a:cubicBezTo>
                  <a:pt x="63" y="489"/>
                  <a:pt x="57" y="483"/>
                  <a:pt x="54" y="480"/>
                </a:cubicBezTo>
                <a:cubicBezTo>
                  <a:pt x="51" y="477"/>
                  <a:pt x="48" y="483"/>
                  <a:pt x="51" y="486"/>
                </a:cubicBezTo>
                <a:cubicBezTo>
                  <a:pt x="54" y="489"/>
                  <a:pt x="45" y="486"/>
                  <a:pt x="45" y="489"/>
                </a:cubicBezTo>
                <a:cubicBezTo>
                  <a:pt x="45" y="495"/>
                  <a:pt x="48" y="492"/>
                  <a:pt x="54" y="492"/>
                </a:cubicBezTo>
                <a:cubicBezTo>
                  <a:pt x="57" y="492"/>
                  <a:pt x="57" y="498"/>
                  <a:pt x="60" y="501"/>
                </a:cubicBezTo>
                <a:cubicBezTo>
                  <a:pt x="63" y="504"/>
                  <a:pt x="60" y="495"/>
                  <a:pt x="63" y="492"/>
                </a:cubicBezTo>
                <a:cubicBezTo>
                  <a:pt x="66" y="492"/>
                  <a:pt x="63" y="501"/>
                  <a:pt x="72" y="504"/>
                </a:cubicBezTo>
                <a:cubicBezTo>
                  <a:pt x="78" y="507"/>
                  <a:pt x="72" y="501"/>
                  <a:pt x="75" y="498"/>
                </a:cubicBezTo>
                <a:cubicBezTo>
                  <a:pt x="78" y="498"/>
                  <a:pt x="84" y="507"/>
                  <a:pt x="87" y="507"/>
                </a:cubicBezTo>
                <a:cubicBezTo>
                  <a:pt x="90" y="510"/>
                  <a:pt x="87" y="504"/>
                  <a:pt x="84" y="501"/>
                </a:cubicBezTo>
                <a:cubicBezTo>
                  <a:pt x="84" y="498"/>
                  <a:pt x="87" y="498"/>
                  <a:pt x="93" y="501"/>
                </a:cubicBezTo>
                <a:cubicBezTo>
                  <a:pt x="96" y="501"/>
                  <a:pt x="99" y="501"/>
                  <a:pt x="99" y="498"/>
                </a:cubicBezTo>
                <a:cubicBezTo>
                  <a:pt x="99" y="498"/>
                  <a:pt x="99" y="498"/>
                  <a:pt x="102" y="498"/>
                </a:cubicBezTo>
                <a:cubicBezTo>
                  <a:pt x="96" y="495"/>
                  <a:pt x="84" y="498"/>
                  <a:pt x="81" y="498"/>
                </a:cubicBezTo>
                <a:cubicBezTo>
                  <a:pt x="81" y="498"/>
                  <a:pt x="81" y="468"/>
                  <a:pt x="81" y="459"/>
                </a:cubicBezTo>
                <a:cubicBezTo>
                  <a:pt x="81" y="459"/>
                  <a:pt x="81" y="459"/>
                  <a:pt x="81" y="459"/>
                </a:cubicBezTo>
                <a:cubicBezTo>
                  <a:pt x="78" y="459"/>
                  <a:pt x="72" y="462"/>
                  <a:pt x="72" y="456"/>
                </a:cubicBezTo>
                <a:cubicBezTo>
                  <a:pt x="72" y="456"/>
                  <a:pt x="72" y="456"/>
                  <a:pt x="72" y="453"/>
                </a:cubicBezTo>
                <a:cubicBezTo>
                  <a:pt x="72" y="453"/>
                  <a:pt x="69" y="453"/>
                  <a:pt x="66" y="450"/>
                </a:cubicBezTo>
                <a:cubicBezTo>
                  <a:pt x="63" y="450"/>
                  <a:pt x="51" y="450"/>
                  <a:pt x="48" y="450"/>
                </a:cubicBezTo>
                <a:close/>
              </a:path>
            </a:pathLst>
          </a:custGeom>
          <a:solidFill>
            <a:srgbClr val="00B05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7" name="Freeform 115">
            <a:extLst>
              <a:ext uri="{FF2B5EF4-FFF2-40B4-BE49-F238E27FC236}">
                <a16:creationId xmlns:a16="http://schemas.microsoft.com/office/drawing/2014/main" id="{0F6EC506-3B2A-4484-A169-688BF7809EF4}"/>
              </a:ext>
            </a:extLst>
          </p:cNvPr>
          <p:cNvSpPr>
            <a:spLocks/>
          </p:cNvSpPr>
          <p:nvPr/>
        </p:nvSpPr>
        <p:spPr bwMode="auto">
          <a:xfrm>
            <a:off x="3954463" y="4897438"/>
            <a:ext cx="252412" cy="260351"/>
          </a:xfrm>
          <a:custGeom>
            <a:avLst/>
            <a:gdLst>
              <a:gd name="T0" fmla="*/ 2147483646 w 99"/>
              <a:gd name="T1" fmla="*/ 2147483646 h 102"/>
              <a:gd name="T2" fmla="*/ 2147483646 w 99"/>
              <a:gd name="T3" fmla="*/ 2147483646 h 102"/>
              <a:gd name="T4" fmla="*/ 2147483646 w 99"/>
              <a:gd name="T5" fmla="*/ 2147483646 h 102"/>
              <a:gd name="T6" fmla="*/ 2147483646 w 99"/>
              <a:gd name="T7" fmla="*/ 2147483646 h 102"/>
              <a:gd name="T8" fmla="*/ 2147483646 w 99"/>
              <a:gd name="T9" fmla="*/ 2147483646 h 102"/>
              <a:gd name="T10" fmla="*/ 2147483646 w 99"/>
              <a:gd name="T11" fmla="*/ 2147483646 h 102"/>
              <a:gd name="T12" fmla="*/ 2147483646 w 99"/>
              <a:gd name="T13" fmla="*/ 2147483646 h 102"/>
              <a:gd name="T14" fmla="*/ 2147483646 w 99"/>
              <a:gd name="T15" fmla="*/ 2147483646 h 102"/>
              <a:gd name="T16" fmla="*/ 2147483646 w 99"/>
              <a:gd name="T17" fmla="*/ 2147483646 h 102"/>
              <a:gd name="T18" fmla="*/ 2147483646 w 99"/>
              <a:gd name="T19" fmla="*/ 0 h 102"/>
              <a:gd name="T20" fmla="*/ 2147483646 w 99"/>
              <a:gd name="T21" fmla="*/ 2147483646 h 102"/>
              <a:gd name="T22" fmla="*/ 2147483646 w 99"/>
              <a:gd name="T23" fmla="*/ 2147483646 h 102"/>
              <a:gd name="T24" fmla="*/ 2147483646 w 99"/>
              <a:gd name="T25" fmla="*/ 2147483646 h 102"/>
              <a:gd name="T26" fmla="*/ 2147483646 w 99"/>
              <a:gd name="T27" fmla="*/ 2147483646 h 102"/>
              <a:gd name="T28" fmla="*/ 0 w 99"/>
              <a:gd name="T29" fmla="*/ 2147483646 h 102"/>
              <a:gd name="T30" fmla="*/ 2147483646 w 99"/>
              <a:gd name="T31" fmla="*/ 2147483646 h 102"/>
              <a:gd name="T32" fmla="*/ 2147483646 w 99"/>
              <a:gd name="T33" fmla="*/ 2147483646 h 102"/>
              <a:gd name="T34" fmla="*/ 2147483646 w 99"/>
              <a:gd name="T35" fmla="*/ 2147483646 h 102"/>
              <a:gd name="T36" fmla="*/ 2147483646 w 99"/>
              <a:gd name="T37" fmla="*/ 2147483646 h 102"/>
              <a:gd name="T38" fmla="*/ 2147483646 w 99"/>
              <a:gd name="T39" fmla="*/ 2147483646 h 102"/>
              <a:gd name="T40" fmla="*/ 2147483646 w 99"/>
              <a:gd name="T41" fmla="*/ 2147483646 h 102"/>
              <a:gd name="T42" fmla="*/ 2147483646 w 99"/>
              <a:gd name="T43" fmla="*/ 2147483646 h 102"/>
              <a:gd name="T44" fmla="*/ 2147483646 w 99"/>
              <a:gd name="T45" fmla="*/ 2147483646 h 102"/>
              <a:gd name="T46" fmla="*/ 2147483646 w 99"/>
              <a:gd name="T47" fmla="*/ 2147483646 h 102"/>
              <a:gd name="T48" fmla="*/ 2147483646 w 99"/>
              <a:gd name="T49" fmla="*/ 2147483646 h 102"/>
              <a:gd name="T50" fmla="*/ 2147483646 w 99"/>
              <a:gd name="T51" fmla="*/ 2147483646 h 102"/>
              <a:gd name="T52" fmla="*/ 2147483646 w 99"/>
              <a:gd name="T53" fmla="*/ 2147483646 h 10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99" h="102">
                <a:moveTo>
                  <a:pt x="96" y="54"/>
                </a:moveTo>
                <a:cubicBezTo>
                  <a:pt x="90" y="54"/>
                  <a:pt x="87" y="57"/>
                  <a:pt x="87" y="57"/>
                </a:cubicBezTo>
                <a:cubicBezTo>
                  <a:pt x="84" y="57"/>
                  <a:pt x="81" y="48"/>
                  <a:pt x="81" y="45"/>
                </a:cubicBezTo>
                <a:cubicBezTo>
                  <a:pt x="78" y="42"/>
                  <a:pt x="75" y="33"/>
                  <a:pt x="72" y="36"/>
                </a:cubicBezTo>
                <a:cubicBezTo>
                  <a:pt x="69" y="36"/>
                  <a:pt x="69" y="33"/>
                  <a:pt x="63" y="33"/>
                </a:cubicBezTo>
                <a:cubicBezTo>
                  <a:pt x="54" y="33"/>
                  <a:pt x="54" y="33"/>
                  <a:pt x="57" y="24"/>
                </a:cubicBezTo>
                <a:cubicBezTo>
                  <a:pt x="60" y="18"/>
                  <a:pt x="51" y="12"/>
                  <a:pt x="54" y="12"/>
                </a:cubicBezTo>
                <a:cubicBezTo>
                  <a:pt x="57" y="9"/>
                  <a:pt x="57" y="9"/>
                  <a:pt x="54" y="6"/>
                </a:cubicBezTo>
                <a:cubicBezTo>
                  <a:pt x="54" y="6"/>
                  <a:pt x="54" y="6"/>
                  <a:pt x="51" y="6"/>
                </a:cubicBezTo>
                <a:cubicBezTo>
                  <a:pt x="51" y="6"/>
                  <a:pt x="45" y="0"/>
                  <a:pt x="42" y="0"/>
                </a:cubicBezTo>
                <a:cubicBezTo>
                  <a:pt x="36" y="0"/>
                  <a:pt x="33" y="0"/>
                  <a:pt x="30" y="3"/>
                </a:cubicBezTo>
                <a:cubicBezTo>
                  <a:pt x="24" y="3"/>
                  <a:pt x="18" y="3"/>
                  <a:pt x="15" y="6"/>
                </a:cubicBezTo>
                <a:cubicBezTo>
                  <a:pt x="12" y="6"/>
                  <a:pt x="6" y="12"/>
                  <a:pt x="6" y="15"/>
                </a:cubicBezTo>
                <a:cubicBezTo>
                  <a:pt x="6" y="18"/>
                  <a:pt x="6" y="33"/>
                  <a:pt x="3" y="33"/>
                </a:cubicBezTo>
                <a:cubicBezTo>
                  <a:pt x="0" y="33"/>
                  <a:pt x="0" y="33"/>
                  <a:pt x="0" y="33"/>
                </a:cubicBezTo>
                <a:cubicBezTo>
                  <a:pt x="3" y="36"/>
                  <a:pt x="9" y="45"/>
                  <a:pt x="15" y="48"/>
                </a:cubicBezTo>
                <a:cubicBezTo>
                  <a:pt x="21" y="51"/>
                  <a:pt x="21" y="57"/>
                  <a:pt x="27" y="57"/>
                </a:cubicBezTo>
                <a:cubicBezTo>
                  <a:pt x="33" y="57"/>
                  <a:pt x="39" y="60"/>
                  <a:pt x="39" y="63"/>
                </a:cubicBezTo>
                <a:cubicBezTo>
                  <a:pt x="42" y="66"/>
                  <a:pt x="60" y="72"/>
                  <a:pt x="60" y="72"/>
                </a:cubicBezTo>
                <a:cubicBezTo>
                  <a:pt x="63" y="75"/>
                  <a:pt x="51" y="81"/>
                  <a:pt x="51" y="87"/>
                </a:cubicBezTo>
                <a:cubicBezTo>
                  <a:pt x="51" y="93"/>
                  <a:pt x="48" y="93"/>
                  <a:pt x="48" y="96"/>
                </a:cubicBezTo>
                <a:cubicBezTo>
                  <a:pt x="48" y="99"/>
                  <a:pt x="57" y="96"/>
                  <a:pt x="60" y="99"/>
                </a:cubicBezTo>
                <a:cubicBezTo>
                  <a:pt x="63" y="99"/>
                  <a:pt x="66" y="96"/>
                  <a:pt x="69" y="99"/>
                </a:cubicBezTo>
                <a:cubicBezTo>
                  <a:pt x="72" y="102"/>
                  <a:pt x="78" y="96"/>
                  <a:pt x="78" y="96"/>
                </a:cubicBezTo>
                <a:cubicBezTo>
                  <a:pt x="81" y="99"/>
                  <a:pt x="84" y="93"/>
                  <a:pt x="87" y="93"/>
                </a:cubicBezTo>
                <a:cubicBezTo>
                  <a:pt x="93" y="93"/>
                  <a:pt x="96" y="81"/>
                  <a:pt x="93" y="75"/>
                </a:cubicBezTo>
                <a:cubicBezTo>
                  <a:pt x="93" y="72"/>
                  <a:pt x="99" y="57"/>
                  <a:pt x="96" y="54"/>
                </a:cubicBezTo>
                <a:close/>
              </a:path>
            </a:pathLst>
          </a:custGeom>
          <a:solidFill>
            <a:srgbClr val="00B05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8" name="Freeform 116">
            <a:extLst>
              <a:ext uri="{FF2B5EF4-FFF2-40B4-BE49-F238E27FC236}">
                <a16:creationId xmlns:a16="http://schemas.microsoft.com/office/drawing/2014/main" id="{6170DE80-CA5D-4B55-A30B-F6F37472BDBD}"/>
              </a:ext>
            </a:extLst>
          </p:cNvPr>
          <p:cNvSpPr>
            <a:spLocks/>
          </p:cNvSpPr>
          <p:nvPr/>
        </p:nvSpPr>
        <p:spPr bwMode="auto">
          <a:xfrm>
            <a:off x="3281365" y="4008439"/>
            <a:ext cx="98425" cy="76200"/>
          </a:xfrm>
          <a:custGeom>
            <a:avLst/>
            <a:gdLst>
              <a:gd name="T0" fmla="*/ 2147483646 w 39"/>
              <a:gd name="T1" fmla="*/ 2147483646 h 30"/>
              <a:gd name="T2" fmla="*/ 2147483646 w 39"/>
              <a:gd name="T3" fmla="*/ 2147483646 h 30"/>
              <a:gd name="T4" fmla="*/ 2147483646 w 39"/>
              <a:gd name="T5" fmla="*/ 2147483646 h 30"/>
              <a:gd name="T6" fmla="*/ 2147483646 w 39"/>
              <a:gd name="T7" fmla="*/ 2147483646 h 30"/>
              <a:gd name="T8" fmla="*/ 2147483646 w 39"/>
              <a:gd name="T9" fmla="*/ 0 h 30"/>
              <a:gd name="T10" fmla="*/ 2147483646 w 39"/>
              <a:gd name="T11" fmla="*/ 0 h 30"/>
              <a:gd name="T12" fmla="*/ 2147483646 w 39"/>
              <a:gd name="T13" fmla="*/ 2147483646 h 30"/>
              <a:gd name="T14" fmla="*/ 2147483646 w 39"/>
              <a:gd name="T15" fmla="*/ 2147483646 h 30"/>
              <a:gd name="T16" fmla="*/ 2147483646 w 39"/>
              <a:gd name="T17" fmla="*/ 2147483646 h 30"/>
              <a:gd name="T18" fmla="*/ 2147483646 w 39"/>
              <a:gd name="T19" fmla="*/ 2147483646 h 30"/>
              <a:gd name="T20" fmla="*/ 2147483646 w 39"/>
              <a:gd name="T21" fmla="*/ 2147483646 h 30"/>
              <a:gd name="T22" fmla="*/ 2147483646 w 39"/>
              <a:gd name="T23" fmla="*/ 2147483646 h 30"/>
              <a:gd name="T24" fmla="*/ 2147483646 w 39"/>
              <a:gd name="T25" fmla="*/ 2147483646 h 30"/>
              <a:gd name="T26" fmla="*/ 2147483646 w 39"/>
              <a:gd name="T27" fmla="*/ 2147483646 h 3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" h="30">
                <a:moveTo>
                  <a:pt x="36" y="24"/>
                </a:moveTo>
                <a:cubicBezTo>
                  <a:pt x="36" y="24"/>
                  <a:pt x="36" y="18"/>
                  <a:pt x="39" y="18"/>
                </a:cubicBezTo>
                <a:cubicBezTo>
                  <a:pt x="36" y="12"/>
                  <a:pt x="30" y="6"/>
                  <a:pt x="27" y="3"/>
                </a:cubicBezTo>
                <a:cubicBezTo>
                  <a:pt x="24" y="3"/>
                  <a:pt x="24" y="3"/>
                  <a:pt x="21" y="3"/>
                </a:cubicBezTo>
                <a:cubicBezTo>
                  <a:pt x="18" y="0"/>
                  <a:pt x="12" y="3"/>
                  <a:pt x="12" y="0"/>
                </a:cubicBezTo>
                <a:cubicBezTo>
                  <a:pt x="9" y="0"/>
                  <a:pt x="6" y="0"/>
                  <a:pt x="6" y="0"/>
                </a:cubicBezTo>
                <a:cubicBezTo>
                  <a:pt x="6" y="3"/>
                  <a:pt x="6" y="3"/>
                  <a:pt x="3" y="6"/>
                </a:cubicBezTo>
                <a:cubicBezTo>
                  <a:pt x="0" y="6"/>
                  <a:pt x="0" y="12"/>
                  <a:pt x="6" y="15"/>
                </a:cubicBezTo>
                <a:cubicBezTo>
                  <a:pt x="12" y="18"/>
                  <a:pt x="9" y="12"/>
                  <a:pt x="12" y="12"/>
                </a:cubicBezTo>
                <a:cubicBezTo>
                  <a:pt x="15" y="12"/>
                  <a:pt x="15" y="18"/>
                  <a:pt x="18" y="18"/>
                </a:cubicBezTo>
                <a:cubicBezTo>
                  <a:pt x="21" y="18"/>
                  <a:pt x="27" y="21"/>
                  <a:pt x="27" y="24"/>
                </a:cubicBezTo>
                <a:cubicBezTo>
                  <a:pt x="27" y="27"/>
                  <a:pt x="27" y="30"/>
                  <a:pt x="33" y="30"/>
                </a:cubicBezTo>
                <a:cubicBezTo>
                  <a:pt x="33" y="30"/>
                  <a:pt x="33" y="30"/>
                  <a:pt x="36" y="30"/>
                </a:cubicBezTo>
                <a:cubicBezTo>
                  <a:pt x="36" y="27"/>
                  <a:pt x="36" y="24"/>
                  <a:pt x="36" y="24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19" name="Freeform 117">
            <a:extLst>
              <a:ext uri="{FF2B5EF4-FFF2-40B4-BE49-F238E27FC236}">
                <a16:creationId xmlns:a16="http://schemas.microsoft.com/office/drawing/2014/main" id="{55B97E5A-48FC-492F-8CF8-EF8EBCDE9707}"/>
              </a:ext>
            </a:extLst>
          </p:cNvPr>
          <p:cNvSpPr>
            <a:spLocks/>
          </p:cNvSpPr>
          <p:nvPr/>
        </p:nvSpPr>
        <p:spPr bwMode="auto">
          <a:xfrm>
            <a:off x="3371851" y="4044951"/>
            <a:ext cx="168275" cy="77788"/>
          </a:xfrm>
          <a:custGeom>
            <a:avLst/>
            <a:gdLst>
              <a:gd name="T0" fmla="*/ 2147483646 w 66"/>
              <a:gd name="T1" fmla="*/ 2147483646 h 30"/>
              <a:gd name="T2" fmla="*/ 2147483646 w 66"/>
              <a:gd name="T3" fmla="*/ 2147483646 h 30"/>
              <a:gd name="T4" fmla="*/ 2147483646 w 66"/>
              <a:gd name="T5" fmla="*/ 2147483646 h 30"/>
              <a:gd name="T6" fmla="*/ 2147483646 w 66"/>
              <a:gd name="T7" fmla="*/ 2147483646 h 30"/>
              <a:gd name="T8" fmla="*/ 2147483646 w 66"/>
              <a:gd name="T9" fmla="*/ 2147483646 h 30"/>
              <a:gd name="T10" fmla="*/ 0 w 66"/>
              <a:gd name="T11" fmla="*/ 2147483646 h 30"/>
              <a:gd name="T12" fmla="*/ 0 w 66"/>
              <a:gd name="T13" fmla="*/ 2147483646 h 30"/>
              <a:gd name="T14" fmla="*/ 2147483646 w 66"/>
              <a:gd name="T15" fmla="*/ 2147483646 h 30"/>
              <a:gd name="T16" fmla="*/ 2147483646 w 66"/>
              <a:gd name="T17" fmla="*/ 2147483646 h 30"/>
              <a:gd name="T18" fmla="*/ 2147483646 w 66"/>
              <a:gd name="T19" fmla="*/ 2147483646 h 30"/>
              <a:gd name="T20" fmla="*/ 2147483646 w 66"/>
              <a:gd name="T21" fmla="*/ 2147483646 h 30"/>
              <a:gd name="T22" fmla="*/ 2147483646 w 66"/>
              <a:gd name="T23" fmla="*/ 2147483646 h 30"/>
              <a:gd name="T24" fmla="*/ 2147483646 w 66"/>
              <a:gd name="T25" fmla="*/ 2147483646 h 30"/>
              <a:gd name="T26" fmla="*/ 2147483646 w 66"/>
              <a:gd name="T27" fmla="*/ 2147483646 h 30"/>
              <a:gd name="T28" fmla="*/ 2147483646 w 66"/>
              <a:gd name="T29" fmla="*/ 2147483646 h 30"/>
              <a:gd name="T30" fmla="*/ 2147483646 w 66"/>
              <a:gd name="T31" fmla="*/ 2147483646 h 30"/>
              <a:gd name="T32" fmla="*/ 2147483646 w 66"/>
              <a:gd name="T33" fmla="*/ 2147483646 h 30"/>
              <a:gd name="T34" fmla="*/ 2147483646 w 66"/>
              <a:gd name="T35" fmla="*/ 2147483646 h 3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66" h="30">
                <a:moveTo>
                  <a:pt x="57" y="9"/>
                </a:moveTo>
                <a:cubicBezTo>
                  <a:pt x="54" y="3"/>
                  <a:pt x="48" y="3"/>
                  <a:pt x="42" y="3"/>
                </a:cubicBezTo>
                <a:cubicBezTo>
                  <a:pt x="39" y="0"/>
                  <a:pt x="33" y="3"/>
                  <a:pt x="27" y="9"/>
                </a:cubicBezTo>
                <a:cubicBezTo>
                  <a:pt x="21" y="12"/>
                  <a:pt x="12" y="9"/>
                  <a:pt x="9" y="6"/>
                </a:cubicBezTo>
                <a:cubicBezTo>
                  <a:pt x="6" y="6"/>
                  <a:pt x="6" y="3"/>
                  <a:pt x="3" y="3"/>
                </a:cubicBezTo>
                <a:cubicBezTo>
                  <a:pt x="0" y="3"/>
                  <a:pt x="0" y="9"/>
                  <a:pt x="0" y="9"/>
                </a:cubicBezTo>
                <a:cubicBezTo>
                  <a:pt x="0" y="9"/>
                  <a:pt x="0" y="12"/>
                  <a:pt x="0" y="15"/>
                </a:cubicBezTo>
                <a:cubicBezTo>
                  <a:pt x="3" y="15"/>
                  <a:pt x="12" y="18"/>
                  <a:pt x="15" y="21"/>
                </a:cubicBezTo>
                <a:cubicBezTo>
                  <a:pt x="18" y="27"/>
                  <a:pt x="21" y="24"/>
                  <a:pt x="21" y="27"/>
                </a:cubicBezTo>
                <a:cubicBezTo>
                  <a:pt x="24" y="30"/>
                  <a:pt x="30" y="27"/>
                  <a:pt x="30" y="24"/>
                </a:cubicBezTo>
                <a:cubicBezTo>
                  <a:pt x="33" y="24"/>
                  <a:pt x="27" y="21"/>
                  <a:pt x="27" y="18"/>
                </a:cubicBezTo>
                <a:cubicBezTo>
                  <a:pt x="27" y="15"/>
                  <a:pt x="33" y="18"/>
                  <a:pt x="33" y="12"/>
                </a:cubicBezTo>
                <a:cubicBezTo>
                  <a:pt x="36" y="9"/>
                  <a:pt x="42" y="9"/>
                  <a:pt x="45" y="9"/>
                </a:cubicBezTo>
                <a:cubicBezTo>
                  <a:pt x="51" y="12"/>
                  <a:pt x="54" y="12"/>
                  <a:pt x="48" y="18"/>
                </a:cubicBezTo>
                <a:cubicBezTo>
                  <a:pt x="48" y="21"/>
                  <a:pt x="51" y="24"/>
                  <a:pt x="57" y="30"/>
                </a:cubicBezTo>
                <a:cubicBezTo>
                  <a:pt x="60" y="27"/>
                  <a:pt x="63" y="21"/>
                  <a:pt x="63" y="21"/>
                </a:cubicBezTo>
                <a:cubicBezTo>
                  <a:pt x="66" y="18"/>
                  <a:pt x="66" y="18"/>
                  <a:pt x="66" y="18"/>
                </a:cubicBezTo>
                <a:cubicBezTo>
                  <a:pt x="63" y="18"/>
                  <a:pt x="60" y="12"/>
                  <a:pt x="57" y="9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0" name="Freeform 118">
            <a:extLst>
              <a:ext uri="{FF2B5EF4-FFF2-40B4-BE49-F238E27FC236}">
                <a16:creationId xmlns:a16="http://schemas.microsoft.com/office/drawing/2014/main" id="{3BCCD93D-5D0E-4148-875D-5D86E2A90EB8}"/>
              </a:ext>
            </a:extLst>
          </p:cNvPr>
          <p:cNvSpPr>
            <a:spLocks/>
          </p:cNvSpPr>
          <p:nvPr/>
        </p:nvSpPr>
        <p:spPr bwMode="auto">
          <a:xfrm>
            <a:off x="3487739" y="3960814"/>
            <a:ext cx="344487" cy="492125"/>
          </a:xfrm>
          <a:custGeom>
            <a:avLst/>
            <a:gdLst>
              <a:gd name="T0" fmla="*/ 2147483646 w 135"/>
              <a:gd name="T1" fmla="*/ 2147483646 h 192"/>
              <a:gd name="T2" fmla="*/ 2147483646 w 135"/>
              <a:gd name="T3" fmla="*/ 2147483646 h 192"/>
              <a:gd name="T4" fmla="*/ 2147483646 w 135"/>
              <a:gd name="T5" fmla="*/ 2147483646 h 192"/>
              <a:gd name="T6" fmla="*/ 2147483646 w 135"/>
              <a:gd name="T7" fmla="*/ 2147483646 h 192"/>
              <a:gd name="T8" fmla="*/ 2147483646 w 135"/>
              <a:gd name="T9" fmla="*/ 2147483646 h 192"/>
              <a:gd name="T10" fmla="*/ 2147483646 w 135"/>
              <a:gd name="T11" fmla="*/ 2147483646 h 192"/>
              <a:gd name="T12" fmla="*/ 2147483646 w 135"/>
              <a:gd name="T13" fmla="*/ 2147483646 h 192"/>
              <a:gd name="T14" fmla="*/ 2147483646 w 135"/>
              <a:gd name="T15" fmla="*/ 2147483646 h 192"/>
              <a:gd name="T16" fmla="*/ 2147483646 w 135"/>
              <a:gd name="T17" fmla="*/ 2147483646 h 192"/>
              <a:gd name="T18" fmla="*/ 2147483646 w 135"/>
              <a:gd name="T19" fmla="*/ 2147483646 h 192"/>
              <a:gd name="T20" fmla="*/ 2147483646 w 135"/>
              <a:gd name="T21" fmla="*/ 2147483646 h 192"/>
              <a:gd name="T22" fmla="*/ 2147483646 w 135"/>
              <a:gd name="T23" fmla="*/ 2147483646 h 192"/>
              <a:gd name="T24" fmla="*/ 2147483646 w 135"/>
              <a:gd name="T25" fmla="*/ 2147483646 h 192"/>
              <a:gd name="T26" fmla="*/ 2147483646 w 135"/>
              <a:gd name="T27" fmla="*/ 2147483646 h 192"/>
              <a:gd name="T28" fmla="*/ 2147483646 w 135"/>
              <a:gd name="T29" fmla="*/ 2147483646 h 192"/>
              <a:gd name="T30" fmla="*/ 2147483646 w 135"/>
              <a:gd name="T31" fmla="*/ 2147483646 h 192"/>
              <a:gd name="T32" fmla="*/ 2147483646 w 135"/>
              <a:gd name="T33" fmla="*/ 2147483646 h 192"/>
              <a:gd name="T34" fmla="*/ 2147483646 w 135"/>
              <a:gd name="T35" fmla="*/ 2147483646 h 192"/>
              <a:gd name="T36" fmla="*/ 2147483646 w 135"/>
              <a:gd name="T37" fmla="*/ 2147483646 h 192"/>
              <a:gd name="T38" fmla="*/ 2147483646 w 135"/>
              <a:gd name="T39" fmla="*/ 2147483646 h 192"/>
              <a:gd name="T40" fmla="*/ 2147483646 w 135"/>
              <a:gd name="T41" fmla="*/ 2147483646 h 192"/>
              <a:gd name="T42" fmla="*/ 2147483646 w 135"/>
              <a:gd name="T43" fmla="*/ 2147483646 h 192"/>
              <a:gd name="T44" fmla="*/ 2147483646 w 135"/>
              <a:gd name="T45" fmla="*/ 2147483646 h 192"/>
              <a:gd name="T46" fmla="*/ 2147483646 w 135"/>
              <a:gd name="T47" fmla="*/ 2147483646 h 192"/>
              <a:gd name="T48" fmla="*/ 2147483646 w 135"/>
              <a:gd name="T49" fmla="*/ 2147483646 h 192"/>
              <a:gd name="T50" fmla="*/ 2147483646 w 135"/>
              <a:gd name="T51" fmla="*/ 2147483646 h 192"/>
              <a:gd name="T52" fmla="*/ 2147483646 w 135"/>
              <a:gd name="T53" fmla="*/ 2147483646 h 192"/>
              <a:gd name="T54" fmla="*/ 2147483646 w 135"/>
              <a:gd name="T55" fmla="*/ 2147483646 h 192"/>
              <a:gd name="T56" fmla="*/ 2147483646 w 135"/>
              <a:gd name="T57" fmla="*/ 2147483646 h 192"/>
              <a:gd name="T58" fmla="*/ 2147483646 w 135"/>
              <a:gd name="T59" fmla="*/ 2147483646 h 192"/>
              <a:gd name="T60" fmla="*/ 2147483646 w 135"/>
              <a:gd name="T61" fmla="*/ 2147483646 h 192"/>
              <a:gd name="T62" fmla="*/ 2147483646 w 135"/>
              <a:gd name="T63" fmla="*/ 2147483646 h 192"/>
              <a:gd name="T64" fmla="*/ 2147483646 w 135"/>
              <a:gd name="T65" fmla="*/ 2147483646 h 192"/>
              <a:gd name="T66" fmla="*/ 2147483646 w 135"/>
              <a:gd name="T67" fmla="*/ 2147483646 h 192"/>
              <a:gd name="T68" fmla="*/ 2147483646 w 135"/>
              <a:gd name="T69" fmla="*/ 2147483646 h 192"/>
              <a:gd name="T70" fmla="*/ 2147483646 w 135"/>
              <a:gd name="T71" fmla="*/ 2147483646 h 192"/>
              <a:gd name="T72" fmla="*/ 2147483646 w 135"/>
              <a:gd name="T73" fmla="*/ 2147483646 h 192"/>
              <a:gd name="T74" fmla="*/ 2147483646 w 135"/>
              <a:gd name="T75" fmla="*/ 2147483646 h 192"/>
              <a:gd name="T76" fmla="*/ 2147483646 w 135"/>
              <a:gd name="T77" fmla="*/ 2147483646 h 192"/>
              <a:gd name="T78" fmla="*/ 2147483646 w 135"/>
              <a:gd name="T79" fmla="*/ 2147483646 h 192"/>
              <a:gd name="T80" fmla="*/ 2147483646 w 135"/>
              <a:gd name="T81" fmla="*/ 2147483646 h 192"/>
              <a:gd name="T82" fmla="*/ 2147483646 w 135"/>
              <a:gd name="T83" fmla="*/ 2147483646 h 192"/>
              <a:gd name="T84" fmla="*/ 2147483646 w 135"/>
              <a:gd name="T85" fmla="*/ 2147483646 h 192"/>
              <a:gd name="T86" fmla="*/ 2147483646 w 135"/>
              <a:gd name="T87" fmla="*/ 2147483646 h 192"/>
              <a:gd name="T88" fmla="*/ 2147483646 w 135"/>
              <a:gd name="T89" fmla="*/ 2147483646 h 192"/>
              <a:gd name="T90" fmla="*/ 2147483646 w 135"/>
              <a:gd name="T91" fmla="*/ 2147483646 h 192"/>
              <a:gd name="T92" fmla="*/ 2147483646 w 135"/>
              <a:gd name="T93" fmla="*/ 2147483646 h 192"/>
              <a:gd name="T94" fmla="*/ 2147483646 w 135"/>
              <a:gd name="T95" fmla="*/ 2147483646 h 192"/>
              <a:gd name="T96" fmla="*/ 2147483646 w 135"/>
              <a:gd name="T97" fmla="*/ 2147483646 h 192"/>
              <a:gd name="T98" fmla="*/ 2147483646 w 135"/>
              <a:gd name="T99" fmla="*/ 2147483646 h 192"/>
              <a:gd name="T100" fmla="*/ 2147483646 w 135"/>
              <a:gd name="T101" fmla="*/ 2147483646 h 192"/>
              <a:gd name="T102" fmla="*/ 2147483646 w 135"/>
              <a:gd name="T103" fmla="*/ 2147483646 h 192"/>
              <a:gd name="T104" fmla="*/ 2147483646 w 135"/>
              <a:gd name="T105" fmla="*/ 2147483646 h 192"/>
              <a:gd name="T106" fmla="*/ 2147483646 w 135"/>
              <a:gd name="T107" fmla="*/ 2147483646 h 192"/>
              <a:gd name="T108" fmla="*/ 2147483646 w 135"/>
              <a:gd name="T109" fmla="*/ 2147483646 h 192"/>
              <a:gd name="T110" fmla="*/ 0 w 135"/>
              <a:gd name="T111" fmla="*/ 2147483646 h 192"/>
              <a:gd name="T112" fmla="*/ 0 w 135"/>
              <a:gd name="T113" fmla="*/ 2147483646 h 192"/>
              <a:gd name="T114" fmla="*/ 2147483646 w 135"/>
              <a:gd name="T115" fmla="*/ 2147483646 h 192"/>
              <a:gd name="T116" fmla="*/ 2147483646 w 135"/>
              <a:gd name="T117" fmla="*/ 2147483646 h 19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35" h="192">
                <a:moveTo>
                  <a:pt x="21" y="141"/>
                </a:moveTo>
                <a:cubicBezTo>
                  <a:pt x="24" y="141"/>
                  <a:pt x="27" y="141"/>
                  <a:pt x="30" y="141"/>
                </a:cubicBezTo>
                <a:cubicBezTo>
                  <a:pt x="30" y="138"/>
                  <a:pt x="33" y="141"/>
                  <a:pt x="36" y="147"/>
                </a:cubicBezTo>
                <a:cubicBezTo>
                  <a:pt x="36" y="147"/>
                  <a:pt x="36" y="147"/>
                  <a:pt x="36" y="147"/>
                </a:cubicBezTo>
                <a:cubicBezTo>
                  <a:pt x="42" y="147"/>
                  <a:pt x="45" y="144"/>
                  <a:pt x="48" y="147"/>
                </a:cubicBezTo>
                <a:cubicBezTo>
                  <a:pt x="51" y="147"/>
                  <a:pt x="48" y="156"/>
                  <a:pt x="54" y="156"/>
                </a:cubicBezTo>
                <a:cubicBezTo>
                  <a:pt x="57" y="156"/>
                  <a:pt x="60" y="162"/>
                  <a:pt x="60" y="162"/>
                </a:cubicBezTo>
                <a:cubicBezTo>
                  <a:pt x="60" y="165"/>
                  <a:pt x="66" y="168"/>
                  <a:pt x="66" y="171"/>
                </a:cubicBezTo>
                <a:cubicBezTo>
                  <a:pt x="66" y="174"/>
                  <a:pt x="75" y="174"/>
                  <a:pt x="78" y="171"/>
                </a:cubicBezTo>
                <a:cubicBezTo>
                  <a:pt x="81" y="171"/>
                  <a:pt x="84" y="171"/>
                  <a:pt x="84" y="171"/>
                </a:cubicBezTo>
                <a:cubicBezTo>
                  <a:pt x="87" y="171"/>
                  <a:pt x="90" y="171"/>
                  <a:pt x="93" y="171"/>
                </a:cubicBezTo>
                <a:cubicBezTo>
                  <a:pt x="93" y="171"/>
                  <a:pt x="102" y="174"/>
                  <a:pt x="99" y="177"/>
                </a:cubicBezTo>
                <a:cubicBezTo>
                  <a:pt x="99" y="180"/>
                  <a:pt x="93" y="183"/>
                  <a:pt x="93" y="186"/>
                </a:cubicBezTo>
                <a:cubicBezTo>
                  <a:pt x="96" y="189"/>
                  <a:pt x="99" y="189"/>
                  <a:pt x="102" y="192"/>
                </a:cubicBezTo>
                <a:cubicBezTo>
                  <a:pt x="102" y="192"/>
                  <a:pt x="102" y="192"/>
                  <a:pt x="102" y="192"/>
                </a:cubicBezTo>
                <a:cubicBezTo>
                  <a:pt x="105" y="192"/>
                  <a:pt x="105" y="180"/>
                  <a:pt x="105" y="177"/>
                </a:cubicBezTo>
                <a:cubicBezTo>
                  <a:pt x="105" y="174"/>
                  <a:pt x="108" y="165"/>
                  <a:pt x="108" y="162"/>
                </a:cubicBezTo>
                <a:cubicBezTo>
                  <a:pt x="111" y="156"/>
                  <a:pt x="102" y="150"/>
                  <a:pt x="102" y="144"/>
                </a:cubicBezTo>
                <a:cubicBezTo>
                  <a:pt x="102" y="135"/>
                  <a:pt x="105" y="141"/>
                  <a:pt x="108" y="138"/>
                </a:cubicBezTo>
                <a:cubicBezTo>
                  <a:pt x="114" y="135"/>
                  <a:pt x="108" y="132"/>
                  <a:pt x="108" y="132"/>
                </a:cubicBezTo>
                <a:cubicBezTo>
                  <a:pt x="105" y="132"/>
                  <a:pt x="102" y="129"/>
                  <a:pt x="105" y="126"/>
                </a:cubicBezTo>
                <a:cubicBezTo>
                  <a:pt x="105" y="123"/>
                  <a:pt x="117" y="126"/>
                  <a:pt x="120" y="126"/>
                </a:cubicBezTo>
                <a:cubicBezTo>
                  <a:pt x="126" y="126"/>
                  <a:pt x="132" y="120"/>
                  <a:pt x="132" y="120"/>
                </a:cubicBezTo>
                <a:cubicBezTo>
                  <a:pt x="132" y="120"/>
                  <a:pt x="135" y="117"/>
                  <a:pt x="132" y="114"/>
                </a:cubicBezTo>
                <a:cubicBezTo>
                  <a:pt x="129" y="111"/>
                  <a:pt x="129" y="108"/>
                  <a:pt x="132" y="105"/>
                </a:cubicBezTo>
                <a:cubicBezTo>
                  <a:pt x="135" y="105"/>
                  <a:pt x="129" y="102"/>
                  <a:pt x="126" y="99"/>
                </a:cubicBezTo>
                <a:cubicBezTo>
                  <a:pt x="123" y="93"/>
                  <a:pt x="126" y="84"/>
                  <a:pt x="129" y="78"/>
                </a:cubicBezTo>
                <a:cubicBezTo>
                  <a:pt x="132" y="72"/>
                  <a:pt x="123" y="72"/>
                  <a:pt x="117" y="75"/>
                </a:cubicBezTo>
                <a:cubicBezTo>
                  <a:pt x="111" y="75"/>
                  <a:pt x="105" y="72"/>
                  <a:pt x="102" y="66"/>
                </a:cubicBezTo>
                <a:cubicBezTo>
                  <a:pt x="96" y="60"/>
                  <a:pt x="90" y="66"/>
                  <a:pt x="81" y="66"/>
                </a:cubicBezTo>
                <a:cubicBezTo>
                  <a:pt x="72" y="66"/>
                  <a:pt x="75" y="54"/>
                  <a:pt x="75" y="51"/>
                </a:cubicBezTo>
                <a:cubicBezTo>
                  <a:pt x="75" y="45"/>
                  <a:pt x="69" y="45"/>
                  <a:pt x="69" y="42"/>
                </a:cubicBezTo>
                <a:cubicBezTo>
                  <a:pt x="69" y="39"/>
                  <a:pt x="66" y="39"/>
                  <a:pt x="63" y="39"/>
                </a:cubicBezTo>
                <a:cubicBezTo>
                  <a:pt x="63" y="39"/>
                  <a:pt x="63" y="36"/>
                  <a:pt x="66" y="36"/>
                </a:cubicBezTo>
                <a:cubicBezTo>
                  <a:pt x="69" y="33"/>
                  <a:pt x="66" y="30"/>
                  <a:pt x="69" y="27"/>
                </a:cubicBezTo>
                <a:cubicBezTo>
                  <a:pt x="69" y="21"/>
                  <a:pt x="75" y="18"/>
                  <a:pt x="78" y="15"/>
                </a:cubicBezTo>
                <a:cubicBezTo>
                  <a:pt x="78" y="12"/>
                  <a:pt x="81" y="12"/>
                  <a:pt x="81" y="12"/>
                </a:cubicBezTo>
                <a:cubicBezTo>
                  <a:pt x="81" y="12"/>
                  <a:pt x="81" y="9"/>
                  <a:pt x="84" y="9"/>
                </a:cubicBezTo>
                <a:cubicBezTo>
                  <a:pt x="90" y="9"/>
                  <a:pt x="90" y="6"/>
                  <a:pt x="87" y="3"/>
                </a:cubicBezTo>
                <a:cubicBezTo>
                  <a:pt x="81" y="0"/>
                  <a:pt x="78" y="9"/>
                  <a:pt x="75" y="9"/>
                </a:cubicBezTo>
                <a:cubicBezTo>
                  <a:pt x="69" y="9"/>
                  <a:pt x="66" y="12"/>
                  <a:pt x="63" y="15"/>
                </a:cubicBezTo>
                <a:cubicBezTo>
                  <a:pt x="60" y="15"/>
                  <a:pt x="54" y="15"/>
                  <a:pt x="54" y="18"/>
                </a:cubicBezTo>
                <a:cubicBezTo>
                  <a:pt x="54" y="21"/>
                  <a:pt x="51" y="18"/>
                  <a:pt x="48" y="18"/>
                </a:cubicBezTo>
                <a:cubicBezTo>
                  <a:pt x="45" y="15"/>
                  <a:pt x="39" y="24"/>
                  <a:pt x="39" y="27"/>
                </a:cubicBezTo>
                <a:cubicBezTo>
                  <a:pt x="39" y="30"/>
                  <a:pt x="39" y="33"/>
                  <a:pt x="33" y="36"/>
                </a:cubicBezTo>
                <a:cubicBezTo>
                  <a:pt x="27" y="42"/>
                  <a:pt x="24" y="48"/>
                  <a:pt x="24" y="51"/>
                </a:cubicBezTo>
                <a:cubicBezTo>
                  <a:pt x="21" y="51"/>
                  <a:pt x="21" y="51"/>
                  <a:pt x="21" y="51"/>
                </a:cubicBezTo>
                <a:cubicBezTo>
                  <a:pt x="18" y="54"/>
                  <a:pt x="18" y="54"/>
                  <a:pt x="18" y="54"/>
                </a:cubicBezTo>
                <a:cubicBezTo>
                  <a:pt x="18" y="54"/>
                  <a:pt x="15" y="60"/>
                  <a:pt x="12" y="63"/>
                </a:cubicBezTo>
                <a:cubicBezTo>
                  <a:pt x="12" y="63"/>
                  <a:pt x="15" y="63"/>
                  <a:pt x="15" y="66"/>
                </a:cubicBezTo>
                <a:cubicBezTo>
                  <a:pt x="18" y="69"/>
                  <a:pt x="15" y="72"/>
                  <a:pt x="18" y="75"/>
                </a:cubicBezTo>
                <a:cubicBezTo>
                  <a:pt x="18" y="75"/>
                  <a:pt x="18" y="78"/>
                  <a:pt x="18" y="81"/>
                </a:cubicBezTo>
                <a:cubicBezTo>
                  <a:pt x="15" y="81"/>
                  <a:pt x="18" y="96"/>
                  <a:pt x="18" y="99"/>
                </a:cubicBezTo>
                <a:cubicBezTo>
                  <a:pt x="21" y="99"/>
                  <a:pt x="18" y="102"/>
                  <a:pt x="15" y="108"/>
                </a:cubicBezTo>
                <a:cubicBezTo>
                  <a:pt x="15" y="114"/>
                  <a:pt x="12" y="114"/>
                  <a:pt x="6" y="114"/>
                </a:cubicBezTo>
                <a:cubicBezTo>
                  <a:pt x="3" y="114"/>
                  <a:pt x="3" y="123"/>
                  <a:pt x="0" y="123"/>
                </a:cubicBezTo>
                <a:cubicBezTo>
                  <a:pt x="0" y="126"/>
                  <a:pt x="0" y="126"/>
                  <a:pt x="0" y="126"/>
                </a:cubicBezTo>
                <a:cubicBezTo>
                  <a:pt x="3" y="132"/>
                  <a:pt x="12" y="135"/>
                  <a:pt x="12" y="135"/>
                </a:cubicBezTo>
                <a:cubicBezTo>
                  <a:pt x="15" y="135"/>
                  <a:pt x="18" y="138"/>
                  <a:pt x="21" y="141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1" name="Freeform 119">
            <a:extLst>
              <a:ext uri="{FF2B5EF4-FFF2-40B4-BE49-F238E27FC236}">
                <a16:creationId xmlns:a16="http://schemas.microsoft.com/office/drawing/2014/main" id="{56DE13AD-55ED-48C2-B56F-C05D708563E1}"/>
              </a:ext>
            </a:extLst>
          </p:cNvPr>
          <p:cNvSpPr>
            <a:spLocks/>
          </p:cNvSpPr>
          <p:nvPr/>
        </p:nvSpPr>
        <p:spPr bwMode="auto">
          <a:xfrm>
            <a:off x="3754439" y="4613277"/>
            <a:ext cx="354012" cy="398463"/>
          </a:xfrm>
          <a:custGeom>
            <a:avLst/>
            <a:gdLst>
              <a:gd name="T0" fmla="*/ 2147483646 w 138"/>
              <a:gd name="T1" fmla="*/ 2147483646 h 156"/>
              <a:gd name="T2" fmla="*/ 2147483646 w 138"/>
              <a:gd name="T3" fmla="*/ 2147483646 h 156"/>
              <a:gd name="T4" fmla="*/ 2147483646 w 138"/>
              <a:gd name="T5" fmla="*/ 2147483646 h 156"/>
              <a:gd name="T6" fmla="*/ 2147483646 w 138"/>
              <a:gd name="T7" fmla="*/ 2147483646 h 156"/>
              <a:gd name="T8" fmla="*/ 2147483646 w 138"/>
              <a:gd name="T9" fmla="*/ 2147483646 h 156"/>
              <a:gd name="T10" fmla="*/ 2147483646 w 138"/>
              <a:gd name="T11" fmla="*/ 2147483646 h 156"/>
              <a:gd name="T12" fmla="*/ 2147483646 w 138"/>
              <a:gd name="T13" fmla="*/ 2147483646 h 156"/>
              <a:gd name="T14" fmla="*/ 2147483646 w 138"/>
              <a:gd name="T15" fmla="*/ 2147483646 h 156"/>
              <a:gd name="T16" fmla="*/ 2147483646 w 138"/>
              <a:gd name="T17" fmla="*/ 2147483646 h 156"/>
              <a:gd name="T18" fmla="*/ 2147483646 w 138"/>
              <a:gd name="T19" fmla="*/ 2147483646 h 156"/>
              <a:gd name="T20" fmla="*/ 2147483646 w 138"/>
              <a:gd name="T21" fmla="*/ 2147483646 h 156"/>
              <a:gd name="T22" fmla="*/ 2147483646 w 138"/>
              <a:gd name="T23" fmla="*/ 2147483646 h 156"/>
              <a:gd name="T24" fmla="*/ 2147483646 w 138"/>
              <a:gd name="T25" fmla="*/ 2147483646 h 156"/>
              <a:gd name="T26" fmla="*/ 2147483646 w 138"/>
              <a:gd name="T27" fmla="*/ 2147483646 h 156"/>
              <a:gd name="T28" fmla="*/ 2147483646 w 138"/>
              <a:gd name="T29" fmla="*/ 2147483646 h 156"/>
              <a:gd name="T30" fmla="*/ 2147483646 w 138"/>
              <a:gd name="T31" fmla="*/ 2147483646 h 156"/>
              <a:gd name="T32" fmla="*/ 2147483646 w 138"/>
              <a:gd name="T33" fmla="*/ 2147483646 h 156"/>
              <a:gd name="T34" fmla="*/ 2147483646 w 138"/>
              <a:gd name="T35" fmla="*/ 2147483646 h 156"/>
              <a:gd name="T36" fmla="*/ 2147483646 w 138"/>
              <a:gd name="T37" fmla="*/ 2147483646 h 156"/>
              <a:gd name="T38" fmla="*/ 2147483646 w 138"/>
              <a:gd name="T39" fmla="*/ 2147483646 h 156"/>
              <a:gd name="T40" fmla="*/ 2147483646 w 138"/>
              <a:gd name="T41" fmla="*/ 2147483646 h 156"/>
              <a:gd name="T42" fmla="*/ 2147483646 w 138"/>
              <a:gd name="T43" fmla="*/ 2147483646 h 156"/>
              <a:gd name="T44" fmla="*/ 2147483646 w 138"/>
              <a:gd name="T45" fmla="*/ 2147483646 h 156"/>
              <a:gd name="T46" fmla="*/ 2147483646 w 138"/>
              <a:gd name="T47" fmla="*/ 2147483646 h 156"/>
              <a:gd name="T48" fmla="*/ 2147483646 w 138"/>
              <a:gd name="T49" fmla="*/ 2147483646 h 156"/>
              <a:gd name="T50" fmla="*/ 0 w 138"/>
              <a:gd name="T51" fmla="*/ 2147483646 h 156"/>
              <a:gd name="T52" fmla="*/ 2147483646 w 138"/>
              <a:gd name="T53" fmla="*/ 2147483646 h 156"/>
              <a:gd name="T54" fmla="*/ 2147483646 w 138"/>
              <a:gd name="T55" fmla="*/ 2147483646 h 156"/>
              <a:gd name="T56" fmla="*/ 2147483646 w 138"/>
              <a:gd name="T57" fmla="*/ 2147483646 h 156"/>
              <a:gd name="T58" fmla="*/ 2147483646 w 138"/>
              <a:gd name="T59" fmla="*/ 2147483646 h 156"/>
              <a:gd name="T60" fmla="*/ 2147483646 w 138"/>
              <a:gd name="T61" fmla="*/ 2147483646 h 156"/>
              <a:gd name="T62" fmla="*/ 2147483646 w 138"/>
              <a:gd name="T63" fmla="*/ 2147483646 h 156"/>
              <a:gd name="T64" fmla="*/ 2147483646 w 138"/>
              <a:gd name="T65" fmla="*/ 2147483646 h 156"/>
              <a:gd name="T66" fmla="*/ 2147483646 w 138"/>
              <a:gd name="T67" fmla="*/ 2147483646 h 156"/>
              <a:gd name="T68" fmla="*/ 2147483646 w 138"/>
              <a:gd name="T69" fmla="*/ 2147483646 h 156"/>
              <a:gd name="T70" fmla="*/ 2147483646 w 138"/>
              <a:gd name="T71" fmla="*/ 2147483646 h 156"/>
              <a:gd name="T72" fmla="*/ 2147483646 w 138"/>
              <a:gd name="T73" fmla="*/ 2147483646 h 156"/>
              <a:gd name="T74" fmla="*/ 2147483646 w 138"/>
              <a:gd name="T75" fmla="*/ 2147483646 h 156"/>
              <a:gd name="T76" fmla="*/ 2147483646 w 138"/>
              <a:gd name="T77" fmla="*/ 2147483646 h 156"/>
              <a:gd name="T78" fmla="*/ 2147483646 w 138"/>
              <a:gd name="T79" fmla="*/ 2147483646 h 156"/>
              <a:gd name="T80" fmla="*/ 2147483646 w 138"/>
              <a:gd name="T81" fmla="*/ 2147483646 h 156"/>
              <a:gd name="T82" fmla="*/ 2147483646 w 138"/>
              <a:gd name="T83" fmla="*/ 2147483646 h 156"/>
              <a:gd name="T84" fmla="*/ 2147483646 w 138"/>
              <a:gd name="T85" fmla="*/ 2147483646 h 156"/>
              <a:gd name="T86" fmla="*/ 2147483646 w 138"/>
              <a:gd name="T87" fmla="*/ 2147483646 h 156"/>
              <a:gd name="T88" fmla="*/ 2147483646 w 138"/>
              <a:gd name="T89" fmla="*/ 2147483646 h 15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138" h="156">
                <a:moveTo>
                  <a:pt x="138" y="93"/>
                </a:moveTo>
                <a:cubicBezTo>
                  <a:pt x="135" y="90"/>
                  <a:pt x="129" y="87"/>
                  <a:pt x="129" y="84"/>
                </a:cubicBezTo>
                <a:cubicBezTo>
                  <a:pt x="129" y="78"/>
                  <a:pt x="129" y="78"/>
                  <a:pt x="120" y="78"/>
                </a:cubicBezTo>
                <a:cubicBezTo>
                  <a:pt x="114" y="78"/>
                  <a:pt x="108" y="75"/>
                  <a:pt x="108" y="72"/>
                </a:cubicBezTo>
                <a:cubicBezTo>
                  <a:pt x="108" y="66"/>
                  <a:pt x="105" y="63"/>
                  <a:pt x="108" y="63"/>
                </a:cubicBezTo>
                <a:cubicBezTo>
                  <a:pt x="111" y="60"/>
                  <a:pt x="105" y="57"/>
                  <a:pt x="105" y="54"/>
                </a:cubicBezTo>
                <a:cubicBezTo>
                  <a:pt x="105" y="48"/>
                  <a:pt x="105" y="48"/>
                  <a:pt x="102" y="45"/>
                </a:cubicBezTo>
                <a:cubicBezTo>
                  <a:pt x="99" y="45"/>
                  <a:pt x="90" y="48"/>
                  <a:pt x="90" y="42"/>
                </a:cubicBezTo>
                <a:cubicBezTo>
                  <a:pt x="90" y="39"/>
                  <a:pt x="84" y="39"/>
                  <a:pt x="81" y="39"/>
                </a:cubicBezTo>
                <a:cubicBezTo>
                  <a:pt x="75" y="39"/>
                  <a:pt x="78" y="33"/>
                  <a:pt x="75" y="36"/>
                </a:cubicBezTo>
                <a:cubicBezTo>
                  <a:pt x="72" y="36"/>
                  <a:pt x="72" y="33"/>
                  <a:pt x="66" y="33"/>
                </a:cubicBezTo>
                <a:cubicBezTo>
                  <a:pt x="63" y="33"/>
                  <a:pt x="60" y="30"/>
                  <a:pt x="54" y="24"/>
                </a:cubicBezTo>
                <a:cubicBezTo>
                  <a:pt x="48" y="18"/>
                  <a:pt x="48" y="6"/>
                  <a:pt x="51" y="3"/>
                </a:cubicBezTo>
                <a:cubicBezTo>
                  <a:pt x="51" y="0"/>
                  <a:pt x="45" y="3"/>
                  <a:pt x="39" y="3"/>
                </a:cubicBezTo>
                <a:cubicBezTo>
                  <a:pt x="36" y="3"/>
                  <a:pt x="30" y="6"/>
                  <a:pt x="27" y="9"/>
                </a:cubicBezTo>
                <a:cubicBezTo>
                  <a:pt x="21" y="12"/>
                  <a:pt x="18" y="12"/>
                  <a:pt x="15" y="12"/>
                </a:cubicBezTo>
                <a:cubicBezTo>
                  <a:pt x="15" y="15"/>
                  <a:pt x="9" y="18"/>
                  <a:pt x="6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6" y="21"/>
                  <a:pt x="9" y="27"/>
                  <a:pt x="12" y="30"/>
                </a:cubicBezTo>
                <a:cubicBezTo>
                  <a:pt x="12" y="33"/>
                  <a:pt x="9" y="36"/>
                  <a:pt x="9" y="36"/>
                </a:cubicBezTo>
                <a:cubicBezTo>
                  <a:pt x="6" y="39"/>
                  <a:pt x="9" y="51"/>
                  <a:pt x="9" y="54"/>
                </a:cubicBezTo>
                <a:cubicBezTo>
                  <a:pt x="9" y="54"/>
                  <a:pt x="3" y="60"/>
                  <a:pt x="6" y="63"/>
                </a:cubicBezTo>
                <a:cubicBezTo>
                  <a:pt x="9" y="63"/>
                  <a:pt x="3" y="69"/>
                  <a:pt x="3" y="72"/>
                </a:cubicBezTo>
                <a:cubicBezTo>
                  <a:pt x="3" y="75"/>
                  <a:pt x="9" y="75"/>
                  <a:pt x="9" y="78"/>
                </a:cubicBezTo>
                <a:cubicBezTo>
                  <a:pt x="9" y="78"/>
                  <a:pt x="3" y="84"/>
                  <a:pt x="3" y="87"/>
                </a:cubicBezTo>
                <a:cubicBezTo>
                  <a:pt x="0" y="87"/>
                  <a:pt x="0" y="87"/>
                  <a:pt x="0" y="90"/>
                </a:cubicBezTo>
                <a:cubicBezTo>
                  <a:pt x="0" y="90"/>
                  <a:pt x="3" y="93"/>
                  <a:pt x="6" y="96"/>
                </a:cubicBezTo>
                <a:cubicBezTo>
                  <a:pt x="9" y="99"/>
                  <a:pt x="6" y="105"/>
                  <a:pt x="9" y="108"/>
                </a:cubicBezTo>
                <a:cubicBezTo>
                  <a:pt x="12" y="111"/>
                  <a:pt x="15" y="111"/>
                  <a:pt x="12" y="114"/>
                </a:cubicBezTo>
                <a:cubicBezTo>
                  <a:pt x="9" y="117"/>
                  <a:pt x="12" y="120"/>
                  <a:pt x="9" y="123"/>
                </a:cubicBezTo>
                <a:cubicBezTo>
                  <a:pt x="9" y="123"/>
                  <a:pt x="12" y="129"/>
                  <a:pt x="15" y="132"/>
                </a:cubicBezTo>
                <a:cubicBezTo>
                  <a:pt x="18" y="132"/>
                  <a:pt x="15" y="138"/>
                  <a:pt x="18" y="141"/>
                </a:cubicBezTo>
                <a:cubicBezTo>
                  <a:pt x="21" y="144"/>
                  <a:pt x="21" y="153"/>
                  <a:pt x="21" y="153"/>
                </a:cubicBezTo>
                <a:cubicBezTo>
                  <a:pt x="21" y="156"/>
                  <a:pt x="30" y="150"/>
                  <a:pt x="36" y="144"/>
                </a:cubicBezTo>
                <a:cubicBezTo>
                  <a:pt x="42" y="141"/>
                  <a:pt x="42" y="144"/>
                  <a:pt x="45" y="144"/>
                </a:cubicBezTo>
                <a:cubicBezTo>
                  <a:pt x="51" y="147"/>
                  <a:pt x="57" y="147"/>
                  <a:pt x="60" y="150"/>
                </a:cubicBezTo>
                <a:cubicBezTo>
                  <a:pt x="63" y="156"/>
                  <a:pt x="63" y="147"/>
                  <a:pt x="66" y="144"/>
                </a:cubicBezTo>
                <a:cubicBezTo>
                  <a:pt x="69" y="141"/>
                  <a:pt x="78" y="144"/>
                  <a:pt x="81" y="144"/>
                </a:cubicBezTo>
                <a:cubicBezTo>
                  <a:pt x="84" y="144"/>
                  <a:pt x="84" y="129"/>
                  <a:pt x="84" y="126"/>
                </a:cubicBezTo>
                <a:cubicBezTo>
                  <a:pt x="84" y="123"/>
                  <a:pt x="90" y="117"/>
                  <a:pt x="93" y="117"/>
                </a:cubicBezTo>
                <a:cubicBezTo>
                  <a:pt x="96" y="114"/>
                  <a:pt x="102" y="114"/>
                  <a:pt x="108" y="114"/>
                </a:cubicBezTo>
                <a:cubicBezTo>
                  <a:pt x="111" y="111"/>
                  <a:pt x="114" y="111"/>
                  <a:pt x="120" y="111"/>
                </a:cubicBezTo>
                <a:cubicBezTo>
                  <a:pt x="123" y="111"/>
                  <a:pt x="129" y="117"/>
                  <a:pt x="129" y="117"/>
                </a:cubicBezTo>
                <a:cubicBezTo>
                  <a:pt x="132" y="117"/>
                  <a:pt x="135" y="111"/>
                  <a:pt x="135" y="108"/>
                </a:cubicBezTo>
                <a:cubicBezTo>
                  <a:pt x="135" y="105"/>
                  <a:pt x="138" y="99"/>
                  <a:pt x="138" y="93"/>
                </a:cubicBezTo>
                <a:close/>
              </a:path>
            </a:pathLst>
          </a:custGeom>
          <a:solidFill>
            <a:srgbClr val="00B05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2" name="Freeform 120">
            <a:extLst>
              <a:ext uri="{FF2B5EF4-FFF2-40B4-BE49-F238E27FC236}">
                <a16:creationId xmlns:a16="http://schemas.microsoft.com/office/drawing/2014/main" id="{473E621C-6B12-4C08-908F-915011DA3B3D}"/>
              </a:ext>
            </a:extLst>
          </p:cNvPr>
          <p:cNvSpPr>
            <a:spLocks/>
          </p:cNvSpPr>
          <p:nvPr/>
        </p:nvSpPr>
        <p:spPr bwMode="auto">
          <a:xfrm>
            <a:off x="3409949" y="4330701"/>
            <a:ext cx="374651" cy="544513"/>
          </a:xfrm>
          <a:custGeom>
            <a:avLst/>
            <a:gdLst>
              <a:gd name="T0" fmla="*/ 2147483646 w 147"/>
              <a:gd name="T1" fmla="*/ 2147483646 h 213"/>
              <a:gd name="T2" fmla="*/ 2147483646 w 147"/>
              <a:gd name="T3" fmla="*/ 2147483646 h 213"/>
              <a:gd name="T4" fmla="*/ 2147483646 w 147"/>
              <a:gd name="T5" fmla="*/ 2147483646 h 213"/>
              <a:gd name="T6" fmla="*/ 2147483646 w 147"/>
              <a:gd name="T7" fmla="*/ 2147483646 h 213"/>
              <a:gd name="T8" fmla="*/ 2147483646 w 147"/>
              <a:gd name="T9" fmla="*/ 2147483646 h 213"/>
              <a:gd name="T10" fmla="*/ 2147483646 w 147"/>
              <a:gd name="T11" fmla="*/ 2147483646 h 213"/>
              <a:gd name="T12" fmla="*/ 2147483646 w 147"/>
              <a:gd name="T13" fmla="*/ 2147483646 h 213"/>
              <a:gd name="T14" fmla="*/ 2147483646 w 147"/>
              <a:gd name="T15" fmla="*/ 2147483646 h 213"/>
              <a:gd name="T16" fmla="*/ 2147483646 w 147"/>
              <a:gd name="T17" fmla="*/ 2147483646 h 213"/>
              <a:gd name="T18" fmla="*/ 2147483646 w 147"/>
              <a:gd name="T19" fmla="*/ 2147483646 h 213"/>
              <a:gd name="T20" fmla="*/ 2147483646 w 147"/>
              <a:gd name="T21" fmla="*/ 2147483646 h 213"/>
              <a:gd name="T22" fmla="*/ 2147483646 w 147"/>
              <a:gd name="T23" fmla="*/ 2147483646 h 213"/>
              <a:gd name="T24" fmla="*/ 2147483646 w 147"/>
              <a:gd name="T25" fmla="*/ 2147483646 h 213"/>
              <a:gd name="T26" fmla="*/ 2147483646 w 147"/>
              <a:gd name="T27" fmla="*/ 2147483646 h 213"/>
              <a:gd name="T28" fmla="*/ 2147483646 w 147"/>
              <a:gd name="T29" fmla="*/ 2147483646 h 213"/>
              <a:gd name="T30" fmla="*/ 2147483646 w 147"/>
              <a:gd name="T31" fmla="*/ 2147483646 h 213"/>
              <a:gd name="T32" fmla="*/ 2147483646 w 147"/>
              <a:gd name="T33" fmla="*/ 2147483646 h 213"/>
              <a:gd name="T34" fmla="*/ 2147483646 w 147"/>
              <a:gd name="T35" fmla="*/ 2147483646 h 213"/>
              <a:gd name="T36" fmla="*/ 2147483646 w 147"/>
              <a:gd name="T37" fmla="*/ 2147483646 h 213"/>
              <a:gd name="T38" fmla="*/ 2147483646 w 147"/>
              <a:gd name="T39" fmla="*/ 2147483646 h 213"/>
              <a:gd name="T40" fmla="*/ 2147483646 w 147"/>
              <a:gd name="T41" fmla="*/ 2147483646 h 213"/>
              <a:gd name="T42" fmla="*/ 2147483646 w 147"/>
              <a:gd name="T43" fmla="*/ 2147483646 h 213"/>
              <a:gd name="T44" fmla="*/ 2147483646 w 147"/>
              <a:gd name="T45" fmla="*/ 2147483646 h 213"/>
              <a:gd name="T46" fmla="*/ 2147483646 w 147"/>
              <a:gd name="T47" fmla="*/ 2147483646 h 213"/>
              <a:gd name="T48" fmla="*/ 2147483646 w 147"/>
              <a:gd name="T49" fmla="*/ 2147483646 h 213"/>
              <a:gd name="T50" fmla="*/ 2147483646 w 147"/>
              <a:gd name="T51" fmla="*/ 2147483646 h 213"/>
              <a:gd name="T52" fmla="*/ 2147483646 w 147"/>
              <a:gd name="T53" fmla="*/ 2147483646 h 213"/>
              <a:gd name="T54" fmla="*/ 2147483646 w 147"/>
              <a:gd name="T55" fmla="*/ 2147483646 h 213"/>
              <a:gd name="T56" fmla="*/ 2147483646 w 147"/>
              <a:gd name="T57" fmla="*/ 2147483646 h 213"/>
              <a:gd name="T58" fmla="*/ 2147483646 w 147"/>
              <a:gd name="T59" fmla="*/ 2147483646 h 213"/>
              <a:gd name="T60" fmla="*/ 2147483646 w 147"/>
              <a:gd name="T61" fmla="*/ 2147483646 h 213"/>
              <a:gd name="T62" fmla="*/ 2147483646 w 147"/>
              <a:gd name="T63" fmla="*/ 2147483646 h 213"/>
              <a:gd name="T64" fmla="*/ 2147483646 w 147"/>
              <a:gd name="T65" fmla="*/ 2147483646 h 213"/>
              <a:gd name="T66" fmla="*/ 2147483646 w 147"/>
              <a:gd name="T67" fmla="*/ 2147483646 h 213"/>
              <a:gd name="T68" fmla="*/ 2147483646 w 147"/>
              <a:gd name="T69" fmla="*/ 2147483646 h 213"/>
              <a:gd name="T70" fmla="*/ 2147483646 w 147"/>
              <a:gd name="T71" fmla="*/ 2147483646 h 213"/>
              <a:gd name="T72" fmla="*/ 2147483646 w 147"/>
              <a:gd name="T73" fmla="*/ 2147483646 h 213"/>
              <a:gd name="T74" fmla="*/ 2147483646 w 147"/>
              <a:gd name="T75" fmla="*/ 2147483646 h 213"/>
              <a:gd name="T76" fmla="*/ 2147483646 w 147"/>
              <a:gd name="T77" fmla="*/ 2147483646 h 213"/>
              <a:gd name="T78" fmla="*/ 2147483646 w 147"/>
              <a:gd name="T79" fmla="*/ 2147483646 h 213"/>
              <a:gd name="T80" fmla="*/ 2147483646 w 147"/>
              <a:gd name="T81" fmla="*/ 2147483646 h 213"/>
              <a:gd name="T82" fmla="*/ 2147483646 w 147"/>
              <a:gd name="T83" fmla="*/ 2147483646 h 213"/>
              <a:gd name="T84" fmla="*/ 2147483646 w 147"/>
              <a:gd name="T85" fmla="*/ 2147483646 h 213"/>
              <a:gd name="T86" fmla="*/ 2147483646 w 147"/>
              <a:gd name="T87" fmla="*/ 2147483646 h 213"/>
              <a:gd name="T88" fmla="*/ 2147483646 w 147"/>
              <a:gd name="T89" fmla="*/ 2147483646 h 213"/>
              <a:gd name="T90" fmla="*/ 2147483646 w 147"/>
              <a:gd name="T91" fmla="*/ 2147483646 h 213"/>
              <a:gd name="T92" fmla="*/ 2147483646 w 147"/>
              <a:gd name="T93" fmla="*/ 2147483646 h 213"/>
              <a:gd name="T94" fmla="*/ 2147483646 w 147"/>
              <a:gd name="T95" fmla="*/ 2147483646 h 213"/>
              <a:gd name="T96" fmla="*/ 2147483646 w 147"/>
              <a:gd name="T97" fmla="*/ 2147483646 h 213"/>
              <a:gd name="T98" fmla="*/ 2147483646 w 147"/>
              <a:gd name="T99" fmla="*/ 2147483646 h 213"/>
              <a:gd name="T100" fmla="*/ 2147483646 w 147"/>
              <a:gd name="T101" fmla="*/ 2147483646 h 213"/>
              <a:gd name="T102" fmla="*/ 2147483646 w 147"/>
              <a:gd name="T103" fmla="*/ 2147483646 h 213"/>
              <a:gd name="T104" fmla="*/ 2147483646 w 147"/>
              <a:gd name="T105" fmla="*/ 2147483646 h 213"/>
              <a:gd name="T106" fmla="*/ 2147483646 w 147"/>
              <a:gd name="T107" fmla="*/ 2147483646 h 213"/>
              <a:gd name="T108" fmla="*/ 2147483646 w 147"/>
              <a:gd name="T109" fmla="*/ 2147483646 h 213"/>
              <a:gd name="T110" fmla="*/ 2147483646 w 147"/>
              <a:gd name="T111" fmla="*/ 2147483646 h 213"/>
              <a:gd name="T112" fmla="*/ 2147483646 w 147"/>
              <a:gd name="T113" fmla="*/ 2147483646 h 21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147" h="213">
                <a:moveTo>
                  <a:pt x="135" y="201"/>
                </a:moveTo>
                <a:cubicBezTo>
                  <a:pt x="135" y="201"/>
                  <a:pt x="135" y="201"/>
                  <a:pt x="135" y="201"/>
                </a:cubicBezTo>
                <a:cubicBezTo>
                  <a:pt x="135" y="198"/>
                  <a:pt x="135" y="198"/>
                  <a:pt x="138" y="198"/>
                </a:cubicBezTo>
                <a:cubicBezTo>
                  <a:pt x="138" y="195"/>
                  <a:pt x="144" y="189"/>
                  <a:pt x="144" y="189"/>
                </a:cubicBezTo>
                <a:cubicBezTo>
                  <a:pt x="144" y="186"/>
                  <a:pt x="138" y="186"/>
                  <a:pt x="138" y="183"/>
                </a:cubicBezTo>
                <a:cubicBezTo>
                  <a:pt x="138" y="180"/>
                  <a:pt x="144" y="174"/>
                  <a:pt x="141" y="174"/>
                </a:cubicBezTo>
                <a:cubicBezTo>
                  <a:pt x="138" y="171"/>
                  <a:pt x="144" y="165"/>
                  <a:pt x="144" y="165"/>
                </a:cubicBezTo>
                <a:cubicBezTo>
                  <a:pt x="144" y="162"/>
                  <a:pt x="141" y="150"/>
                  <a:pt x="144" y="147"/>
                </a:cubicBezTo>
                <a:cubicBezTo>
                  <a:pt x="144" y="147"/>
                  <a:pt x="147" y="144"/>
                  <a:pt x="147" y="141"/>
                </a:cubicBezTo>
                <a:cubicBezTo>
                  <a:pt x="144" y="138"/>
                  <a:pt x="141" y="132"/>
                  <a:pt x="138" y="126"/>
                </a:cubicBezTo>
                <a:cubicBezTo>
                  <a:pt x="135" y="126"/>
                  <a:pt x="129" y="126"/>
                  <a:pt x="126" y="126"/>
                </a:cubicBezTo>
                <a:cubicBezTo>
                  <a:pt x="123" y="129"/>
                  <a:pt x="123" y="117"/>
                  <a:pt x="123" y="111"/>
                </a:cubicBezTo>
                <a:cubicBezTo>
                  <a:pt x="123" y="108"/>
                  <a:pt x="120" y="111"/>
                  <a:pt x="120" y="114"/>
                </a:cubicBezTo>
                <a:cubicBezTo>
                  <a:pt x="117" y="117"/>
                  <a:pt x="114" y="114"/>
                  <a:pt x="108" y="114"/>
                </a:cubicBezTo>
                <a:cubicBezTo>
                  <a:pt x="102" y="114"/>
                  <a:pt x="105" y="108"/>
                  <a:pt x="102" y="108"/>
                </a:cubicBezTo>
                <a:cubicBezTo>
                  <a:pt x="99" y="108"/>
                  <a:pt x="96" y="108"/>
                  <a:pt x="96" y="105"/>
                </a:cubicBezTo>
                <a:cubicBezTo>
                  <a:pt x="96" y="99"/>
                  <a:pt x="93" y="99"/>
                  <a:pt x="90" y="93"/>
                </a:cubicBezTo>
                <a:cubicBezTo>
                  <a:pt x="90" y="90"/>
                  <a:pt x="87" y="87"/>
                  <a:pt x="87" y="84"/>
                </a:cubicBezTo>
                <a:cubicBezTo>
                  <a:pt x="90" y="81"/>
                  <a:pt x="87" y="81"/>
                  <a:pt x="90" y="78"/>
                </a:cubicBezTo>
                <a:cubicBezTo>
                  <a:pt x="93" y="75"/>
                  <a:pt x="96" y="75"/>
                  <a:pt x="96" y="72"/>
                </a:cubicBezTo>
                <a:cubicBezTo>
                  <a:pt x="93" y="66"/>
                  <a:pt x="99" y="66"/>
                  <a:pt x="99" y="60"/>
                </a:cubicBezTo>
                <a:cubicBezTo>
                  <a:pt x="99" y="57"/>
                  <a:pt x="105" y="57"/>
                  <a:pt x="108" y="54"/>
                </a:cubicBezTo>
                <a:cubicBezTo>
                  <a:pt x="114" y="51"/>
                  <a:pt x="117" y="51"/>
                  <a:pt x="123" y="48"/>
                </a:cubicBezTo>
                <a:cubicBezTo>
                  <a:pt x="126" y="45"/>
                  <a:pt x="129" y="48"/>
                  <a:pt x="132" y="48"/>
                </a:cubicBezTo>
                <a:cubicBezTo>
                  <a:pt x="129" y="45"/>
                  <a:pt x="126" y="45"/>
                  <a:pt x="123" y="42"/>
                </a:cubicBezTo>
                <a:cubicBezTo>
                  <a:pt x="123" y="39"/>
                  <a:pt x="129" y="36"/>
                  <a:pt x="129" y="33"/>
                </a:cubicBezTo>
                <a:cubicBezTo>
                  <a:pt x="132" y="30"/>
                  <a:pt x="123" y="27"/>
                  <a:pt x="123" y="27"/>
                </a:cubicBezTo>
                <a:cubicBezTo>
                  <a:pt x="120" y="27"/>
                  <a:pt x="117" y="27"/>
                  <a:pt x="114" y="27"/>
                </a:cubicBezTo>
                <a:cubicBezTo>
                  <a:pt x="114" y="27"/>
                  <a:pt x="111" y="27"/>
                  <a:pt x="108" y="27"/>
                </a:cubicBezTo>
                <a:cubicBezTo>
                  <a:pt x="105" y="30"/>
                  <a:pt x="96" y="30"/>
                  <a:pt x="96" y="27"/>
                </a:cubicBezTo>
                <a:cubicBezTo>
                  <a:pt x="96" y="24"/>
                  <a:pt x="90" y="21"/>
                  <a:pt x="90" y="18"/>
                </a:cubicBezTo>
                <a:cubicBezTo>
                  <a:pt x="90" y="18"/>
                  <a:pt x="87" y="12"/>
                  <a:pt x="84" y="12"/>
                </a:cubicBezTo>
                <a:cubicBezTo>
                  <a:pt x="78" y="12"/>
                  <a:pt x="81" y="3"/>
                  <a:pt x="78" y="3"/>
                </a:cubicBezTo>
                <a:cubicBezTo>
                  <a:pt x="75" y="0"/>
                  <a:pt x="72" y="3"/>
                  <a:pt x="66" y="3"/>
                </a:cubicBezTo>
                <a:cubicBezTo>
                  <a:pt x="72" y="6"/>
                  <a:pt x="72" y="9"/>
                  <a:pt x="69" y="12"/>
                </a:cubicBezTo>
                <a:cubicBezTo>
                  <a:pt x="66" y="12"/>
                  <a:pt x="69" y="15"/>
                  <a:pt x="63" y="21"/>
                </a:cubicBezTo>
                <a:cubicBezTo>
                  <a:pt x="57" y="30"/>
                  <a:pt x="48" y="33"/>
                  <a:pt x="42" y="33"/>
                </a:cubicBezTo>
                <a:cubicBezTo>
                  <a:pt x="36" y="36"/>
                  <a:pt x="33" y="45"/>
                  <a:pt x="30" y="51"/>
                </a:cubicBezTo>
                <a:cubicBezTo>
                  <a:pt x="27" y="60"/>
                  <a:pt x="27" y="57"/>
                  <a:pt x="24" y="54"/>
                </a:cubicBezTo>
                <a:cubicBezTo>
                  <a:pt x="21" y="48"/>
                  <a:pt x="18" y="54"/>
                  <a:pt x="15" y="51"/>
                </a:cubicBezTo>
                <a:cubicBezTo>
                  <a:pt x="12" y="48"/>
                  <a:pt x="12" y="48"/>
                  <a:pt x="15" y="45"/>
                </a:cubicBezTo>
                <a:cubicBezTo>
                  <a:pt x="15" y="42"/>
                  <a:pt x="15" y="42"/>
                  <a:pt x="12" y="39"/>
                </a:cubicBezTo>
                <a:cubicBezTo>
                  <a:pt x="9" y="39"/>
                  <a:pt x="6" y="45"/>
                  <a:pt x="3" y="48"/>
                </a:cubicBezTo>
                <a:cubicBezTo>
                  <a:pt x="0" y="54"/>
                  <a:pt x="6" y="60"/>
                  <a:pt x="6" y="63"/>
                </a:cubicBezTo>
                <a:cubicBezTo>
                  <a:pt x="9" y="66"/>
                  <a:pt x="3" y="66"/>
                  <a:pt x="3" y="66"/>
                </a:cubicBezTo>
                <a:cubicBezTo>
                  <a:pt x="3" y="69"/>
                  <a:pt x="12" y="75"/>
                  <a:pt x="15" y="78"/>
                </a:cubicBezTo>
                <a:cubicBezTo>
                  <a:pt x="21" y="81"/>
                  <a:pt x="24" y="90"/>
                  <a:pt x="27" y="93"/>
                </a:cubicBezTo>
                <a:cubicBezTo>
                  <a:pt x="30" y="96"/>
                  <a:pt x="30" y="99"/>
                  <a:pt x="36" y="111"/>
                </a:cubicBezTo>
                <a:cubicBezTo>
                  <a:pt x="39" y="120"/>
                  <a:pt x="48" y="135"/>
                  <a:pt x="54" y="144"/>
                </a:cubicBezTo>
                <a:cubicBezTo>
                  <a:pt x="57" y="150"/>
                  <a:pt x="60" y="156"/>
                  <a:pt x="60" y="159"/>
                </a:cubicBezTo>
                <a:cubicBezTo>
                  <a:pt x="57" y="159"/>
                  <a:pt x="60" y="165"/>
                  <a:pt x="63" y="168"/>
                </a:cubicBezTo>
                <a:cubicBezTo>
                  <a:pt x="69" y="171"/>
                  <a:pt x="72" y="174"/>
                  <a:pt x="81" y="180"/>
                </a:cubicBezTo>
                <a:cubicBezTo>
                  <a:pt x="93" y="186"/>
                  <a:pt x="111" y="195"/>
                  <a:pt x="114" y="201"/>
                </a:cubicBezTo>
                <a:cubicBezTo>
                  <a:pt x="117" y="204"/>
                  <a:pt x="126" y="210"/>
                  <a:pt x="129" y="210"/>
                </a:cubicBezTo>
                <a:cubicBezTo>
                  <a:pt x="129" y="213"/>
                  <a:pt x="129" y="213"/>
                  <a:pt x="129" y="213"/>
                </a:cubicBezTo>
                <a:cubicBezTo>
                  <a:pt x="129" y="213"/>
                  <a:pt x="129" y="210"/>
                  <a:pt x="132" y="210"/>
                </a:cubicBezTo>
                <a:cubicBezTo>
                  <a:pt x="135" y="210"/>
                  <a:pt x="135" y="204"/>
                  <a:pt x="135" y="201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3" name="Freeform 121">
            <a:extLst>
              <a:ext uri="{FF2B5EF4-FFF2-40B4-BE49-F238E27FC236}">
                <a16:creationId xmlns:a16="http://schemas.microsoft.com/office/drawing/2014/main" id="{123AB322-B147-406D-87BC-B4E643A48164}"/>
              </a:ext>
            </a:extLst>
          </p:cNvPr>
          <p:cNvSpPr>
            <a:spLocks/>
          </p:cNvSpPr>
          <p:nvPr/>
        </p:nvSpPr>
        <p:spPr bwMode="auto">
          <a:xfrm>
            <a:off x="3648077" y="3976689"/>
            <a:ext cx="398463" cy="338137"/>
          </a:xfrm>
          <a:custGeom>
            <a:avLst/>
            <a:gdLst>
              <a:gd name="T0" fmla="*/ 2147483646 w 156"/>
              <a:gd name="T1" fmla="*/ 2147483646 h 132"/>
              <a:gd name="T2" fmla="*/ 2147483646 w 156"/>
              <a:gd name="T3" fmla="*/ 2147483646 h 132"/>
              <a:gd name="T4" fmla="*/ 2147483646 w 156"/>
              <a:gd name="T5" fmla="*/ 2147483646 h 132"/>
              <a:gd name="T6" fmla="*/ 0 w 156"/>
              <a:gd name="T7" fmla="*/ 2147483646 h 132"/>
              <a:gd name="T8" fmla="*/ 2147483646 w 156"/>
              <a:gd name="T9" fmla="*/ 2147483646 h 132"/>
              <a:gd name="T10" fmla="*/ 2147483646 w 156"/>
              <a:gd name="T11" fmla="*/ 2147483646 h 132"/>
              <a:gd name="T12" fmla="*/ 2147483646 w 156"/>
              <a:gd name="T13" fmla="*/ 2147483646 h 132"/>
              <a:gd name="T14" fmla="*/ 2147483646 w 156"/>
              <a:gd name="T15" fmla="*/ 2147483646 h 132"/>
              <a:gd name="T16" fmla="*/ 2147483646 w 156"/>
              <a:gd name="T17" fmla="*/ 2147483646 h 132"/>
              <a:gd name="T18" fmla="*/ 2147483646 w 156"/>
              <a:gd name="T19" fmla="*/ 2147483646 h 132"/>
              <a:gd name="T20" fmla="*/ 2147483646 w 156"/>
              <a:gd name="T21" fmla="*/ 2147483646 h 132"/>
              <a:gd name="T22" fmla="*/ 2147483646 w 156"/>
              <a:gd name="T23" fmla="*/ 2147483646 h 132"/>
              <a:gd name="T24" fmla="*/ 2147483646 w 156"/>
              <a:gd name="T25" fmla="*/ 2147483646 h 132"/>
              <a:gd name="T26" fmla="*/ 2147483646 w 156"/>
              <a:gd name="T27" fmla="*/ 2147483646 h 132"/>
              <a:gd name="T28" fmla="*/ 2147483646 w 156"/>
              <a:gd name="T29" fmla="*/ 2147483646 h 132"/>
              <a:gd name="T30" fmla="*/ 2147483646 w 156"/>
              <a:gd name="T31" fmla="*/ 2147483646 h 132"/>
              <a:gd name="T32" fmla="*/ 2147483646 w 156"/>
              <a:gd name="T33" fmla="*/ 2147483646 h 132"/>
              <a:gd name="T34" fmla="*/ 2147483646 w 156"/>
              <a:gd name="T35" fmla="*/ 2147483646 h 132"/>
              <a:gd name="T36" fmla="*/ 2147483646 w 156"/>
              <a:gd name="T37" fmla="*/ 2147483646 h 132"/>
              <a:gd name="T38" fmla="*/ 2147483646 w 156"/>
              <a:gd name="T39" fmla="*/ 2147483646 h 132"/>
              <a:gd name="T40" fmla="*/ 2147483646 w 156"/>
              <a:gd name="T41" fmla="*/ 2147483646 h 132"/>
              <a:gd name="T42" fmla="*/ 2147483646 w 156"/>
              <a:gd name="T43" fmla="*/ 2147483646 h 132"/>
              <a:gd name="T44" fmla="*/ 2147483646 w 156"/>
              <a:gd name="T45" fmla="*/ 2147483646 h 132"/>
              <a:gd name="T46" fmla="*/ 2147483646 w 156"/>
              <a:gd name="T47" fmla="*/ 2147483646 h 132"/>
              <a:gd name="T48" fmla="*/ 2147483646 w 156"/>
              <a:gd name="T49" fmla="*/ 2147483646 h 132"/>
              <a:gd name="T50" fmla="*/ 2147483646 w 156"/>
              <a:gd name="T51" fmla="*/ 2147483646 h 132"/>
              <a:gd name="T52" fmla="*/ 2147483646 w 156"/>
              <a:gd name="T53" fmla="*/ 2147483646 h 132"/>
              <a:gd name="T54" fmla="*/ 2147483646 w 156"/>
              <a:gd name="T55" fmla="*/ 2147483646 h 132"/>
              <a:gd name="T56" fmla="*/ 2147483646 w 156"/>
              <a:gd name="T57" fmla="*/ 2147483646 h 132"/>
              <a:gd name="T58" fmla="*/ 2147483646 w 156"/>
              <a:gd name="T59" fmla="*/ 2147483646 h 132"/>
              <a:gd name="T60" fmla="*/ 2147483646 w 156"/>
              <a:gd name="T61" fmla="*/ 2147483646 h 132"/>
              <a:gd name="T62" fmla="*/ 2147483646 w 156"/>
              <a:gd name="T63" fmla="*/ 2147483646 h 132"/>
              <a:gd name="T64" fmla="*/ 2147483646 w 156"/>
              <a:gd name="T65" fmla="*/ 2147483646 h 132"/>
              <a:gd name="T66" fmla="*/ 2147483646 w 156"/>
              <a:gd name="T67" fmla="*/ 2147483646 h 132"/>
              <a:gd name="T68" fmla="*/ 2147483646 w 156"/>
              <a:gd name="T69" fmla="*/ 2147483646 h 132"/>
              <a:gd name="T70" fmla="*/ 2147483646 w 156"/>
              <a:gd name="T71" fmla="*/ 2147483646 h 132"/>
              <a:gd name="T72" fmla="*/ 2147483646 w 156"/>
              <a:gd name="T73" fmla="*/ 2147483646 h 132"/>
              <a:gd name="T74" fmla="*/ 2147483646 w 156"/>
              <a:gd name="T75" fmla="*/ 2147483646 h 132"/>
              <a:gd name="T76" fmla="*/ 2147483646 w 156"/>
              <a:gd name="T77" fmla="*/ 2147483646 h 132"/>
              <a:gd name="T78" fmla="*/ 2147483646 w 156"/>
              <a:gd name="T79" fmla="*/ 2147483646 h 132"/>
              <a:gd name="T80" fmla="*/ 2147483646 w 156"/>
              <a:gd name="T81" fmla="*/ 2147483646 h 132"/>
              <a:gd name="T82" fmla="*/ 2147483646 w 156"/>
              <a:gd name="T83" fmla="*/ 2147483646 h 132"/>
              <a:gd name="T84" fmla="*/ 2147483646 w 156"/>
              <a:gd name="T85" fmla="*/ 2147483646 h 132"/>
              <a:gd name="T86" fmla="*/ 2147483646 w 156"/>
              <a:gd name="T87" fmla="*/ 2147483646 h 132"/>
              <a:gd name="T88" fmla="*/ 2147483646 w 156"/>
              <a:gd name="T89" fmla="*/ 2147483646 h 132"/>
              <a:gd name="T90" fmla="*/ 2147483646 w 156"/>
              <a:gd name="T91" fmla="*/ 2147483646 h 132"/>
              <a:gd name="T92" fmla="*/ 2147483646 w 156"/>
              <a:gd name="T93" fmla="*/ 0 h 132"/>
              <a:gd name="T94" fmla="*/ 2147483646 w 156"/>
              <a:gd name="T95" fmla="*/ 2147483646 h 132"/>
              <a:gd name="T96" fmla="*/ 2147483646 w 156"/>
              <a:gd name="T97" fmla="*/ 2147483646 h 132"/>
              <a:gd name="T98" fmla="*/ 2147483646 w 156"/>
              <a:gd name="T99" fmla="*/ 2147483646 h 132"/>
              <a:gd name="T100" fmla="*/ 2147483646 w 156"/>
              <a:gd name="T101" fmla="*/ 2147483646 h 132"/>
              <a:gd name="T102" fmla="*/ 2147483646 w 156"/>
              <a:gd name="T103" fmla="*/ 2147483646 h 132"/>
              <a:gd name="T104" fmla="*/ 2147483646 w 156"/>
              <a:gd name="T105" fmla="*/ 2147483646 h 132"/>
              <a:gd name="T106" fmla="*/ 2147483646 w 156"/>
              <a:gd name="T107" fmla="*/ 2147483646 h 13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156" h="132">
                <a:moveTo>
                  <a:pt x="15" y="9"/>
                </a:moveTo>
                <a:cubicBezTo>
                  <a:pt x="12" y="12"/>
                  <a:pt x="6" y="15"/>
                  <a:pt x="6" y="21"/>
                </a:cubicBezTo>
                <a:cubicBezTo>
                  <a:pt x="3" y="24"/>
                  <a:pt x="6" y="27"/>
                  <a:pt x="3" y="30"/>
                </a:cubicBezTo>
                <a:cubicBezTo>
                  <a:pt x="0" y="30"/>
                  <a:pt x="0" y="33"/>
                  <a:pt x="0" y="33"/>
                </a:cubicBezTo>
                <a:cubicBezTo>
                  <a:pt x="3" y="33"/>
                  <a:pt x="6" y="33"/>
                  <a:pt x="6" y="36"/>
                </a:cubicBezTo>
                <a:cubicBezTo>
                  <a:pt x="6" y="39"/>
                  <a:pt x="12" y="39"/>
                  <a:pt x="12" y="45"/>
                </a:cubicBezTo>
                <a:cubicBezTo>
                  <a:pt x="12" y="48"/>
                  <a:pt x="9" y="60"/>
                  <a:pt x="18" y="60"/>
                </a:cubicBezTo>
                <a:cubicBezTo>
                  <a:pt x="27" y="60"/>
                  <a:pt x="33" y="54"/>
                  <a:pt x="39" y="60"/>
                </a:cubicBezTo>
                <a:cubicBezTo>
                  <a:pt x="42" y="66"/>
                  <a:pt x="48" y="69"/>
                  <a:pt x="54" y="69"/>
                </a:cubicBezTo>
                <a:cubicBezTo>
                  <a:pt x="60" y="66"/>
                  <a:pt x="69" y="66"/>
                  <a:pt x="66" y="72"/>
                </a:cubicBezTo>
                <a:cubicBezTo>
                  <a:pt x="63" y="78"/>
                  <a:pt x="60" y="87"/>
                  <a:pt x="63" y="93"/>
                </a:cubicBezTo>
                <a:cubicBezTo>
                  <a:pt x="66" y="96"/>
                  <a:pt x="72" y="99"/>
                  <a:pt x="69" y="99"/>
                </a:cubicBezTo>
                <a:cubicBezTo>
                  <a:pt x="66" y="102"/>
                  <a:pt x="66" y="105"/>
                  <a:pt x="69" y="108"/>
                </a:cubicBezTo>
                <a:cubicBezTo>
                  <a:pt x="72" y="111"/>
                  <a:pt x="69" y="114"/>
                  <a:pt x="69" y="114"/>
                </a:cubicBezTo>
                <a:cubicBezTo>
                  <a:pt x="69" y="114"/>
                  <a:pt x="69" y="114"/>
                  <a:pt x="69" y="114"/>
                </a:cubicBezTo>
                <a:cubicBezTo>
                  <a:pt x="72" y="120"/>
                  <a:pt x="75" y="126"/>
                  <a:pt x="78" y="126"/>
                </a:cubicBezTo>
                <a:cubicBezTo>
                  <a:pt x="81" y="129"/>
                  <a:pt x="81" y="132"/>
                  <a:pt x="84" y="129"/>
                </a:cubicBezTo>
                <a:cubicBezTo>
                  <a:pt x="87" y="129"/>
                  <a:pt x="87" y="126"/>
                  <a:pt x="90" y="129"/>
                </a:cubicBezTo>
                <a:cubicBezTo>
                  <a:pt x="93" y="129"/>
                  <a:pt x="96" y="126"/>
                  <a:pt x="99" y="123"/>
                </a:cubicBezTo>
                <a:cubicBezTo>
                  <a:pt x="102" y="123"/>
                  <a:pt x="105" y="123"/>
                  <a:pt x="105" y="120"/>
                </a:cubicBezTo>
                <a:cubicBezTo>
                  <a:pt x="105" y="117"/>
                  <a:pt x="108" y="114"/>
                  <a:pt x="111" y="114"/>
                </a:cubicBezTo>
                <a:cubicBezTo>
                  <a:pt x="117" y="114"/>
                  <a:pt x="117" y="111"/>
                  <a:pt x="114" y="111"/>
                </a:cubicBezTo>
                <a:cubicBezTo>
                  <a:pt x="111" y="111"/>
                  <a:pt x="108" y="114"/>
                  <a:pt x="108" y="108"/>
                </a:cubicBezTo>
                <a:cubicBezTo>
                  <a:pt x="108" y="105"/>
                  <a:pt x="105" y="105"/>
                  <a:pt x="105" y="102"/>
                </a:cubicBezTo>
                <a:cubicBezTo>
                  <a:pt x="105" y="99"/>
                  <a:pt x="105" y="96"/>
                  <a:pt x="99" y="93"/>
                </a:cubicBezTo>
                <a:cubicBezTo>
                  <a:pt x="96" y="90"/>
                  <a:pt x="105" y="90"/>
                  <a:pt x="108" y="93"/>
                </a:cubicBezTo>
                <a:cubicBezTo>
                  <a:pt x="108" y="93"/>
                  <a:pt x="117" y="93"/>
                  <a:pt x="117" y="96"/>
                </a:cubicBezTo>
                <a:cubicBezTo>
                  <a:pt x="117" y="99"/>
                  <a:pt x="123" y="99"/>
                  <a:pt x="123" y="96"/>
                </a:cubicBezTo>
                <a:cubicBezTo>
                  <a:pt x="123" y="93"/>
                  <a:pt x="126" y="90"/>
                  <a:pt x="129" y="90"/>
                </a:cubicBezTo>
                <a:cubicBezTo>
                  <a:pt x="132" y="93"/>
                  <a:pt x="141" y="87"/>
                  <a:pt x="144" y="87"/>
                </a:cubicBezTo>
                <a:cubicBezTo>
                  <a:pt x="144" y="84"/>
                  <a:pt x="144" y="84"/>
                  <a:pt x="147" y="81"/>
                </a:cubicBezTo>
                <a:cubicBezTo>
                  <a:pt x="144" y="78"/>
                  <a:pt x="141" y="75"/>
                  <a:pt x="138" y="72"/>
                </a:cubicBezTo>
                <a:cubicBezTo>
                  <a:pt x="138" y="69"/>
                  <a:pt x="141" y="69"/>
                  <a:pt x="141" y="66"/>
                </a:cubicBezTo>
                <a:cubicBezTo>
                  <a:pt x="141" y="63"/>
                  <a:pt x="141" y="63"/>
                  <a:pt x="144" y="60"/>
                </a:cubicBezTo>
                <a:cubicBezTo>
                  <a:pt x="150" y="60"/>
                  <a:pt x="150" y="57"/>
                  <a:pt x="147" y="54"/>
                </a:cubicBezTo>
                <a:cubicBezTo>
                  <a:pt x="144" y="54"/>
                  <a:pt x="147" y="48"/>
                  <a:pt x="150" y="48"/>
                </a:cubicBezTo>
                <a:cubicBezTo>
                  <a:pt x="153" y="48"/>
                  <a:pt x="153" y="45"/>
                  <a:pt x="156" y="42"/>
                </a:cubicBezTo>
                <a:cubicBezTo>
                  <a:pt x="150" y="39"/>
                  <a:pt x="141" y="39"/>
                  <a:pt x="138" y="39"/>
                </a:cubicBezTo>
                <a:cubicBezTo>
                  <a:pt x="135" y="42"/>
                  <a:pt x="141" y="36"/>
                  <a:pt x="141" y="30"/>
                </a:cubicBezTo>
                <a:cubicBezTo>
                  <a:pt x="141" y="27"/>
                  <a:pt x="129" y="27"/>
                  <a:pt x="126" y="24"/>
                </a:cubicBezTo>
                <a:cubicBezTo>
                  <a:pt x="120" y="24"/>
                  <a:pt x="123" y="18"/>
                  <a:pt x="126" y="18"/>
                </a:cubicBezTo>
                <a:cubicBezTo>
                  <a:pt x="132" y="18"/>
                  <a:pt x="123" y="15"/>
                  <a:pt x="117" y="15"/>
                </a:cubicBezTo>
                <a:cubicBezTo>
                  <a:pt x="111" y="18"/>
                  <a:pt x="102" y="21"/>
                  <a:pt x="96" y="24"/>
                </a:cubicBezTo>
                <a:cubicBezTo>
                  <a:pt x="90" y="27"/>
                  <a:pt x="81" y="15"/>
                  <a:pt x="75" y="18"/>
                </a:cubicBezTo>
                <a:cubicBezTo>
                  <a:pt x="69" y="21"/>
                  <a:pt x="60" y="21"/>
                  <a:pt x="60" y="15"/>
                </a:cubicBezTo>
                <a:cubicBezTo>
                  <a:pt x="60" y="9"/>
                  <a:pt x="57" y="6"/>
                  <a:pt x="51" y="6"/>
                </a:cubicBezTo>
                <a:cubicBezTo>
                  <a:pt x="45" y="6"/>
                  <a:pt x="45" y="0"/>
                  <a:pt x="42" y="0"/>
                </a:cubicBezTo>
                <a:cubicBezTo>
                  <a:pt x="36" y="0"/>
                  <a:pt x="42" y="6"/>
                  <a:pt x="39" y="6"/>
                </a:cubicBezTo>
                <a:cubicBezTo>
                  <a:pt x="36" y="9"/>
                  <a:pt x="24" y="12"/>
                  <a:pt x="24" y="15"/>
                </a:cubicBezTo>
                <a:cubicBezTo>
                  <a:pt x="21" y="21"/>
                  <a:pt x="30" y="27"/>
                  <a:pt x="27" y="33"/>
                </a:cubicBezTo>
                <a:cubicBezTo>
                  <a:pt x="24" y="36"/>
                  <a:pt x="18" y="33"/>
                  <a:pt x="15" y="27"/>
                </a:cubicBezTo>
                <a:cubicBezTo>
                  <a:pt x="12" y="24"/>
                  <a:pt x="21" y="15"/>
                  <a:pt x="18" y="15"/>
                </a:cubicBezTo>
                <a:cubicBezTo>
                  <a:pt x="18" y="12"/>
                  <a:pt x="18" y="9"/>
                  <a:pt x="18" y="6"/>
                </a:cubicBezTo>
                <a:cubicBezTo>
                  <a:pt x="18" y="6"/>
                  <a:pt x="15" y="6"/>
                  <a:pt x="15" y="9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4" name="Freeform 122">
            <a:extLst>
              <a:ext uri="{FF2B5EF4-FFF2-40B4-BE49-F238E27FC236}">
                <a16:creationId xmlns:a16="http://schemas.microsoft.com/office/drawing/2014/main" id="{C17C18A8-4F98-48C5-86AA-2DB6F5CFB4AF}"/>
              </a:ext>
            </a:extLst>
          </p:cNvPr>
          <p:cNvSpPr>
            <a:spLocks/>
          </p:cNvSpPr>
          <p:nvPr/>
        </p:nvSpPr>
        <p:spPr bwMode="auto">
          <a:xfrm>
            <a:off x="4090989" y="4146551"/>
            <a:ext cx="123825" cy="130175"/>
          </a:xfrm>
          <a:custGeom>
            <a:avLst/>
            <a:gdLst>
              <a:gd name="T0" fmla="*/ 2147483646 w 48"/>
              <a:gd name="T1" fmla="*/ 2147483646 h 51"/>
              <a:gd name="T2" fmla="*/ 2147483646 w 48"/>
              <a:gd name="T3" fmla="*/ 2147483646 h 51"/>
              <a:gd name="T4" fmla="*/ 2147483646 w 48"/>
              <a:gd name="T5" fmla="*/ 2147483646 h 51"/>
              <a:gd name="T6" fmla="*/ 2147483646 w 48"/>
              <a:gd name="T7" fmla="*/ 2147483646 h 51"/>
              <a:gd name="T8" fmla="*/ 2147483646 w 48"/>
              <a:gd name="T9" fmla="*/ 2147483646 h 51"/>
              <a:gd name="T10" fmla="*/ 2147483646 w 48"/>
              <a:gd name="T11" fmla="*/ 2147483646 h 51"/>
              <a:gd name="T12" fmla="*/ 2147483646 w 48"/>
              <a:gd name="T13" fmla="*/ 2147483646 h 51"/>
              <a:gd name="T14" fmla="*/ 2147483646 w 48"/>
              <a:gd name="T15" fmla="*/ 2147483646 h 51"/>
              <a:gd name="T16" fmla="*/ 2147483646 w 48"/>
              <a:gd name="T17" fmla="*/ 2147483646 h 51"/>
              <a:gd name="T18" fmla="*/ 2147483646 w 48"/>
              <a:gd name="T19" fmla="*/ 2147483646 h 51"/>
              <a:gd name="T20" fmla="*/ 2147483646 w 48"/>
              <a:gd name="T21" fmla="*/ 2147483646 h 51"/>
              <a:gd name="T22" fmla="*/ 2147483646 w 48"/>
              <a:gd name="T23" fmla="*/ 2147483646 h 51"/>
              <a:gd name="T24" fmla="*/ 2147483646 w 48"/>
              <a:gd name="T25" fmla="*/ 2147483646 h 51"/>
              <a:gd name="T26" fmla="*/ 2147483646 w 48"/>
              <a:gd name="T27" fmla="*/ 2147483646 h 51"/>
              <a:gd name="T28" fmla="*/ 2147483646 w 48"/>
              <a:gd name="T29" fmla="*/ 2147483646 h 51"/>
              <a:gd name="T30" fmla="*/ 2147483646 w 48"/>
              <a:gd name="T31" fmla="*/ 2147483646 h 51"/>
              <a:gd name="T32" fmla="*/ 2147483646 w 48"/>
              <a:gd name="T33" fmla="*/ 2147483646 h 51"/>
              <a:gd name="T34" fmla="*/ 2147483646 w 48"/>
              <a:gd name="T35" fmla="*/ 2147483646 h 51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48" h="51">
                <a:moveTo>
                  <a:pt x="12" y="12"/>
                </a:moveTo>
                <a:cubicBezTo>
                  <a:pt x="12" y="15"/>
                  <a:pt x="9" y="15"/>
                  <a:pt x="6" y="18"/>
                </a:cubicBezTo>
                <a:cubicBezTo>
                  <a:pt x="3" y="18"/>
                  <a:pt x="3" y="24"/>
                  <a:pt x="3" y="27"/>
                </a:cubicBezTo>
                <a:cubicBezTo>
                  <a:pt x="0" y="27"/>
                  <a:pt x="9" y="33"/>
                  <a:pt x="12" y="39"/>
                </a:cubicBezTo>
                <a:cubicBezTo>
                  <a:pt x="12" y="42"/>
                  <a:pt x="15" y="45"/>
                  <a:pt x="18" y="51"/>
                </a:cubicBezTo>
                <a:cubicBezTo>
                  <a:pt x="21" y="51"/>
                  <a:pt x="21" y="51"/>
                  <a:pt x="24" y="51"/>
                </a:cubicBezTo>
                <a:cubicBezTo>
                  <a:pt x="27" y="48"/>
                  <a:pt x="24" y="45"/>
                  <a:pt x="27" y="45"/>
                </a:cubicBezTo>
                <a:cubicBezTo>
                  <a:pt x="33" y="45"/>
                  <a:pt x="39" y="42"/>
                  <a:pt x="42" y="45"/>
                </a:cubicBezTo>
                <a:cubicBezTo>
                  <a:pt x="42" y="45"/>
                  <a:pt x="42" y="45"/>
                  <a:pt x="42" y="45"/>
                </a:cubicBezTo>
                <a:cubicBezTo>
                  <a:pt x="42" y="45"/>
                  <a:pt x="45" y="42"/>
                  <a:pt x="45" y="39"/>
                </a:cubicBezTo>
                <a:cubicBezTo>
                  <a:pt x="45" y="39"/>
                  <a:pt x="45" y="30"/>
                  <a:pt x="45" y="24"/>
                </a:cubicBezTo>
                <a:cubicBezTo>
                  <a:pt x="42" y="21"/>
                  <a:pt x="45" y="15"/>
                  <a:pt x="45" y="12"/>
                </a:cubicBezTo>
                <a:cubicBezTo>
                  <a:pt x="45" y="12"/>
                  <a:pt x="48" y="9"/>
                  <a:pt x="48" y="6"/>
                </a:cubicBezTo>
                <a:cubicBezTo>
                  <a:pt x="45" y="6"/>
                  <a:pt x="39" y="3"/>
                  <a:pt x="36" y="3"/>
                </a:cubicBezTo>
                <a:cubicBezTo>
                  <a:pt x="30" y="6"/>
                  <a:pt x="24" y="6"/>
                  <a:pt x="21" y="3"/>
                </a:cubicBezTo>
                <a:cubicBezTo>
                  <a:pt x="21" y="0"/>
                  <a:pt x="18" y="0"/>
                  <a:pt x="15" y="3"/>
                </a:cubicBezTo>
                <a:cubicBezTo>
                  <a:pt x="12" y="3"/>
                  <a:pt x="12" y="3"/>
                  <a:pt x="12" y="3"/>
                </a:cubicBezTo>
                <a:cubicBezTo>
                  <a:pt x="12" y="6"/>
                  <a:pt x="12" y="9"/>
                  <a:pt x="12" y="12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5" name="Freeform 123">
            <a:extLst>
              <a:ext uri="{FF2B5EF4-FFF2-40B4-BE49-F238E27FC236}">
                <a16:creationId xmlns:a16="http://schemas.microsoft.com/office/drawing/2014/main" id="{5769A6D3-3ECE-42AE-85CE-124405060A1A}"/>
              </a:ext>
            </a:extLst>
          </p:cNvPr>
          <p:cNvSpPr>
            <a:spLocks/>
          </p:cNvSpPr>
          <p:nvPr/>
        </p:nvSpPr>
        <p:spPr bwMode="auto">
          <a:xfrm>
            <a:off x="4000501" y="4084639"/>
            <a:ext cx="138113" cy="215900"/>
          </a:xfrm>
          <a:custGeom>
            <a:avLst/>
            <a:gdLst>
              <a:gd name="T0" fmla="*/ 2147483646 w 54"/>
              <a:gd name="T1" fmla="*/ 2147483646 h 84"/>
              <a:gd name="T2" fmla="*/ 2147483646 w 54"/>
              <a:gd name="T3" fmla="*/ 2147483646 h 84"/>
              <a:gd name="T4" fmla="*/ 2147483646 w 54"/>
              <a:gd name="T5" fmla="*/ 2147483646 h 84"/>
              <a:gd name="T6" fmla="*/ 2147483646 w 54"/>
              <a:gd name="T7" fmla="*/ 2147483646 h 84"/>
              <a:gd name="T8" fmla="*/ 0 w 54"/>
              <a:gd name="T9" fmla="*/ 2147483646 h 84"/>
              <a:gd name="T10" fmla="*/ 2147483646 w 54"/>
              <a:gd name="T11" fmla="*/ 2147483646 h 84"/>
              <a:gd name="T12" fmla="*/ 2147483646 w 54"/>
              <a:gd name="T13" fmla="*/ 2147483646 h 84"/>
              <a:gd name="T14" fmla="*/ 2147483646 w 54"/>
              <a:gd name="T15" fmla="*/ 2147483646 h 84"/>
              <a:gd name="T16" fmla="*/ 2147483646 w 54"/>
              <a:gd name="T17" fmla="*/ 2147483646 h 84"/>
              <a:gd name="T18" fmla="*/ 2147483646 w 54"/>
              <a:gd name="T19" fmla="*/ 2147483646 h 84"/>
              <a:gd name="T20" fmla="*/ 2147483646 w 54"/>
              <a:gd name="T21" fmla="*/ 2147483646 h 84"/>
              <a:gd name="T22" fmla="*/ 2147483646 w 54"/>
              <a:gd name="T23" fmla="*/ 2147483646 h 84"/>
              <a:gd name="T24" fmla="*/ 2147483646 w 54"/>
              <a:gd name="T25" fmla="*/ 2147483646 h 84"/>
              <a:gd name="T26" fmla="*/ 2147483646 w 54"/>
              <a:gd name="T27" fmla="*/ 2147483646 h 84"/>
              <a:gd name="T28" fmla="*/ 2147483646 w 54"/>
              <a:gd name="T29" fmla="*/ 2147483646 h 84"/>
              <a:gd name="T30" fmla="*/ 2147483646 w 54"/>
              <a:gd name="T31" fmla="*/ 2147483646 h 84"/>
              <a:gd name="T32" fmla="*/ 2147483646 w 54"/>
              <a:gd name="T33" fmla="*/ 2147483646 h 84"/>
              <a:gd name="T34" fmla="*/ 2147483646 w 54"/>
              <a:gd name="T35" fmla="*/ 2147483646 h 84"/>
              <a:gd name="T36" fmla="*/ 2147483646 w 54"/>
              <a:gd name="T37" fmla="*/ 2147483646 h 84"/>
              <a:gd name="T38" fmla="*/ 2147483646 w 54"/>
              <a:gd name="T39" fmla="*/ 2147483646 h 84"/>
              <a:gd name="T40" fmla="*/ 2147483646 w 54"/>
              <a:gd name="T41" fmla="*/ 2147483646 h 84"/>
              <a:gd name="T42" fmla="*/ 2147483646 w 54"/>
              <a:gd name="T43" fmla="*/ 2147483646 h 84"/>
              <a:gd name="T44" fmla="*/ 2147483646 w 54"/>
              <a:gd name="T45" fmla="*/ 0 h 84"/>
              <a:gd name="T46" fmla="*/ 2147483646 w 54"/>
              <a:gd name="T47" fmla="*/ 2147483646 h 8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4" h="84">
                <a:moveTo>
                  <a:pt x="12" y="6"/>
                </a:moveTo>
                <a:cubicBezTo>
                  <a:pt x="9" y="6"/>
                  <a:pt x="6" y="12"/>
                  <a:pt x="9" y="12"/>
                </a:cubicBezTo>
                <a:cubicBezTo>
                  <a:pt x="12" y="15"/>
                  <a:pt x="12" y="18"/>
                  <a:pt x="6" y="18"/>
                </a:cubicBezTo>
                <a:cubicBezTo>
                  <a:pt x="3" y="21"/>
                  <a:pt x="3" y="21"/>
                  <a:pt x="3" y="24"/>
                </a:cubicBezTo>
                <a:cubicBezTo>
                  <a:pt x="3" y="27"/>
                  <a:pt x="0" y="27"/>
                  <a:pt x="0" y="30"/>
                </a:cubicBezTo>
                <a:cubicBezTo>
                  <a:pt x="3" y="33"/>
                  <a:pt x="6" y="36"/>
                  <a:pt x="9" y="39"/>
                </a:cubicBezTo>
                <a:cubicBezTo>
                  <a:pt x="9" y="39"/>
                  <a:pt x="9" y="36"/>
                  <a:pt x="12" y="36"/>
                </a:cubicBezTo>
                <a:cubicBezTo>
                  <a:pt x="18" y="39"/>
                  <a:pt x="12" y="45"/>
                  <a:pt x="18" y="48"/>
                </a:cubicBezTo>
                <a:cubicBezTo>
                  <a:pt x="21" y="48"/>
                  <a:pt x="21" y="54"/>
                  <a:pt x="18" y="57"/>
                </a:cubicBezTo>
                <a:cubicBezTo>
                  <a:pt x="15" y="57"/>
                  <a:pt x="15" y="69"/>
                  <a:pt x="21" y="75"/>
                </a:cubicBezTo>
                <a:cubicBezTo>
                  <a:pt x="27" y="84"/>
                  <a:pt x="30" y="81"/>
                  <a:pt x="33" y="81"/>
                </a:cubicBezTo>
                <a:cubicBezTo>
                  <a:pt x="33" y="78"/>
                  <a:pt x="39" y="81"/>
                  <a:pt x="39" y="78"/>
                </a:cubicBezTo>
                <a:cubicBezTo>
                  <a:pt x="42" y="75"/>
                  <a:pt x="42" y="78"/>
                  <a:pt x="45" y="75"/>
                </a:cubicBezTo>
                <a:cubicBezTo>
                  <a:pt x="48" y="72"/>
                  <a:pt x="51" y="75"/>
                  <a:pt x="54" y="75"/>
                </a:cubicBezTo>
                <a:cubicBezTo>
                  <a:pt x="51" y="69"/>
                  <a:pt x="48" y="66"/>
                  <a:pt x="48" y="63"/>
                </a:cubicBezTo>
                <a:cubicBezTo>
                  <a:pt x="45" y="57"/>
                  <a:pt x="36" y="51"/>
                  <a:pt x="39" y="51"/>
                </a:cubicBezTo>
                <a:cubicBezTo>
                  <a:pt x="39" y="48"/>
                  <a:pt x="39" y="42"/>
                  <a:pt x="42" y="42"/>
                </a:cubicBezTo>
                <a:cubicBezTo>
                  <a:pt x="45" y="39"/>
                  <a:pt x="48" y="39"/>
                  <a:pt x="48" y="36"/>
                </a:cubicBezTo>
                <a:cubicBezTo>
                  <a:pt x="48" y="33"/>
                  <a:pt x="48" y="30"/>
                  <a:pt x="48" y="27"/>
                </a:cubicBezTo>
                <a:cubicBezTo>
                  <a:pt x="45" y="27"/>
                  <a:pt x="42" y="18"/>
                  <a:pt x="39" y="18"/>
                </a:cubicBezTo>
                <a:cubicBezTo>
                  <a:pt x="36" y="18"/>
                  <a:pt x="33" y="15"/>
                  <a:pt x="33" y="12"/>
                </a:cubicBezTo>
                <a:cubicBezTo>
                  <a:pt x="33" y="9"/>
                  <a:pt x="27" y="6"/>
                  <a:pt x="21" y="3"/>
                </a:cubicBezTo>
                <a:cubicBezTo>
                  <a:pt x="21" y="0"/>
                  <a:pt x="18" y="0"/>
                  <a:pt x="18" y="0"/>
                </a:cubicBezTo>
                <a:cubicBezTo>
                  <a:pt x="15" y="3"/>
                  <a:pt x="15" y="6"/>
                  <a:pt x="12" y="6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6" name="Freeform 124">
            <a:extLst>
              <a:ext uri="{FF2B5EF4-FFF2-40B4-BE49-F238E27FC236}">
                <a16:creationId xmlns:a16="http://schemas.microsoft.com/office/drawing/2014/main" id="{8A098B96-490A-4C72-BD7A-6AC578B2E34A}"/>
              </a:ext>
            </a:extLst>
          </p:cNvPr>
          <p:cNvSpPr>
            <a:spLocks/>
          </p:cNvSpPr>
          <p:nvPr/>
        </p:nvSpPr>
        <p:spPr bwMode="auto">
          <a:xfrm>
            <a:off x="4200525" y="4160839"/>
            <a:ext cx="92075" cy="115887"/>
          </a:xfrm>
          <a:custGeom>
            <a:avLst/>
            <a:gdLst>
              <a:gd name="T0" fmla="*/ 2147483646 w 36"/>
              <a:gd name="T1" fmla="*/ 2147483646 h 45"/>
              <a:gd name="T2" fmla="*/ 2147483646 w 36"/>
              <a:gd name="T3" fmla="*/ 2147483646 h 45"/>
              <a:gd name="T4" fmla="*/ 0 w 36"/>
              <a:gd name="T5" fmla="*/ 2147483646 h 45"/>
              <a:gd name="T6" fmla="*/ 2147483646 w 36"/>
              <a:gd name="T7" fmla="*/ 2147483646 h 45"/>
              <a:gd name="T8" fmla="*/ 2147483646 w 36"/>
              <a:gd name="T9" fmla="*/ 2147483646 h 45"/>
              <a:gd name="T10" fmla="*/ 2147483646 w 36"/>
              <a:gd name="T11" fmla="*/ 2147483646 h 45"/>
              <a:gd name="T12" fmla="*/ 2147483646 w 36"/>
              <a:gd name="T13" fmla="*/ 2147483646 h 45"/>
              <a:gd name="T14" fmla="*/ 2147483646 w 36"/>
              <a:gd name="T15" fmla="*/ 2147483646 h 45"/>
              <a:gd name="T16" fmla="*/ 2147483646 w 36"/>
              <a:gd name="T17" fmla="*/ 0 h 45"/>
              <a:gd name="T18" fmla="*/ 2147483646 w 36"/>
              <a:gd name="T19" fmla="*/ 2147483646 h 45"/>
              <a:gd name="T20" fmla="*/ 2147483646 w 36"/>
              <a:gd name="T21" fmla="*/ 2147483646 h 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6" h="45">
                <a:moveTo>
                  <a:pt x="3" y="18"/>
                </a:moveTo>
                <a:cubicBezTo>
                  <a:pt x="3" y="24"/>
                  <a:pt x="3" y="33"/>
                  <a:pt x="3" y="33"/>
                </a:cubicBezTo>
                <a:cubicBezTo>
                  <a:pt x="3" y="36"/>
                  <a:pt x="0" y="39"/>
                  <a:pt x="0" y="39"/>
                </a:cubicBezTo>
                <a:cubicBezTo>
                  <a:pt x="3" y="42"/>
                  <a:pt x="6" y="42"/>
                  <a:pt x="9" y="42"/>
                </a:cubicBezTo>
                <a:cubicBezTo>
                  <a:pt x="15" y="39"/>
                  <a:pt x="18" y="45"/>
                  <a:pt x="21" y="36"/>
                </a:cubicBezTo>
                <a:cubicBezTo>
                  <a:pt x="24" y="30"/>
                  <a:pt x="30" y="24"/>
                  <a:pt x="36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0" y="18"/>
                  <a:pt x="24" y="6"/>
                  <a:pt x="15" y="3"/>
                </a:cubicBezTo>
                <a:cubicBezTo>
                  <a:pt x="12" y="3"/>
                  <a:pt x="9" y="3"/>
                  <a:pt x="6" y="0"/>
                </a:cubicBezTo>
                <a:cubicBezTo>
                  <a:pt x="6" y="3"/>
                  <a:pt x="3" y="6"/>
                  <a:pt x="3" y="6"/>
                </a:cubicBezTo>
                <a:cubicBezTo>
                  <a:pt x="3" y="9"/>
                  <a:pt x="0" y="15"/>
                  <a:pt x="3" y="18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7" name="Freeform 125">
            <a:extLst>
              <a:ext uri="{FF2B5EF4-FFF2-40B4-BE49-F238E27FC236}">
                <a16:creationId xmlns:a16="http://schemas.microsoft.com/office/drawing/2014/main" id="{4F0D8209-BBBA-4A83-9478-5C3A2429CCBD}"/>
              </a:ext>
            </a:extLst>
          </p:cNvPr>
          <p:cNvSpPr>
            <a:spLocks/>
          </p:cNvSpPr>
          <p:nvPr/>
        </p:nvSpPr>
        <p:spPr bwMode="auto">
          <a:xfrm>
            <a:off x="3317875" y="3632201"/>
            <a:ext cx="306388" cy="114300"/>
          </a:xfrm>
          <a:custGeom>
            <a:avLst/>
            <a:gdLst>
              <a:gd name="T0" fmla="*/ 2147483646 w 120"/>
              <a:gd name="T1" fmla="*/ 2147483646 h 45"/>
              <a:gd name="T2" fmla="*/ 2147483646 w 120"/>
              <a:gd name="T3" fmla="*/ 2147483646 h 45"/>
              <a:gd name="T4" fmla="*/ 2147483646 w 120"/>
              <a:gd name="T5" fmla="*/ 2147483646 h 45"/>
              <a:gd name="T6" fmla="*/ 2147483646 w 120"/>
              <a:gd name="T7" fmla="*/ 2147483646 h 45"/>
              <a:gd name="T8" fmla="*/ 2147483646 w 120"/>
              <a:gd name="T9" fmla="*/ 2147483646 h 45"/>
              <a:gd name="T10" fmla="*/ 2147483646 w 120"/>
              <a:gd name="T11" fmla="*/ 2147483646 h 45"/>
              <a:gd name="T12" fmla="*/ 2147483646 w 120"/>
              <a:gd name="T13" fmla="*/ 2147483646 h 45"/>
              <a:gd name="T14" fmla="*/ 2147483646 w 120"/>
              <a:gd name="T15" fmla="*/ 2147483646 h 45"/>
              <a:gd name="T16" fmla="*/ 2147483646 w 120"/>
              <a:gd name="T17" fmla="*/ 2147483646 h 45"/>
              <a:gd name="T18" fmla="*/ 2147483646 w 120"/>
              <a:gd name="T19" fmla="*/ 2147483646 h 4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20" h="45">
                <a:moveTo>
                  <a:pt x="96" y="27"/>
                </a:moveTo>
                <a:cubicBezTo>
                  <a:pt x="90" y="27"/>
                  <a:pt x="66" y="12"/>
                  <a:pt x="42" y="6"/>
                </a:cubicBezTo>
                <a:cubicBezTo>
                  <a:pt x="21" y="0"/>
                  <a:pt x="0" y="18"/>
                  <a:pt x="3" y="21"/>
                </a:cubicBezTo>
                <a:cubicBezTo>
                  <a:pt x="6" y="24"/>
                  <a:pt x="18" y="15"/>
                  <a:pt x="21" y="12"/>
                </a:cubicBezTo>
                <a:cubicBezTo>
                  <a:pt x="27" y="6"/>
                  <a:pt x="33" y="12"/>
                  <a:pt x="33" y="15"/>
                </a:cubicBezTo>
                <a:cubicBezTo>
                  <a:pt x="33" y="18"/>
                  <a:pt x="42" y="21"/>
                  <a:pt x="51" y="21"/>
                </a:cubicBezTo>
                <a:cubicBezTo>
                  <a:pt x="63" y="21"/>
                  <a:pt x="66" y="30"/>
                  <a:pt x="75" y="33"/>
                </a:cubicBezTo>
                <a:cubicBezTo>
                  <a:pt x="87" y="36"/>
                  <a:pt x="75" y="39"/>
                  <a:pt x="81" y="42"/>
                </a:cubicBezTo>
                <a:cubicBezTo>
                  <a:pt x="87" y="45"/>
                  <a:pt x="117" y="42"/>
                  <a:pt x="117" y="42"/>
                </a:cubicBezTo>
                <a:cubicBezTo>
                  <a:pt x="120" y="39"/>
                  <a:pt x="105" y="27"/>
                  <a:pt x="96" y="27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8" name="Freeform 126">
            <a:extLst>
              <a:ext uri="{FF2B5EF4-FFF2-40B4-BE49-F238E27FC236}">
                <a16:creationId xmlns:a16="http://schemas.microsoft.com/office/drawing/2014/main" id="{CDA15953-491A-4519-9A0F-52D0C3B03F1C}"/>
              </a:ext>
            </a:extLst>
          </p:cNvPr>
          <p:cNvSpPr>
            <a:spLocks/>
          </p:cNvSpPr>
          <p:nvPr/>
        </p:nvSpPr>
        <p:spPr bwMode="auto">
          <a:xfrm>
            <a:off x="3495677" y="3776665"/>
            <a:ext cx="68263" cy="39687"/>
          </a:xfrm>
          <a:custGeom>
            <a:avLst/>
            <a:gdLst>
              <a:gd name="T0" fmla="*/ 2147483646 w 27"/>
              <a:gd name="T1" fmla="*/ 2147483646 h 15"/>
              <a:gd name="T2" fmla="*/ 2147483646 w 27"/>
              <a:gd name="T3" fmla="*/ 2147483646 h 15"/>
              <a:gd name="T4" fmla="*/ 2147483646 w 27"/>
              <a:gd name="T5" fmla="*/ 2147483646 h 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" h="15">
                <a:moveTo>
                  <a:pt x="3" y="6"/>
                </a:moveTo>
                <a:cubicBezTo>
                  <a:pt x="6" y="9"/>
                  <a:pt x="24" y="15"/>
                  <a:pt x="27" y="9"/>
                </a:cubicBezTo>
                <a:cubicBezTo>
                  <a:pt x="27" y="6"/>
                  <a:pt x="0" y="0"/>
                  <a:pt x="3" y="6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29" name="Freeform 127">
            <a:extLst>
              <a:ext uri="{FF2B5EF4-FFF2-40B4-BE49-F238E27FC236}">
                <a16:creationId xmlns:a16="http://schemas.microsoft.com/office/drawing/2014/main" id="{3BCDCDFE-50C2-4862-9EDA-F400A9308AE4}"/>
              </a:ext>
            </a:extLst>
          </p:cNvPr>
          <p:cNvSpPr>
            <a:spLocks/>
          </p:cNvSpPr>
          <p:nvPr/>
        </p:nvSpPr>
        <p:spPr bwMode="auto">
          <a:xfrm>
            <a:off x="3816349" y="3776665"/>
            <a:ext cx="69851" cy="39687"/>
          </a:xfrm>
          <a:custGeom>
            <a:avLst/>
            <a:gdLst>
              <a:gd name="T0" fmla="*/ 2147483646 w 27"/>
              <a:gd name="T1" fmla="*/ 2147483646 h 15"/>
              <a:gd name="T2" fmla="*/ 2147483646 w 27"/>
              <a:gd name="T3" fmla="*/ 2147483646 h 15"/>
              <a:gd name="T4" fmla="*/ 2147483646 w 27"/>
              <a:gd name="T5" fmla="*/ 2147483646 h 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" h="15">
                <a:moveTo>
                  <a:pt x="6" y="6"/>
                </a:moveTo>
                <a:cubicBezTo>
                  <a:pt x="9" y="15"/>
                  <a:pt x="24" y="9"/>
                  <a:pt x="24" y="6"/>
                </a:cubicBezTo>
                <a:cubicBezTo>
                  <a:pt x="27" y="3"/>
                  <a:pt x="0" y="0"/>
                  <a:pt x="6" y="6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30" name="Freeform 128">
            <a:extLst>
              <a:ext uri="{FF2B5EF4-FFF2-40B4-BE49-F238E27FC236}">
                <a16:creationId xmlns:a16="http://schemas.microsoft.com/office/drawing/2014/main" id="{D58CF5EF-9094-4102-80A1-FF3844305664}"/>
              </a:ext>
            </a:extLst>
          </p:cNvPr>
          <p:cNvSpPr>
            <a:spLocks noEditPoints="1"/>
          </p:cNvSpPr>
          <p:nvPr/>
        </p:nvSpPr>
        <p:spPr bwMode="auto">
          <a:xfrm>
            <a:off x="4000500" y="5962650"/>
            <a:ext cx="100013" cy="46039"/>
          </a:xfrm>
          <a:custGeom>
            <a:avLst/>
            <a:gdLst>
              <a:gd name="T0" fmla="*/ 2147483646 w 39"/>
              <a:gd name="T1" fmla="*/ 2147483646 h 18"/>
              <a:gd name="T2" fmla="*/ 2147483646 w 39"/>
              <a:gd name="T3" fmla="*/ 2147483646 h 18"/>
              <a:gd name="T4" fmla="*/ 2147483646 w 39"/>
              <a:gd name="T5" fmla="*/ 2147483646 h 18"/>
              <a:gd name="T6" fmla="*/ 2147483646 w 39"/>
              <a:gd name="T7" fmla="*/ 0 h 18"/>
              <a:gd name="T8" fmla="*/ 2147483646 w 39"/>
              <a:gd name="T9" fmla="*/ 2147483646 h 18"/>
              <a:gd name="T10" fmla="*/ 2147483646 w 39"/>
              <a:gd name="T11" fmla="*/ 0 h 1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" h="18">
                <a:moveTo>
                  <a:pt x="39" y="6"/>
                </a:moveTo>
                <a:cubicBezTo>
                  <a:pt x="33" y="0"/>
                  <a:pt x="15" y="12"/>
                  <a:pt x="21" y="15"/>
                </a:cubicBezTo>
                <a:cubicBezTo>
                  <a:pt x="24" y="18"/>
                  <a:pt x="39" y="9"/>
                  <a:pt x="39" y="6"/>
                </a:cubicBezTo>
                <a:close/>
                <a:moveTo>
                  <a:pt x="18" y="0"/>
                </a:moveTo>
                <a:cubicBezTo>
                  <a:pt x="12" y="0"/>
                  <a:pt x="0" y="12"/>
                  <a:pt x="6" y="15"/>
                </a:cubicBezTo>
                <a:cubicBezTo>
                  <a:pt x="12" y="18"/>
                  <a:pt x="24" y="3"/>
                  <a:pt x="18" y="0"/>
                </a:cubicBezTo>
                <a:close/>
              </a:path>
            </a:pathLst>
          </a:custGeom>
          <a:solidFill>
            <a:srgbClr val="00B05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31" name="Freeform 129">
            <a:extLst>
              <a:ext uri="{FF2B5EF4-FFF2-40B4-BE49-F238E27FC236}">
                <a16:creationId xmlns:a16="http://schemas.microsoft.com/office/drawing/2014/main" id="{4A1ED527-841C-4CF9-BEE8-388953769AA0}"/>
              </a:ext>
            </a:extLst>
          </p:cNvPr>
          <p:cNvSpPr>
            <a:spLocks noEditPoints="1"/>
          </p:cNvSpPr>
          <p:nvPr/>
        </p:nvSpPr>
        <p:spPr bwMode="auto">
          <a:xfrm>
            <a:off x="3111500" y="4283077"/>
            <a:ext cx="482600" cy="200025"/>
          </a:xfrm>
          <a:custGeom>
            <a:avLst/>
            <a:gdLst>
              <a:gd name="T0" fmla="*/ 2147483646 w 189"/>
              <a:gd name="T1" fmla="*/ 2147483646 h 78"/>
              <a:gd name="T2" fmla="*/ 2147483646 w 189"/>
              <a:gd name="T3" fmla="*/ 2147483646 h 78"/>
              <a:gd name="T4" fmla="*/ 2147483646 w 189"/>
              <a:gd name="T5" fmla="*/ 2147483646 h 78"/>
              <a:gd name="T6" fmla="*/ 2147483646 w 189"/>
              <a:gd name="T7" fmla="*/ 2147483646 h 78"/>
              <a:gd name="T8" fmla="*/ 2147483646 w 189"/>
              <a:gd name="T9" fmla="*/ 0 h 78"/>
              <a:gd name="T10" fmla="*/ 2147483646 w 189"/>
              <a:gd name="T11" fmla="*/ 2147483646 h 78"/>
              <a:gd name="T12" fmla="*/ 2147483646 w 189"/>
              <a:gd name="T13" fmla="*/ 2147483646 h 78"/>
              <a:gd name="T14" fmla="*/ 2147483646 w 189"/>
              <a:gd name="T15" fmla="*/ 2147483646 h 78"/>
              <a:gd name="T16" fmla="*/ 2147483646 w 189"/>
              <a:gd name="T17" fmla="*/ 2147483646 h 78"/>
              <a:gd name="T18" fmla="*/ 2147483646 w 189"/>
              <a:gd name="T19" fmla="*/ 2147483646 h 78"/>
              <a:gd name="T20" fmla="*/ 2147483646 w 189"/>
              <a:gd name="T21" fmla="*/ 2147483646 h 78"/>
              <a:gd name="T22" fmla="*/ 2147483646 w 189"/>
              <a:gd name="T23" fmla="*/ 2147483646 h 78"/>
              <a:gd name="T24" fmla="*/ 2147483646 w 189"/>
              <a:gd name="T25" fmla="*/ 2147483646 h 78"/>
              <a:gd name="T26" fmla="*/ 2147483646 w 189"/>
              <a:gd name="T27" fmla="*/ 2147483646 h 78"/>
              <a:gd name="T28" fmla="*/ 2147483646 w 189"/>
              <a:gd name="T29" fmla="*/ 2147483646 h 78"/>
              <a:gd name="T30" fmla="*/ 2147483646 w 189"/>
              <a:gd name="T31" fmla="*/ 2147483646 h 78"/>
              <a:gd name="T32" fmla="*/ 2147483646 w 189"/>
              <a:gd name="T33" fmla="*/ 2147483646 h 78"/>
              <a:gd name="T34" fmla="*/ 2147483646 w 189"/>
              <a:gd name="T35" fmla="*/ 2147483646 h 78"/>
              <a:gd name="T36" fmla="*/ 2147483646 w 189"/>
              <a:gd name="T37" fmla="*/ 2147483646 h 78"/>
              <a:gd name="T38" fmla="*/ 2147483646 w 189"/>
              <a:gd name="T39" fmla="*/ 2147483646 h 78"/>
              <a:gd name="T40" fmla="*/ 2147483646 w 189"/>
              <a:gd name="T41" fmla="*/ 2147483646 h 78"/>
              <a:gd name="T42" fmla="*/ 2147483646 w 189"/>
              <a:gd name="T43" fmla="*/ 2147483646 h 78"/>
              <a:gd name="T44" fmla="*/ 2147483646 w 189"/>
              <a:gd name="T45" fmla="*/ 2147483646 h 78"/>
              <a:gd name="T46" fmla="*/ 2147483646 w 189"/>
              <a:gd name="T47" fmla="*/ 2147483646 h 78"/>
              <a:gd name="T48" fmla="*/ 2147483646 w 189"/>
              <a:gd name="T49" fmla="*/ 2147483646 h 78"/>
              <a:gd name="T50" fmla="*/ 2147483646 w 189"/>
              <a:gd name="T51" fmla="*/ 2147483646 h 78"/>
              <a:gd name="T52" fmla="*/ 2147483646 w 189"/>
              <a:gd name="T53" fmla="*/ 2147483646 h 7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89" h="78">
                <a:moveTo>
                  <a:pt x="183" y="21"/>
                </a:moveTo>
                <a:cubicBezTo>
                  <a:pt x="180" y="15"/>
                  <a:pt x="177" y="12"/>
                  <a:pt x="177" y="15"/>
                </a:cubicBezTo>
                <a:cubicBezTo>
                  <a:pt x="174" y="15"/>
                  <a:pt x="171" y="15"/>
                  <a:pt x="168" y="15"/>
                </a:cubicBezTo>
                <a:cubicBezTo>
                  <a:pt x="165" y="12"/>
                  <a:pt x="162" y="9"/>
                  <a:pt x="159" y="9"/>
                </a:cubicBezTo>
                <a:cubicBezTo>
                  <a:pt x="159" y="9"/>
                  <a:pt x="150" y="6"/>
                  <a:pt x="147" y="0"/>
                </a:cubicBezTo>
                <a:cubicBezTo>
                  <a:pt x="147" y="3"/>
                  <a:pt x="147" y="3"/>
                  <a:pt x="147" y="3"/>
                </a:cubicBezTo>
                <a:cubicBezTo>
                  <a:pt x="147" y="6"/>
                  <a:pt x="144" y="6"/>
                  <a:pt x="138" y="6"/>
                </a:cubicBezTo>
                <a:cubicBezTo>
                  <a:pt x="135" y="6"/>
                  <a:pt x="135" y="12"/>
                  <a:pt x="135" y="15"/>
                </a:cubicBezTo>
                <a:cubicBezTo>
                  <a:pt x="135" y="18"/>
                  <a:pt x="132" y="18"/>
                  <a:pt x="129" y="21"/>
                </a:cubicBezTo>
                <a:cubicBezTo>
                  <a:pt x="129" y="24"/>
                  <a:pt x="129" y="27"/>
                  <a:pt x="126" y="27"/>
                </a:cubicBezTo>
                <a:cubicBezTo>
                  <a:pt x="123" y="30"/>
                  <a:pt x="123" y="33"/>
                  <a:pt x="123" y="36"/>
                </a:cubicBezTo>
                <a:cubicBezTo>
                  <a:pt x="126" y="39"/>
                  <a:pt x="123" y="42"/>
                  <a:pt x="123" y="42"/>
                </a:cubicBezTo>
                <a:cubicBezTo>
                  <a:pt x="123" y="45"/>
                  <a:pt x="126" y="45"/>
                  <a:pt x="129" y="48"/>
                </a:cubicBezTo>
                <a:cubicBezTo>
                  <a:pt x="132" y="51"/>
                  <a:pt x="135" y="48"/>
                  <a:pt x="135" y="51"/>
                </a:cubicBezTo>
                <a:cubicBezTo>
                  <a:pt x="138" y="51"/>
                  <a:pt x="135" y="57"/>
                  <a:pt x="129" y="57"/>
                </a:cubicBezTo>
                <a:cubicBezTo>
                  <a:pt x="129" y="57"/>
                  <a:pt x="129" y="57"/>
                  <a:pt x="129" y="57"/>
                </a:cubicBezTo>
                <a:cubicBezTo>
                  <a:pt x="132" y="60"/>
                  <a:pt x="132" y="60"/>
                  <a:pt x="132" y="63"/>
                </a:cubicBezTo>
                <a:cubicBezTo>
                  <a:pt x="129" y="66"/>
                  <a:pt x="129" y="66"/>
                  <a:pt x="132" y="69"/>
                </a:cubicBezTo>
                <a:cubicBezTo>
                  <a:pt x="135" y="72"/>
                  <a:pt x="138" y="66"/>
                  <a:pt x="141" y="72"/>
                </a:cubicBezTo>
                <a:cubicBezTo>
                  <a:pt x="144" y="75"/>
                  <a:pt x="144" y="78"/>
                  <a:pt x="147" y="69"/>
                </a:cubicBezTo>
                <a:cubicBezTo>
                  <a:pt x="150" y="63"/>
                  <a:pt x="153" y="54"/>
                  <a:pt x="159" y="51"/>
                </a:cubicBezTo>
                <a:cubicBezTo>
                  <a:pt x="165" y="51"/>
                  <a:pt x="174" y="48"/>
                  <a:pt x="180" y="39"/>
                </a:cubicBezTo>
                <a:cubicBezTo>
                  <a:pt x="186" y="33"/>
                  <a:pt x="183" y="30"/>
                  <a:pt x="186" y="30"/>
                </a:cubicBezTo>
                <a:cubicBezTo>
                  <a:pt x="189" y="27"/>
                  <a:pt x="189" y="24"/>
                  <a:pt x="183" y="21"/>
                </a:cubicBezTo>
                <a:close/>
                <a:moveTo>
                  <a:pt x="6" y="18"/>
                </a:moveTo>
                <a:cubicBezTo>
                  <a:pt x="0" y="24"/>
                  <a:pt x="12" y="33"/>
                  <a:pt x="12" y="30"/>
                </a:cubicBezTo>
                <a:cubicBezTo>
                  <a:pt x="15" y="24"/>
                  <a:pt x="12" y="9"/>
                  <a:pt x="6" y="18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32" name="Freeform 131">
            <a:extLst>
              <a:ext uri="{FF2B5EF4-FFF2-40B4-BE49-F238E27FC236}">
                <a16:creationId xmlns:a16="http://schemas.microsoft.com/office/drawing/2014/main" id="{B3E7E3B2-7EAF-460A-9079-5887CE4AFAB3}"/>
              </a:ext>
            </a:extLst>
          </p:cNvPr>
          <p:cNvSpPr>
            <a:spLocks/>
          </p:cNvSpPr>
          <p:nvPr/>
        </p:nvSpPr>
        <p:spPr bwMode="auto">
          <a:xfrm>
            <a:off x="4673600" y="6069014"/>
            <a:ext cx="69851" cy="53975"/>
          </a:xfrm>
          <a:custGeom>
            <a:avLst/>
            <a:gdLst>
              <a:gd name="T0" fmla="*/ 0 w 27"/>
              <a:gd name="T1" fmla="*/ 2147483646 h 21"/>
              <a:gd name="T2" fmla="*/ 2147483646 w 27"/>
              <a:gd name="T3" fmla="*/ 2147483646 h 21"/>
              <a:gd name="T4" fmla="*/ 2147483646 w 27"/>
              <a:gd name="T5" fmla="*/ 2147483646 h 21"/>
              <a:gd name="T6" fmla="*/ 0 w 27"/>
              <a:gd name="T7" fmla="*/ 2147483646 h 2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" h="21">
                <a:moveTo>
                  <a:pt x="0" y="3"/>
                </a:moveTo>
                <a:cubicBezTo>
                  <a:pt x="3" y="9"/>
                  <a:pt x="6" y="6"/>
                  <a:pt x="12" y="9"/>
                </a:cubicBezTo>
                <a:cubicBezTo>
                  <a:pt x="15" y="15"/>
                  <a:pt x="18" y="21"/>
                  <a:pt x="24" y="15"/>
                </a:cubicBezTo>
                <a:cubicBezTo>
                  <a:pt x="27" y="9"/>
                  <a:pt x="0" y="0"/>
                  <a:pt x="0" y="3"/>
                </a:cubicBezTo>
                <a:close/>
              </a:path>
            </a:pathLst>
          </a:custGeom>
          <a:solidFill>
            <a:srgbClr val="00B05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Freeform 134">
            <a:extLst>
              <a:ext uri="{FF2B5EF4-FFF2-40B4-BE49-F238E27FC236}">
                <a16:creationId xmlns:a16="http://schemas.microsoft.com/office/drawing/2014/main" id="{C5E76538-F7C5-4A7E-92A6-68EA04A1B955}"/>
              </a:ext>
            </a:extLst>
          </p:cNvPr>
          <p:cNvSpPr>
            <a:spLocks noEditPoints="1"/>
          </p:cNvSpPr>
          <p:nvPr/>
        </p:nvSpPr>
        <p:spPr bwMode="auto">
          <a:xfrm>
            <a:off x="5510214" y="2973388"/>
            <a:ext cx="368300" cy="258763"/>
          </a:xfrm>
          <a:custGeom>
            <a:avLst/>
            <a:gdLst>
              <a:gd name="T0" fmla="*/ 144 w 144"/>
              <a:gd name="T1" fmla="*/ 18 h 102"/>
              <a:gd name="T2" fmla="*/ 132 w 144"/>
              <a:gd name="T3" fmla="*/ 18 h 102"/>
              <a:gd name="T4" fmla="*/ 117 w 144"/>
              <a:gd name="T5" fmla="*/ 15 h 102"/>
              <a:gd name="T6" fmla="*/ 114 w 144"/>
              <a:gd name="T7" fmla="*/ 12 h 102"/>
              <a:gd name="T8" fmla="*/ 105 w 144"/>
              <a:gd name="T9" fmla="*/ 12 h 102"/>
              <a:gd name="T10" fmla="*/ 93 w 144"/>
              <a:gd name="T11" fmla="*/ 9 h 102"/>
              <a:gd name="T12" fmla="*/ 87 w 144"/>
              <a:gd name="T13" fmla="*/ 6 h 102"/>
              <a:gd name="T14" fmla="*/ 66 w 144"/>
              <a:gd name="T15" fmla="*/ 3 h 102"/>
              <a:gd name="T16" fmla="*/ 30 w 144"/>
              <a:gd name="T17" fmla="*/ 3 h 102"/>
              <a:gd name="T18" fmla="*/ 15 w 144"/>
              <a:gd name="T19" fmla="*/ 0 h 102"/>
              <a:gd name="T20" fmla="*/ 6 w 144"/>
              <a:gd name="T21" fmla="*/ 6 h 102"/>
              <a:gd name="T22" fmla="*/ 6 w 144"/>
              <a:gd name="T23" fmla="*/ 12 h 102"/>
              <a:gd name="T24" fmla="*/ 6 w 144"/>
              <a:gd name="T25" fmla="*/ 24 h 102"/>
              <a:gd name="T26" fmla="*/ 9 w 144"/>
              <a:gd name="T27" fmla="*/ 21 h 102"/>
              <a:gd name="T28" fmla="*/ 15 w 144"/>
              <a:gd name="T29" fmla="*/ 24 h 102"/>
              <a:gd name="T30" fmla="*/ 21 w 144"/>
              <a:gd name="T31" fmla="*/ 24 h 102"/>
              <a:gd name="T32" fmla="*/ 24 w 144"/>
              <a:gd name="T33" fmla="*/ 24 h 102"/>
              <a:gd name="T34" fmla="*/ 33 w 144"/>
              <a:gd name="T35" fmla="*/ 27 h 102"/>
              <a:gd name="T36" fmla="*/ 36 w 144"/>
              <a:gd name="T37" fmla="*/ 30 h 102"/>
              <a:gd name="T38" fmla="*/ 27 w 144"/>
              <a:gd name="T39" fmla="*/ 36 h 102"/>
              <a:gd name="T40" fmla="*/ 27 w 144"/>
              <a:gd name="T41" fmla="*/ 48 h 102"/>
              <a:gd name="T42" fmla="*/ 27 w 144"/>
              <a:gd name="T43" fmla="*/ 54 h 102"/>
              <a:gd name="T44" fmla="*/ 24 w 144"/>
              <a:gd name="T45" fmla="*/ 60 h 102"/>
              <a:gd name="T46" fmla="*/ 27 w 144"/>
              <a:gd name="T47" fmla="*/ 66 h 102"/>
              <a:gd name="T48" fmla="*/ 24 w 144"/>
              <a:gd name="T49" fmla="*/ 72 h 102"/>
              <a:gd name="T50" fmla="*/ 27 w 144"/>
              <a:gd name="T51" fmla="*/ 78 h 102"/>
              <a:gd name="T52" fmla="*/ 21 w 144"/>
              <a:gd name="T53" fmla="*/ 84 h 102"/>
              <a:gd name="T54" fmla="*/ 24 w 144"/>
              <a:gd name="T55" fmla="*/ 87 h 102"/>
              <a:gd name="T56" fmla="*/ 30 w 144"/>
              <a:gd name="T57" fmla="*/ 87 h 102"/>
              <a:gd name="T58" fmla="*/ 42 w 144"/>
              <a:gd name="T59" fmla="*/ 102 h 102"/>
              <a:gd name="T60" fmla="*/ 45 w 144"/>
              <a:gd name="T61" fmla="*/ 99 h 102"/>
              <a:gd name="T62" fmla="*/ 51 w 144"/>
              <a:gd name="T63" fmla="*/ 96 h 102"/>
              <a:gd name="T64" fmla="*/ 63 w 144"/>
              <a:gd name="T65" fmla="*/ 93 h 102"/>
              <a:gd name="T66" fmla="*/ 78 w 144"/>
              <a:gd name="T67" fmla="*/ 93 h 102"/>
              <a:gd name="T68" fmla="*/ 84 w 144"/>
              <a:gd name="T69" fmla="*/ 90 h 102"/>
              <a:gd name="T70" fmla="*/ 93 w 144"/>
              <a:gd name="T71" fmla="*/ 84 h 102"/>
              <a:gd name="T72" fmla="*/ 99 w 144"/>
              <a:gd name="T73" fmla="*/ 75 h 102"/>
              <a:gd name="T74" fmla="*/ 105 w 144"/>
              <a:gd name="T75" fmla="*/ 66 h 102"/>
              <a:gd name="T76" fmla="*/ 108 w 144"/>
              <a:gd name="T77" fmla="*/ 51 h 102"/>
              <a:gd name="T78" fmla="*/ 117 w 144"/>
              <a:gd name="T79" fmla="*/ 39 h 102"/>
              <a:gd name="T80" fmla="*/ 126 w 144"/>
              <a:gd name="T81" fmla="*/ 33 h 102"/>
              <a:gd name="T82" fmla="*/ 138 w 144"/>
              <a:gd name="T83" fmla="*/ 27 h 102"/>
              <a:gd name="T84" fmla="*/ 144 w 144"/>
              <a:gd name="T85" fmla="*/ 18 h 102"/>
              <a:gd name="T86" fmla="*/ 144 w 144"/>
              <a:gd name="T87" fmla="*/ 54 h 102"/>
              <a:gd name="T88" fmla="*/ 135 w 144"/>
              <a:gd name="T89" fmla="*/ 57 h 102"/>
              <a:gd name="T90" fmla="*/ 144 w 144"/>
              <a:gd name="T91" fmla="*/ 54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44" h="102">
                <a:moveTo>
                  <a:pt x="144" y="18"/>
                </a:moveTo>
                <a:cubicBezTo>
                  <a:pt x="138" y="18"/>
                  <a:pt x="135" y="18"/>
                  <a:pt x="132" y="18"/>
                </a:cubicBezTo>
                <a:cubicBezTo>
                  <a:pt x="129" y="15"/>
                  <a:pt x="120" y="15"/>
                  <a:pt x="117" y="15"/>
                </a:cubicBezTo>
                <a:cubicBezTo>
                  <a:pt x="117" y="12"/>
                  <a:pt x="114" y="9"/>
                  <a:pt x="114" y="12"/>
                </a:cubicBezTo>
                <a:cubicBezTo>
                  <a:pt x="114" y="15"/>
                  <a:pt x="108" y="15"/>
                  <a:pt x="105" y="12"/>
                </a:cubicBezTo>
                <a:cubicBezTo>
                  <a:pt x="102" y="12"/>
                  <a:pt x="96" y="9"/>
                  <a:pt x="93" y="9"/>
                </a:cubicBezTo>
                <a:cubicBezTo>
                  <a:pt x="93" y="6"/>
                  <a:pt x="90" y="6"/>
                  <a:pt x="87" y="6"/>
                </a:cubicBezTo>
                <a:cubicBezTo>
                  <a:pt x="84" y="6"/>
                  <a:pt x="75" y="3"/>
                  <a:pt x="66" y="3"/>
                </a:cubicBezTo>
                <a:cubicBezTo>
                  <a:pt x="60" y="3"/>
                  <a:pt x="39" y="3"/>
                  <a:pt x="30" y="3"/>
                </a:cubicBezTo>
                <a:cubicBezTo>
                  <a:pt x="21" y="3"/>
                  <a:pt x="21" y="0"/>
                  <a:pt x="15" y="0"/>
                </a:cubicBezTo>
                <a:cubicBezTo>
                  <a:pt x="12" y="0"/>
                  <a:pt x="15" y="3"/>
                  <a:pt x="6" y="6"/>
                </a:cubicBezTo>
                <a:cubicBezTo>
                  <a:pt x="0" y="6"/>
                  <a:pt x="0" y="9"/>
                  <a:pt x="6" y="12"/>
                </a:cubicBezTo>
                <a:cubicBezTo>
                  <a:pt x="6" y="15"/>
                  <a:pt x="6" y="18"/>
                  <a:pt x="6" y="24"/>
                </a:cubicBezTo>
                <a:cubicBezTo>
                  <a:pt x="9" y="24"/>
                  <a:pt x="9" y="24"/>
                  <a:pt x="9" y="21"/>
                </a:cubicBezTo>
                <a:cubicBezTo>
                  <a:pt x="12" y="21"/>
                  <a:pt x="15" y="21"/>
                  <a:pt x="15" y="24"/>
                </a:cubicBezTo>
                <a:cubicBezTo>
                  <a:pt x="15" y="24"/>
                  <a:pt x="18" y="24"/>
                  <a:pt x="21" y="24"/>
                </a:cubicBezTo>
                <a:cubicBezTo>
                  <a:pt x="24" y="24"/>
                  <a:pt x="21" y="27"/>
                  <a:pt x="24" y="24"/>
                </a:cubicBezTo>
                <a:cubicBezTo>
                  <a:pt x="27" y="21"/>
                  <a:pt x="33" y="24"/>
                  <a:pt x="33" y="27"/>
                </a:cubicBezTo>
                <a:cubicBezTo>
                  <a:pt x="33" y="27"/>
                  <a:pt x="39" y="27"/>
                  <a:pt x="36" y="30"/>
                </a:cubicBezTo>
                <a:cubicBezTo>
                  <a:pt x="30" y="33"/>
                  <a:pt x="27" y="33"/>
                  <a:pt x="27" y="36"/>
                </a:cubicBezTo>
                <a:cubicBezTo>
                  <a:pt x="27" y="39"/>
                  <a:pt x="30" y="45"/>
                  <a:pt x="27" y="48"/>
                </a:cubicBezTo>
                <a:cubicBezTo>
                  <a:pt x="24" y="51"/>
                  <a:pt x="30" y="54"/>
                  <a:pt x="27" y="54"/>
                </a:cubicBezTo>
                <a:cubicBezTo>
                  <a:pt x="24" y="54"/>
                  <a:pt x="21" y="57"/>
                  <a:pt x="24" y="60"/>
                </a:cubicBezTo>
                <a:cubicBezTo>
                  <a:pt x="27" y="63"/>
                  <a:pt x="30" y="66"/>
                  <a:pt x="27" y="66"/>
                </a:cubicBezTo>
                <a:cubicBezTo>
                  <a:pt x="24" y="66"/>
                  <a:pt x="24" y="69"/>
                  <a:pt x="24" y="72"/>
                </a:cubicBezTo>
                <a:cubicBezTo>
                  <a:pt x="24" y="72"/>
                  <a:pt x="30" y="75"/>
                  <a:pt x="27" y="78"/>
                </a:cubicBezTo>
                <a:cubicBezTo>
                  <a:pt x="21" y="78"/>
                  <a:pt x="21" y="81"/>
                  <a:pt x="21" y="84"/>
                </a:cubicBezTo>
                <a:cubicBezTo>
                  <a:pt x="21" y="84"/>
                  <a:pt x="21" y="87"/>
                  <a:pt x="24" y="87"/>
                </a:cubicBezTo>
                <a:cubicBezTo>
                  <a:pt x="24" y="87"/>
                  <a:pt x="27" y="87"/>
                  <a:pt x="30" y="87"/>
                </a:cubicBezTo>
                <a:cubicBezTo>
                  <a:pt x="33" y="90"/>
                  <a:pt x="36" y="102"/>
                  <a:pt x="42" y="102"/>
                </a:cubicBezTo>
                <a:cubicBezTo>
                  <a:pt x="45" y="102"/>
                  <a:pt x="45" y="99"/>
                  <a:pt x="45" y="99"/>
                </a:cubicBezTo>
                <a:cubicBezTo>
                  <a:pt x="48" y="96"/>
                  <a:pt x="51" y="96"/>
                  <a:pt x="51" y="96"/>
                </a:cubicBezTo>
                <a:cubicBezTo>
                  <a:pt x="54" y="96"/>
                  <a:pt x="57" y="93"/>
                  <a:pt x="63" y="93"/>
                </a:cubicBezTo>
                <a:cubicBezTo>
                  <a:pt x="69" y="93"/>
                  <a:pt x="72" y="93"/>
                  <a:pt x="78" y="93"/>
                </a:cubicBezTo>
                <a:cubicBezTo>
                  <a:pt x="81" y="93"/>
                  <a:pt x="84" y="93"/>
                  <a:pt x="84" y="90"/>
                </a:cubicBezTo>
                <a:cubicBezTo>
                  <a:pt x="87" y="87"/>
                  <a:pt x="90" y="84"/>
                  <a:pt x="93" y="84"/>
                </a:cubicBezTo>
                <a:cubicBezTo>
                  <a:pt x="99" y="81"/>
                  <a:pt x="99" y="78"/>
                  <a:pt x="99" y="75"/>
                </a:cubicBezTo>
                <a:cubicBezTo>
                  <a:pt x="99" y="72"/>
                  <a:pt x="105" y="69"/>
                  <a:pt x="105" y="66"/>
                </a:cubicBezTo>
                <a:cubicBezTo>
                  <a:pt x="108" y="63"/>
                  <a:pt x="102" y="57"/>
                  <a:pt x="108" y="51"/>
                </a:cubicBezTo>
                <a:cubicBezTo>
                  <a:pt x="111" y="42"/>
                  <a:pt x="117" y="42"/>
                  <a:pt x="117" y="39"/>
                </a:cubicBezTo>
                <a:cubicBezTo>
                  <a:pt x="117" y="36"/>
                  <a:pt x="120" y="33"/>
                  <a:pt x="126" y="33"/>
                </a:cubicBezTo>
                <a:cubicBezTo>
                  <a:pt x="132" y="33"/>
                  <a:pt x="135" y="30"/>
                  <a:pt x="138" y="27"/>
                </a:cubicBezTo>
                <a:cubicBezTo>
                  <a:pt x="144" y="24"/>
                  <a:pt x="144" y="21"/>
                  <a:pt x="144" y="18"/>
                </a:cubicBezTo>
                <a:close/>
                <a:moveTo>
                  <a:pt x="144" y="54"/>
                </a:moveTo>
                <a:cubicBezTo>
                  <a:pt x="144" y="48"/>
                  <a:pt x="132" y="54"/>
                  <a:pt x="135" y="57"/>
                </a:cubicBezTo>
                <a:cubicBezTo>
                  <a:pt x="138" y="60"/>
                  <a:pt x="144" y="60"/>
                  <a:pt x="144" y="54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6" name="Freeform 135">
            <a:extLst>
              <a:ext uri="{FF2B5EF4-FFF2-40B4-BE49-F238E27FC236}">
                <a16:creationId xmlns:a16="http://schemas.microsoft.com/office/drawing/2014/main" id="{893DCD37-D6C5-4D2D-896C-EA3A67599804}"/>
              </a:ext>
            </a:extLst>
          </p:cNvPr>
          <p:cNvSpPr>
            <a:spLocks/>
          </p:cNvSpPr>
          <p:nvPr/>
        </p:nvSpPr>
        <p:spPr bwMode="auto">
          <a:xfrm>
            <a:off x="6153151" y="2857502"/>
            <a:ext cx="100013" cy="53975"/>
          </a:xfrm>
          <a:custGeom>
            <a:avLst/>
            <a:gdLst>
              <a:gd name="T0" fmla="*/ 0 w 39"/>
              <a:gd name="T1" fmla="*/ 18 h 21"/>
              <a:gd name="T2" fmla="*/ 6 w 39"/>
              <a:gd name="T3" fmla="*/ 18 h 21"/>
              <a:gd name="T4" fmla="*/ 9 w 39"/>
              <a:gd name="T5" fmla="*/ 21 h 21"/>
              <a:gd name="T6" fmla="*/ 18 w 39"/>
              <a:gd name="T7" fmla="*/ 18 h 21"/>
              <a:gd name="T8" fmla="*/ 24 w 39"/>
              <a:gd name="T9" fmla="*/ 18 h 21"/>
              <a:gd name="T10" fmla="*/ 27 w 39"/>
              <a:gd name="T11" fmla="*/ 15 h 21"/>
              <a:gd name="T12" fmla="*/ 30 w 39"/>
              <a:gd name="T13" fmla="*/ 9 h 21"/>
              <a:gd name="T14" fmla="*/ 39 w 39"/>
              <a:gd name="T15" fmla="*/ 3 h 21"/>
              <a:gd name="T16" fmla="*/ 36 w 39"/>
              <a:gd name="T17" fmla="*/ 0 h 21"/>
              <a:gd name="T18" fmla="*/ 27 w 39"/>
              <a:gd name="T19" fmla="*/ 3 h 21"/>
              <a:gd name="T20" fmla="*/ 18 w 39"/>
              <a:gd name="T21" fmla="*/ 6 h 21"/>
              <a:gd name="T22" fmla="*/ 6 w 39"/>
              <a:gd name="T23" fmla="*/ 3 h 21"/>
              <a:gd name="T24" fmla="*/ 0 w 39"/>
              <a:gd name="T25" fmla="*/ 3 h 21"/>
              <a:gd name="T26" fmla="*/ 0 w 39"/>
              <a:gd name="T27" fmla="*/ 18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" h="21">
                <a:moveTo>
                  <a:pt x="0" y="18"/>
                </a:moveTo>
                <a:cubicBezTo>
                  <a:pt x="3" y="18"/>
                  <a:pt x="6" y="15"/>
                  <a:pt x="6" y="18"/>
                </a:cubicBezTo>
                <a:cubicBezTo>
                  <a:pt x="9" y="18"/>
                  <a:pt x="9" y="18"/>
                  <a:pt x="9" y="21"/>
                </a:cubicBezTo>
                <a:cubicBezTo>
                  <a:pt x="12" y="21"/>
                  <a:pt x="15" y="18"/>
                  <a:pt x="18" y="18"/>
                </a:cubicBezTo>
                <a:cubicBezTo>
                  <a:pt x="18" y="18"/>
                  <a:pt x="24" y="21"/>
                  <a:pt x="24" y="18"/>
                </a:cubicBezTo>
                <a:cubicBezTo>
                  <a:pt x="27" y="15"/>
                  <a:pt x="27" y="15"/>
                  <a:pt x="27" y="15"/>
                </a:cubicBezTo>
                <a:cubicBezTo>
                  <a:pt x="30" y="15"/>
                  <a:pt x="30" y="9"/>
                  <a:pt x="30" y="9"/>
                </a:cubicBezTo>
                <a:cubicBezTo>
                  <a:pt x="33" y="9"/>
                  <a:pt x="39" y="3"/>
                  <a:pt x="39" y="3"/>
                </a:cubicBezTo>
                <a:cubicBezTo>
                  <a:pt x="36" y="0"/>
                  <a:pt x="36" y="0"/>
                  <a:pt x="36" y="0"/>
                </a:cubicBezTo>
                <a:cubicBezTo>
                  <a:pt x="33" y="0"/>
                  <a:pt x="33" y="3"/>
                  <a:pt x="27" y="3"/>
                </a:cubicBezTo>
                <a:cubicBezTo>
                  <a:pt x="24" y="3"/>
                  <a:pt x="21" y="6"/>
                  <a:pt x="18" y="6"/>
                </a:cubicBezTo>
                <a:cubicBezTo>
                  <a:pt x="15" y="6"/>
                  <a:pt x="9" y="3"/>
                  <a:pt x="6" y="3"/>
                </a:cubicBezTo>
                <a:cubicBezTo>
                  <a:pt x="3" y="3"/>
                  <a:pt x="3" y="3"/>
                  <a:pt x="0" y="3"/>
                </a:cubicBezTo>
                <a:cubicBezTo>
                  <a:pt x="0" y="6"/>
                  <a:pt x="0" y="12"/>
                  <a:pt x="0" y="18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7" name="Freeform 136">
            <a:extLst>
              <a:ext uri="{FF2B5EF4-FFF2-40B4-BE49-F238E27FC236}">
                <a16:creationId xmlns:a16="http://schemas.microsoft.com/office/drawing/2014/main" id="{700AD074-99D5-4AB0-9F64-5A680E105A4A}"/>
              </a:ext>
            </a:extLst>
          </p:cNvPr>
          <p:cNvSpPr>
            <a:spLocks noEditPoints="1"/>
          </p:cNvSpPr>
          <p:nvPr/>
        </p:nvSpPr>
        <p:spPr bwMode="auto">
          <a:xfrm>
            <a:off x="6351589" y="3041649"/>
            <a:ext cx="184151" cy="222251"/>
          </a:xfrm>
          <a:custGeom>
            <a:avLst/>
            <a:gdLst>
              <a:gd name="T0" fmla="*/ 69 w 72"/>
              <a:gd name="T1" fmla="*/ 0 h 87"/>
              <a:gd name="T2" fmla="*/ 66 w 72"/>
              <a:gd name="T3" fmla="*/ 0 h 87"/>
              <a:gd name="T4" fmla="*/ 60 w 72"/>
              <a:gd name="T5" fmla="*/ 3 h 87"/>
              <a:gd name="T6" fmla="*/ 48 w 72"/>
              <a:gd name="T7" fmla="*/ 3 h 87"/>
              <a:gd name="T8" fmla="*/ 33 w 72"/>
              <a:gd name="T9" fmla="*/ 3 h 87"/>
              <a:gd name="T10" fmla="*/ 33 w 72"/>
              <a:gd name="T11" fmla="*/ 3 h 87"/>
              <a:gd name="T12" fmla="*/ 24 w 72"/>
              <a:gd name="T13" fmla="*/ 6 h 87"/>
              <a:gd name="T14" fmla="*/ 18 w 72"/>
              <a:gd name="T15" fmla="*/ 9 h 87"/>
              <a:gd name="T16" fmla="*/ 9 w 72"/>
              <a:gd name="T17" fmla="*/ 12 h 87"/>
              <a:gd name="T18" fmla="*/ 6 w 72"/>
              <a:gd name="T19" fmla="*/ 18 h 87"/>
              <a:gd name="T20" fmla="*/ 3 w 72"/>
              <a:gd name="T21" fmla="*/ 21 h 87"/>
              <a:gd name="T22" fmla="*/ 0 w 72"/>
              <a:gd name="T23" fmla="*/ 27 h 87"/>
              <a:gd name="T24" fmla="*/ 0 w 72"/>
              <a:gd name="T25" fmla="*/ 27 h 87"/>
              <a:gd name="T26" fmla="*/ 6 w 72"/>
              <a:gd name="T27" fmla="*/ 39 h 87"/>
              <a:gd name="T28" fmla="*/ 15 w 72"/>
              <a:gd name="T29" fmla="*/ 42 h 87"/>
              <a:gd name="T30" fmla="*/ 24 w 72"/>
              <a:gd name="T31" fmla="*/ 45 h 87"/>
              <a:gd name="T32" fmla="*/ 12 w 72"/>
              <a:gd name="T33" fmla="*/ 45 h 87"/>
              <a:gd name="T34" fmla="*/ 15 w 72"/>
              <a:gd name="T35" fmla="*/ 54 h 87"/>
              <a:gd name="T36" fmla="*/ 21 w 72"/>
              <a:gd name="T37" fmla="*/ 63 h 87"/>
              <a:gd name="T38" fmla="*/ 30 w 72"/>
              <a:gd name="T39" fmla="*/ 69 h 87"/>
              <a:gd name="T40" fmla="*/ 30 w 72"/>
              <a:gd name="T41" fmla="*/ 57 h 87"/>
              <a:gd name="T42" fmla="*/ 36 w 72"/>
              <a:gd name="T43" fmla="*/ 57 h 87"/>
              <a:gd name="T44" fmla="*/ 33 w 72"/>
              <a:gd name="T45" fmla="*/ 51 h 87"/>
              <a:gd name="T46" fmla="*/ 36 w 72"/>
              <a:gd name="T47" fmla="*/ 48 h 87"/>
              <a:gd name="T48" fmla="*/ 45 w 72"/>
              <a:gd name="T49" fmla="*/ 48 h 87"/>
              <a:gd name="T50" fmla="*/ 39 w 72"/>
              <a:gd name="T51" fmla="*/ 39 h 87"/>
              <a:gd name="T52" fmla="*/ 30 w 72"/>
              <a:gd name="T53" fmla="*/ 39 h 87"/>
              <a:gd name="T54" fmla="*/ 36 w 72"/>
              <a:gd name="T55" fmla="*/ 33 h 87"/>
              <a:gd name="T56" fmla="*/ 27 w 72"/>
              <a:gd name="T57" fmla="*/ 21 h 87"/>
              <a:gd name="T58" fmla="*/ 30 w 72"/>
              <a:gd name="T59" fmla="*/ 18 h 87"/>
              <a:gd name="T60" fmla="*/ 39 w 72"/>
              <a:gd name="T61" fmla="*/ 18 h 87"/>
              <a:gd name="T62" fmla="*/ 42 w 72"/>
              <a:gd name="T63" fmla="*/ 12 h 87"/>
              <a:gd name="T64" fmla="*/ 48 w 72"/>
              <a:gd name="T65" fmla="*/ 12 h 87"/>
              <a:gd name="T66" fmla="*/ 57 w 72"/>
              <a:gd name="T67" fmla="*/ 9 h 87"/>
              <a:gd name="T68" fmla="*/ 66 w 72"/>
              <a:gd name="T69" fmla="*/ 12 h 87"/>
              <a:gd name="T70" fmla="*/ 69 w 72"/>
              <a:gd name="T71" fmla="*/ 9 h 87"/>
              <a:gd name="T72" fmla="*/ 72 w 72"/>
              <a:gd name="T73" fmla="*/ 3 h 87"/>
              <a:gd name="T74" fmla="*/ 69 w 72"/>
              <a:gd name="T75" fmla="*/ 0 h 87"/>
              <a:gd name="T76" fmla="*/ 60 w 72"/>
              <a:gd name="T77" fmla="*/ 84 h 87"/>
              <a:gd name="T78" fmla="*/ 42 w 72"/>
              <a:gd name="T79" fmla="*/ 81 h 87"/>
              <a:gd name="T80" fmla="*/ 36 w 72"/>
              <a:gd name="T81" fmla="*/ 84 h 87"/>
              <a:gd name="T82" fmla="*/ 54 w 72"/>
              <a:gd name="T83" fmla="*/ 87 h 87"/>
              <a:gd name="T84" fmla="*/ 69 w 72"/>
              <a:gd name="T85" fmla="*/ 84 h 87"/>
              <a:gd name="T86" fmla="*/ 60 w 72"/>
              <a:gd name="T87" fmla="*/ 84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72" h="87">
                <a:moveTo>
                  <a:pt x="69" y="0"/>
                </a:moveTo>
                <a:cubicBezTo>
                  <a:pt x="66" y="0"/>
                  <a:pt x="66" y="0"/>
                  <a:pt x="66" y="0"/>
                </a:cubicBezTo>
                <a:cubicBezTo>
                  <a:pt x="66" y="3"/>
                  <a:pt x="63" y="3"/>
                  <a:pt x="60" y="3"/>
                </a:cubicBezTo>
                <a:cubicBezTo>
                  <a:pt x="60" y="3"/>
                  <a:pt x="51" y="3"/>
                  <a:pt x="48" y="3"/>
                </a:cubicBezTo>
                <a:cubicBezTo>
                  <a:pt x="48" y="0"/>
                  <a:pt x="39" y="0"/>
                  <a:pt x="33" y="3"/>
                </a:cubicBezTo>
                <a:cubicBezTo>
                  <a:pt x="33" y="3"/>
                  <a:pt x="33" y="3"/>
                  <a:pt x="33" y="3"/>
                </a:cubicBezTo>
                <a:cubicBezTo>
                  <a:pt x="33" y="3"/>
                  <a:pt x="24" y="9"/>
                  <a:pt x="24" y="6"/>
                </a:cubicBezTo>
                <a:cubicBezTo>
                  <a:pt x="21" y="6"/>
                  <a:pt x="21" y="9"/>
                  <a:pt x="18" y="9"/>
                </a:cubicBezTo>
                <a:cubicBezTo>
                  <a:pt x="15" y="12"/>
                  <a:pt x="9" y="9"/>
                  <a:pt x="9" y="12"/>
                </a:cubicBezTo>
                <a:cubicBezTo>
                  <a:pt x="9" y="12"/>
                  <a:pt x="9" y="15"/>
                  <a:pt x="6" y="18"/>
                </a:cubicBezTo>
                <a:cubicBezTo>
                  <a:pt x="3" y="21"/>
                  <a:pt x="6" y="21"/>
                  <a:pt x="3" y="21"/>
                </a:cubicBezTo>
                <a:cubicBezTo>
                  <a:pt x="0" y="21"/>
                  <a:pt x="0" y="24"/>
                  <a:pt x="0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3" y="30"/>
                  <a:pt x="6" y="33"/>
                  <a:pt x="6" y="39"/>
                </a:cubicBezTo>
                <a:cubicBezTo>
                  <a:pt x="6" y="42"/>
                  <a:pt x="12" y="45"/>
                  <a:pt x="15" y="42"/>
                </a:cubicBezTo>
                <a:cubicBezTo>
                  <a:pt x="18" y="39"/>
                  <a:pt x="24" y="42"/>
                  <a:pt x="24" y="45"/>
                </a:cubicBezTo>
                <a:cubicBezTo>
                  <a:pt x="24" y="45"/>
                  <a:pt x="18" y="42"/>
                  <a:pt x="12" y="45"/>
                </a:cubicBezTo>
                <a:cubicBezTo>
                  <a:pt x="9" y="48"/>
                  <a:pt x="15" y="51"/>
                  <a:pt x="15" y="54"/>
                </a:cubicBezTo>
                <a:cubicBezTo>
                  <a:pt x="15" y="57"/>
                  <a:pt x="18" y="63"/>
                  <a:pt x="21" y="63"/>
                </a:cubicBezTo>
                <a:cubicBezTo>
                  <a:pt x="24" y="63"/>
                  <a:pt x="30" y="69"/>
                  <a:pt x="30" y="69"/>
                </a:cubicBezTo>
                <a:cubicBezTo>
                  <a:pt x="33" y="66"/>
                  <a:pt x="27" y="57"/>
                  <a:pt x="30" y="57"/>
                </a:cubicBezTo>
                <a:cubicBezTo>
                  <a:pt x="30" y="54"/>
                  <a:pt x="36" y="60"/>
                  <a:pt x="36" y="57"/>
                </a:cubicBezTo>
                <a:cubicBezTo>
                  <a:pt x="39" y="54"/>
                  <a:pt x="36" y="51"/>
                  <a:pt x="33" y="51"/>
                </a:cubicBezTo>
                <a:cubicBezTo>
                  <a:pt x="27" y="51"/>
                  <a:pt x="33" y="48"/>
                  <a:pt x="36" y="48"/>
                </a:cubicBezTo>
                <a:cubicBezTo>
                  <a:pt x="39" y="51"/>
                  <a:pt x="42" y="48"/>
                  <a:pt x="45" y="48"/>
                </a:cubicBezTo>
                <a:cubicBezTo>
                  <a:pt x="45" y="48"/>
                  <a:pt x="48" y="42"/>
                  <a:pt x="39" y="39"/>
                </a:cubicBezTo>
                <a:cubicBezTo>
                  <a:pt x="33" y="39"/>
                  <a:pt x="36" y="45"/>
                  <a:pt x="30" y="39"/>
                </a:cubicBezTo>
                <a:cubicBezTo>
                  <a:pt x="27" y="36"/>
                  <a:pt x="36" y="36"/>
                  <a:pt x="36" y="33"/>
                </a:cubicBezTo>
                <a:cubicBezTo>
                  <a:pt x="36" y="30"/>
                  <a:pt x="30" y="24"/>
                  <a:pt x="27" y="21"/>
                </a:cubicBezTo>
                <a:cubicBezTo>
                  <a:pt x="24" y="18"/>
                  <a:pt x="30" y="15"/>
                  <a:pt x="30" y="18"/>
                </a:cubicBezTo>
                <a:cubicBezTo>
                  <a:pt x="33" y="21"/>
                  <a:pt x="39" y="21"/>
                  <a:pt x="39" y="18"/>
                </a:cubicBezTo>
                <a:cubicBezTo>
                  <a:pt x="42" y="18"/>
                  <a:pt x="36" y="12"/>
                  <a:pt x="42" y="12"/>
                </a:cubicBezTo>
                <a:cubicBezTo>
                  <a:pt x="48" y="9"/>
                  <a:pt x="48" y="12"/>
                  <a:pt x="48" y="12"/>
                </a:cubicBezTo>
                <a:cubicBezTo>
                  <a:pt x="51" y="12"/>
                  <a:pt x="54" y="9"/>
                  <a:pt x="57" y="9"/>
                </a:cubicBezTo>
                <a:cubicBezTo>
                  <a:pt x="60" y="9"/>
                  <a:pt x="63" y="9"/>
                  <a:pt x="66" y="12"/>
                </a:cubicBezTo>
                <a:cubicBezTo>
                  <a:pt x="69" y="9"/>
                  <a:pt x="69" y="9"/>
                  <a:pt x="69" y="9"/>
                </a:cubicBezTo>
                <a:cubicBezTo>
                  <a:pt x="69" y="6"/>
                  <a:pt x="72" y="6"/>
                  <a:pt x="72" y="3"/>
                </a:cubicBezTo>
                <a:cubicBezTo>
                  <a:pt x="72" y="3"/>
                  <a:pt x="72" y="0"/>
                  <a:pt x="69" y="0"/>
                </a:cubicBezTo>
                <a:close/>
                <a:moveTo>
                  <a:pt x="60" y="84"/>
                </a:moveTo>
                <a:cubicBezTo>
                  <a:pt x="57" y="81"/>
                  <a:pt x="45" y="84"/>
                  <a:pt x="42" y="81"/>
                </a:cubicBezTo>
                <a:cubicBezTo>
                  <a:pt x="39" y="78"/>
                  <a:pt x="33" y="84"/>
                  <a:pt x="36" y="84"/>
                </a:cubicBezTo>
                <a:cubicBezTo>
                  <a:pt x="39" y="84"/>
                  <a:pt x="45" y="87"/>
                  <a:pt x="54" y="87"/>
                </a:cubicBezTo>
                <a:cubicBezTo>
                  <a:pt x="60" y="87"/>
                  <a:pt x="69" y="84"/>
                  <a:pt x="69" y="84"/>
                </a:cubicBezTo>
                <a:cubicBezTo>
                  <a:pt x="69" y="81"/>
                  <a:pt x="63" y="84"/>
                  <a:pt x="60" y="84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8" name="Freeform 137">
            <a:extLst>
              <a:ext uri="{FF2B5EF4-FFF2-40B4-BE49-F238E27FC236}">
                <a16:creationId xmlns:a16="http://schemas.microsoft.com/office/drawing/2014/main" id="{65819EF8-C458-4433-9E5A-C2D8D485664A}"/>
              </a:ext>
            </a:extLst>
          </p:cNvPr>
          <p:cNvSpPr>
            <a:spLocks/>
          </p:cNvSpPr>
          <p:nvPr/>
        </p:nvSpPr>
        <p:spPr bwMode="auto">
          <a:xfrm>
            <a:off x="6689725" y="3232152"/>
            <a:ext cx="76200" cy="47625"/>
          </a:xfrm>
          <a:custGeom>
            <a:avLst/>
            <a:gdLst>
              <a:gd name="T0" fmla="*/ 21 w 30"/>
              <a:gd name="T1" fmla="*/ 12 h 18"/>
              <a:gd name="T2" fmla="*/ 27 w 30"/>
              <a:gd name="T3" fmla="*/ 6 h 18"/>
              <a:gd name="T4" fmla="*/ 27 w 30"/>
              <a:gd name="T5" fmla="*/ 3 h 18"/>
              <a:gd name="T6" fmla="*/ 9 w 30"/>
              <a:gd name="T7" fmla="*/ 9 h 18"/>
              <a:gd name="T8" fmla="*/ 6 w 30"/>
              <a:gd name="T9" fmla="*/ 15 h 18"/>
              <a:gd name="T10" fmla="*/ 21 w 30"/>
              <a:gd name="T11" fmla="*/ 12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18">
                <a:moveTo>
                  <a:pt x="21" y="12"/>
                </a:moveTo>
                <a:cubicBezTo>
                  <a:pt x="21" y="12"/>
                  <a:pt x="24" y="6"/>
                  <a:pt x="27" y="6"/>
                </a:cubicBezTo>
                <a:cubicBezTo>
                  <a:pt x="30" y="3"/>
                  <a:pt x="30" y="0"/>
                  <a:pt x="27" y="3"/>
                </a:cubicBezTo>
                <a:cubicBezTo>
                  <a:pt x="24" y="6"/>
                  <a:pt x="18" y="9"/>
                  <a:pt x="9" y="9"/>
                </a:cubicBezTo>
                <a:cubicBezTo>
                  <a:pt x="3" y="9"/>
                  <a:pt x="0" y="12"/>
                  <a:pt x="6" y="15"/>
                </a:cubicBezTo>
                <a:cubicBezTo>
                  <a:pt x="12" y="18"/>
                  <a:pt x="21" y="15"/>
                  <a:pt x="21" y="12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50" name="Freeform 139">
            <a:extLst>
              <a:ext uri="{FF2B5EF4-FFF2-40B4-BE49-F238E27FC236}">
                <a16:creationId xmlns:a16="http://schemas.microsoft.com/office/drawing/2014/main" id="{71D79315-94EF-4D6B-A97E-7446650A7FF0}"/>
              </a:ext>
            </a:extLst>
          </p:cNvPr>
          <p:cNvSpPr>
            <a:spLocks/>
          </p:cNvSpPr>
          <p:nvPr/>
        </p:nvSpPr>
        <p:spPr bwMode="auto">
          <a:xfrm>
            <a:off x="5480051" y="2535237"/>
            <a:ext cx="128588" cy="146051"/>
          </a:xfrm>
          <a:custGeom>
            <a:avLst/>
            <a:gdLst>
              <a:gd name="T0" fmla="*/ 45 w 51"/>
              <a:gd name="T1" fmla="*/ 18 h 57"/>
              <a:gd name="T2" fmla="*/ 42 w 51"/>
              <a:gd name="T3" fmla="*/ 15 h 57"/>
              <a:gd name="T4" fmla="*/ 36 w 51"/>
              <a:gd name="T5" fmla="*/ 18 h 57"/>
              <a:gd name="T6" fmla="*/ 27 w 51"/>
              <a:gd name="T7" fmla="*/ 15 h 57"/>
              <a:gd name="T8" fmla="*/ 30 w 51"/>
              <a:gd name="T9" fmla="*/ 9 h 57"/>
              <a:gd name="T10" fmla="*/ 33 w 51"/>
              <a:gd name="T11" fmla="*/ 3 h 57"/>
              <a:gd name="T12" fmla="*/ 33 w 51"/>
              <a:gd name="T13" fmla="*/ 3 h 57"/>
              <a:gd name="T14" fmla="*/ 21 w 51"/>
              <a:gd name="T15" fmla="*/ 6 h 57"/>
              <a:gd name="T16" fmla="*/ 27 w 51"/>
              <a:gd name="T17" fmla="*/ 9 h 57"/>
              <a:gd name="T18" fmla="*/ 18 w 51"/>
              <a:gd name="T19" fmla="*/ 15 h 57"/>
              <a:gd name="T20" fmla="*/ 6 w 51"/>
              <a:gd name="T21" fmla="*/ 15 h 57"/>
              <a:gd name="T22" fmla="*/ 6 w 51"/>
              <a:gd name="T23" fmla="*/ 24 h 57"/>
              <a:gd name="T24" fmla="*/ 12 w 51"/>
              <a:gd name="T25" fmla="*/ 30 h 57"/>
              <a:gd name="T26" fmla="*/ 9 w 51"/>
              <a:gd name="T27" fmla="*/ 42 h 57"/>
              <a:gd name="T28" fmla="*/ 0 w 51"/>
              <a:gd name="T29" fmla="*/ 48 h 57"/>
              <a:gd name="T30" fmla="*/ 12 w 51"/>
              <a:gd name="T31" fmla="*/ 57 h 57"/>
              <a:gd name="T32" fmla="*/ 33 w 51"/>
              <a:gd name="T33" fmla="*/ 48 h 57"/>
              <a:gd name="T34" fmla="*/ 45 w 51"/>
              <a:gd name="T35" fmla="*/ 45 h 57"/>
              <a:gd name="T36" fmla="*/ 45 w 51"/>
              <a:gd name="T37" fmla="*/ 21 h 57"/>
              <a:gd name="T38" fmla="*/ 45 w 51"/>
              <a:gd name="T39" fmla="*/ 18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1" h="57">
                <a:moveTo>
                  <a:pt x="45" y="18"/>
                </a:moveTo>
                <a:cubicBezTo>
                  <a:pt x="42" y="15"/>
                  <a:pt x="42" y="15"/>
                  <a:pt x="42" y="15"/>
                </a:cubicBezTo>
                <a:cubicBezTo>
                  <a:pt x="36" y="9"/>
                  <a:pt x="36" y="15"/>
                  <a:pt x="36" y="18"/>
                </a:cubicBezTo>
                <a:cubicBezTo>
                  <a:pt x="36" y="21"/>
                  <a:pt x="30" y="15"/>
                  <a:pt x="27" y="15"/>
                </a:cubicBezTo>
                <a:cubicBezTo>
                  <a:pt x="30" y="9"/>
                  <a:pt x="30" y="9"/>
                  <a:pt x="30" y="9"/>
                </a:cubicBezTo>
                <a:cubicBezTo>
                  <a:pt x="33" y="9"/>
                  <a:pt x="33" y="6"/>
                  <a:pt x="33" y="3"/>
                </a:cubicBezTo>
                <a:cubicBezTo>
                  <a:pt x="33" y="3"/>
                  <a:pt x="33" y="3"/>
                  <a:pt x="33" y="3"/>
                </a:cubicBezTo>
                <a:cubicBezTo>
                  <a:pt x="27" y="0"/>
                  <a:pt x="21" y="0"/>
                  <a:pt x="21" y="6"/>
                </a:cubicBezTo>
                <a:cubicBezTo>
                  <a:pt x="21" y="9"/>
                  <a:pt x="27" y="6"/>
                  <a:pt x="27" y="9"/>
                </a:cubicBezTo>
                <a:cubicBezTo>
                  <a:pt x="27" y="12"/>
                  <a:pt x="21" y="12"/>
                  <a:pt x="18" y="15"/>
                </a:cubicBezTo>
                <a:cubicBezTo>
                  <a:pt x="12" y="18"/>
                  <a:pt x="9" y="12"/>
                  <a:pt x="6" y="15"/>
                </a:cubicBezTo>
                <a:cubicBezTo>
                  <a:pt x="0" y="18"/>
                  <a:pt x="9" y="18"/>
                  <a:pt x="6" y="24"/>
                </a:cubicBezTo>
                <a:cubicBezTo>
                  <a:pt x="3" y="27"/>
                  <a:pt x="6" y="27"/>
                  <a:pt x="12" y="30"/>
                </a:cubicBezTo>
                <a:cubicBezTo>
                  <a:pt x="18" y="36"/>
                  <a:pt x="9" y="36"/>
                  <a:pt x="9" y="42"/>
                </a:cubicBezTo>
                <a:cubicBezTo>
                  <a:pt x="9" y="45"/>
                  <a:pt x="3" y="45"/>
                  <a:pt x="0" y="48"/>
                </a:cubicBezTo>
                <a:cubicBezTo>
                  <a:pt x="0" y="51"/>
                  <a:pt x="6" y="57"/>
                  <a:pt x="12" y="57"/>
                </a:cubicBezTo>
                <a:cubicBezTo>
                  <a:pt x="15" y="57"/>
                  <a:pt x="27" y="54"/>
                  <a:pt x="33" y="48"/>
                </a:cubicBezTo>
                <a:cubicBezTo>
                  <a:pt x="36" y="45"/>
                  <a:pt x="39" y="48"/>
                  <a:pt x="45" y="45"/>
                </a:cubicBezTo>
                <a:cubicBezTo>
                  <a:pt x="51" y="45"/>
                  <a:pt x="48" y="24"/>
                  <a:pt x="45" y="21"/>
                </a:cubicBezTo>
                <a:cubicBezTo>
                  <a:pt x="45" y="18"/>
                  <a:pt x="45" y="18"/>
                  <a:pt x="45" y="18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51" name="Freeform 140">
            <a:extLst>
              <a:ext uri="{FF2B5EF4-FFF2-40B4-BE49-F238E27FC236}">
                <a16:creationId xmlns:a16="http://schemas.microsoft.com/office/drawing/2014/main" id="{CC71DA80-3B44-461F-990F-0C6337839651}"/>
              </a:ext>
            </a:extLst>
          </p:cNvPr>
          <p:cNvSpPr>
            <a:spLocks noEditPoints="1"/>
          </p:cNvSpPr>
          <p:nvPr/>
        </p:nvSpPr>
        <p:spPr bwMode="auto">
          <a:xfrm>
            <a:off x="5548314" y="2297114"/>
            <a:ext cx="282575" cy="446087"/>
          </a:xfrm>
          <a:custGeom>
            <a:avLst/>
            <a:gdLst>
              <a:gd name="T0" fmla="*/ 6 w 111"/>
              <a:gd name="T1" fmla="*/ 96 h 174"/>
              <a:gd name="T2" fmla="*/ 0 w 111"/>
              <a:gd name="T3" fmla="*/ 108 h 174"/>
              <a:gd name="T4" fmla="*/ 15 w 111"/>
              <a:gd name="T5" fmla="*/ 108 h 174"/>
              <a:gd name="T6" fmla="*/ 27 w 111"/>
              <a:gd name="T7" fmla="*/ 105 h 174"/>
              <a:gd name="T8" fmla="*/ 111 w 111"/>
              <a:gd name="T9" fmla="*/ 135 h 174"/>
              <a:gd name="T10" fmla="*/ 96 w 111"/>
              <a:gd name="T11" fmla="*/ 129 h 174"/>
              <a:gd name="T12" fmla="*/ 90 w 111"/>
              <a:gd name="T13" fmla="*/ 117 h 174"/>
              <a:gd name="T14" fmla="*/ 75 w 111"/>
              <a:gd name="T15" fmla="*/ 90 h 174"/>
              <a:gd name="T16" fmla="*/ 57 w 111"/>
              <a:gd name="T17" fmla="*/ 81 h 174"/>
              <a:gd name="T18" fmla="*/ 69 w 111"/>
              <a:gd name="T19" fmla="*/ 54 h 174"/>
              <a:gd name="T20" fmla="*/ 45 w 111"/>
              <a:gd name="T21" fmla="*/ 51 h 174"/>
              <a:gd name="T22" fmla="*/ 54 w 111"/>
              <a:gd name="T23" fmla="*/ 33 h 174"/>
              <a:gd name="T24" fmla="*/ 39 w 111"/>
              <a:gd name="T25" fmla="*/ 39 h 174"/>
              <a:gd name="T26" fmla="*/ 27 w 111"/>
              <a:gd name="T27" fmla="*/ 54 h 174"/>
              <a:gd name="T28" fmla="*/ 15 w 111"/>
              <a:gd name="T29" fmla="*/ 57 h 174"/>
              <a:gd name="T30" fmla="*/ 21 w 111"/>
              <a:gd name="T31" fmla="*/ 72 h 174"/>
              <a:gd name="T32" fmla="*/ 18 w 111"/>
              <a:gd name="T33" fmla="*/ 84 h 174"/>
              <a:gd name="T34" fmla="*/ 30 w 111"/>
              <a:gd name="T35" fmla="*/ 87 h 174"/>
              <a:gd name="T36" fmla="*/ 36 w 111"/>
              <a:gd name="T37" fmla="*/ 87 h 174"/>
              <a:gd name="T38" fmla="*/ 48 w 111"/>
              <a:gd name="T39" fmla="*/ 96 h 174"/>
              <a:gd name="T40" fmla="*/ 54 w 111"/>
              <a:gd name="T41" fmla="*/ 108 h 174"/>
              <a:gd name="T42" fmla="*/ 57 w 111"/>
              <a:gd name="T43" fmla="*/ 123 h 174"/>
              <a:gd name="T44" fmla="*/ 42 w 111"/>
              <a:gd name="T45" fmla="*/ 123 h 174"/>
              <a:gd name="T46" fmla="*/ 45 w 111"/>
              <a:gd name="T47" fmla="*/ 135 h 174"/>
              <a:gd name="T48" fmla="*/ 39 w 111"/>
              <a:gd name="T49" fmla="*/ 147 h 174"/>
              <a:gd name="T50" fmla="*/ 57 w 111"/>
              <a:gd name="T51" fmla="*/ 150 h 174"/>
              <a:gd name="T52" fmla="*/ 45 w 111"/>
              <a:gd name="T53" fmla="*/ 156 h 174"/>
              <a:gd name="T54" fmla="*/ 39 w 111"/>
              <a:gd name="T55" fmla="*/ 168 h 174"/>
              <a:gd name="T56" fmla="*/ 51 w 111"/>
              <a:gd name="T57" fmla="*/ 165 h 174"/>
              <a:gd name="T58" fmla="*/ 69 w 111"/>
              <a:gd name="T59" fmla="*/ 162 h 174"/>
              <a:gd name="T60" fmla="*/ 90 w 111"/>
              <a:gd name="T61" fmla="*/ 162 h 174"/>
              <a:gd name="T62" fmla="*/ 102 w 111"/>
              <a:gd name="T63" fmla="*/ 153 h 174"/>
              <a:gd name="T64" fmla="*/ 111 w 111"/>
              <a:gd name="T65" fmla="*/ 135 h 174"/>
              <a:gd name="T66" fmla="*/ 18 w 111"/>
              <a:gd name="T67" fmla="*/ 42 h 174"/>
              <a:gd name="T68" fmla="*/ 75 w 111"/>
              <a:gd name="T69" fmla="*/ 15 h 174"/>
              <a:gd name="T70" fmla="*/ 75 w 111"/>
              <a:gd name="T71" fmla="*/ 15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11" h="174">
                <a:moveTo>
                  <a:pt x="21" y="93"/>
                </a:moveTo>
                <a:cubicBezTo>
                  <a:pt x="18" y="90"/>
                  <a:pt x="12" y="96"/>
                  <a:pt x="6" y="96"/>
                </a:cubicBezTo>
                <a:cubicBezTo>
                  <a:pt x="6" y="99"/>
                  <a:pt x="6" y="102"/>
                  <a:pt x="3" y="102"/>
                </a:cubicBezTo>
                <a:cubicBezTo>
                  <a:pt x="0" y="108"/>
                  <a:pt x="0" y="108"/>
                  <a:pt x="0" y="108"/>
                </a:cubicBezTo>
                <a:cubicBezTo>
                  <a:pt x="3" y="108"/>
                  <a:pt x="9" y="114"/>
                  <a:pt x="9" y="111"/>
                </a:cubicBezTo>
                <a:cubicBezTo>
                  <a:pt x="9" y="108"/>
                  <a:pt x="9" y="102"/>
                  <a:pt x="15" y="108"/>
                </a:cubicBezTo>
                <a:cubicBezTo>
                  <a:pt x="18" y="111"/>
                  <a:pt x="18" y="111"/>
                  <a:pt x="18" y="111"/>
                </a:cubicBezTo>
                <a:cubicBezTo>
                  <a:pt x="18" y="108"/>
                  <a:pt x="24" y="108"/>
                  <a:pt x="27" y="105"/>
                </a:cubicBezTo>
                <a:cubicBezTo>
                  <a:pt x="30" y="102"/>
                  <a:pt x="24" y="99"/>
                  <a:pt x="21" y="93"/>
                </a:cubicBezTo>
                <a:close/>
                <a:moveTo>
                  <a:pt x="111" y="135"/>
                </a:moveTo>
                <a:cubicBezTo>
                  <a:pt x="111" y="129"/>
                  <a:pt x="102" y="126"/>
                  <a:pt x="99" y="129"/>
                </a:cubicBezTo>
                <a:cubicBezTo>
                  <a:pt x="99" y="132"/>
                  <a:pt x="96" y="132"/>
                  <a:pt x="96" y="129"/>
                </a:cubicBezTo>
                <a:cubicBezTo>
                  <a:pt x="93" y="126"/>
                  <a:pt x="96" y="123"/>
                  <a:pt x="93" y="123"/>
                </a:cubicBezTo>
                <a:cubicBezTo>
                  <a:pt x="90" y="117"/>
                  <a:pt x="90" y="117"/>
                  <a:pt x="90" y="117"/>
                </a:cubicBezTo>
                <a:cubicBezTo>
                  <a:pt x="90" y="114"/>
                  <a:pt x="87" y="105"/>
                  <a:pt x="81" y="102"/>
                </a:cubicBezTo>
                <a:cubicBezTo>
                  <a:pt x="78" y="102"/>
                  <a:pt x="75" y="93"/>
                  <a:pt x="75" y="90"/>
                </a:cubicBezTo>
                <a:cubicBezTo>
                  <a:pt x="75" y="84"/>
                  <a:pt x="69" y="87"/>
                  <a:pt x="66" y="84"/>
                </a:cubicBezTo>
                <a:cubicBezTo>
                  <a:pt x="63" y="78"/>
                  <a:pt x="60" y="81"/>
                  <a:pt x="57" y="81"/>
                </a:cubicBezTo>
                <a:cubicBezTo>
                  <a:pt x="54" y="81"/>
                  <a:pt x="57" y="78"/>
                  <a:pt x="60" y="75"/>
                </a:cubicBezTo>
                <a:cubicBezTo>
                  <a:pt x="66" y="72"/>
                  <a:pt x="69" y="57"/>
                  <a:pt x="69" y="54"/>
                </a:cubicBezTo>
                <a:cubicBezTo>
                  <a:pt x="69" y="51"/>
                  <a:pt x="51" y="51"/>
                  <a:pt x="48" y="54"/>
                </a:cubicBezTo>
                <a:cubicBezTo>
                  <a:pt x="45" y="54"/>
                  <a:pt x="42" y="51"/>
                  <a:pt x="45" y="51"/>
                </a:cubicBezTo>
                <a:cubicBezTo>
                  <a:pt x="48" y="48"/>
                  <a:pt x="54" y="42"/>
                  <a:pt x="54" y="39"/>
                </a:cubicBezTo>
                <a:cubicBezTo>
                  <a:pt x="54" y="39"/>
                  <a:pt x="57" y="36"/>
                  <a:pt x="54" y="33"/>
                </a:cubicBezTo>
                <a:cubicBezTo>
                  <a:pt x="54" y="30"/>
                  <a:pt x="51" y="36"/>
                  <a:pt x="51" y="39"/>
                </a:cubicBezTo>
                <a:cubicBezTo>
                  <a:pt x="48" y="39"/>
                  <a:pt x="42" y="39"/>
                  <a:pt x="39" y="39"/>
                </a:cubicBezTo>
                <a:cubicBezTo>
                  <a:pt x="33" y="36"/>
                  <a:pt x="30" y="45"/>
                  <a:pt x="30" y="48"/>
                </a:cubicBezTo>
                <a:cubicBezTo>
                  <a:pt x="30" y="51"/>
                  <a:pt x="24" y="54"/>
                  <a:pt x="27" y="54"/>
                </a:cubicBezTo>
                <a:cubicBezTo>
                  <a:pt x="27" y="57"/>
                  <a:pt x="24" y="60"/>
                  <a:pt x="24" y="60"/>
                </a:cubicBezTo>
                <a:cubicBezTo>
                  <a:pt x="21" y="57"/>
                  <a:pt x="21" y="54"/>
                  <a:pt x="15" y="57"/>
                </a:cubicBezTo>
                <a:cubicBezTo>
                  <a:pt x="12" y="60"/>
                  <a:pt x="21" y="63"/>
                  <a:pt x="24" y="63"/>
                </a:cubicBezTo>
                <a:cubicBezTo>
                  <a:pt x="30" y="63"/>
                  <a:pt x="21" y="66"/>
                  <a:pt x="21" y="72"/>
                </a:cubicBezTo>
                <a:cubicBezTo>
                  <a:pt x="21" y="75"/>
                  <a:pt x="27" y="75"/>
                  <a:pt x="27" y="78"/>
                </a:cubicBezTo>
                <a:cubicBezTo>
                  <a:pt x="27" y="81"/>
                  <a:pt x="18" y="81"/>
                  <a:pt x="18" y="84"/>
                </a:cubicBezTo>
                <a:cubicBezTo>
                  <a:pt x="18" y="87"/>
                  <a:pt x="24" y="84"/>
                  <a:pt x="24" y="81"/>
                </a:cubicBezTo>
                <a:cubicBezTo>
                  <a:pt x="27" y="81"/>
                  <a:pt x="24" y="90"/>
                  <a:pt x="30" y="87"/>
                </a:cubicBezTo>
                <a:cubicBezTo>
                  <a:pt x="36" y="87"/>
                  <a:pt x="33" y="78"/>
                  <a:pt x="36" y="78"/>
                </a:cubicBezTo>
                <a:cubicBezTo>
                  <a:pt x="39" y="81"/>
                  <a:pt x="36" y="84"/>
                  <a:pt x="36" y="87"/>
                </a:cubicBezTo>
                <a:cubicBezTo>
                  <a:pt x="39" y="90"/>
                  <a:pt x="33" y="96"/>
                  <a:pt x="33" y="99"/>
                </a:cubicBezTo>
                <a:cubicBezTo>
                  <a:pt x="33" y="102"/>
                  <a:pt x="45" y="102"/>
                  <a:pt x="48" y="96"/>
                </a:cubicBezTo>
                <a:cubicBezTo>
                  <a:pt x="54" y="93"/>
                  <a:pt x="54" y="96"/>
                  <a:pt x="51" y="99"/>
                </a:cubicBezTo>
                <a:cubicBezTo>
                  <a:pt x="51" y="102"/>
                  <a:pt x="51" y="105"/>
                  <a:pt x="54" y="108"/>
                </a:cubicBezTo>
                <a:cubicBezTo>
                  <a:pt x="57" y="108"/>
                  <a:pt x="60" y="108"/>
                  <a:pt x="57" y="111"/>
                </a:cubicBezTo>
                <a:cubicBezTo>
                  <a:pt x="57" y="114"/>
                  <a:pt x="57" y="120"/>
                  <a:pt x="57" y="123"/>
                </a:cubicBezTo>
                <a:cubicBezTo>
                  <a:pt x="54" y="123"/>
                  <a:pt x="45" y="123"/>
                  <a:pt x="45" y="123"/>
                </a:cubicBezTo>
                <a:cubicBezTo>
                  <a:pt x="45" y="120"/>
                  <a:pt x="39" y="123"/>
                  <a:pt x="42" y="123"/>
                </a:cubicBezTo>
                <a:cubicBezTo>
                  <a:pt x="42" y="126"/>
                  <a:pt x="36" y="129"/>
                  <a:pt x="39" y="132"/>
                </a:cubicBezTo>
                <a:cubicBezTo>
                  <a:pt x="39" y="132"/>
                  <a:pt x="45" y="132"/>
                  <a:pt x="45" y="135"/>
                </a:cubicBezTo>
                <a:cubicBezTo>
                  <a:pt x="45" y="138"/>
                  <a:pt x="39" y="141"/>
                  <a:pt x="33" y="144"/>
                </a:cubicBezTo>
                <a:cubicBezTo>
                  <a:pt x="27" y="144"/>
                  <a:pt x="36" y="150"/>
                  <a:pt x="39" y="147"/>
                </a:cubicBezTo>
                <a:cubicBezTo>
                  <a:pt x="42" y="144"/>
                  <a:pt x="39" y="150"/>
                  <a:pt x="45" y="150"/>
                </a:cubicBezTo>
                <a:cubicBezTo>
                  <a:pt x="48" y="150"/>
                  <a:pt x="51" y="153"/>
                  <a:pt x="57" y="150"/>
                </a:cubicBezTo>
                <a:cubicBezTo>
                  <a:pt x="60" y="150"/>
                  <a:pt x="60" y="150"/>
                  <a:pt x="57" y="153"/>
                </a:cubicBezTo>
                <a:cubicBezTo>
                  <a:pt x="54" y="156"/>
                  <a:pt x="48" y="153"/>
                  <a:pt x="45" y="156"/>
                </a:cubicBezTo>
                <a:cubicBezTo>
                  <a:pt x="42" y="156"/>
                  <a:pt x="27" y="171"/>
                  <a:pt x="30" y="174"/>
                </a:cubicBezTo>
                <a:cubicBezTo>
                  <a:pt x="33" y="174"/>
                  <a:pt x="33" y="171"/>
                  <a:pt x="39" y="168"/>
                </a:cubicBezTo>
                <a:cubicBezTo>
                  <a:pt x="45" y="165"/>
                  <a:pt x="45" y="171"/>
                  <a:pt x="48" y="171"/>
                </a:cubicBezTo>
                <a:cubicBezTo>
                  <a:pt x="51" y="171"/>
                  <a:pt x="51" y="165"/>
                  <a:pt x="51" y="165"/>
                </a:cubicBezTo>
                <a:cubicBezTo>
                  <a:pt x="54" y="165"/>
                  <a:pt x="57" y="162"/>
                  <a:pt x="60" y="165"/>
                </a:cubicBezTo>
                <a:cubicBezTo>
                  <a:pt x="63" y="165"/>
                  <a:pt x="66" y="162"/>
                  <a:pt x="69" y="162"/>
                </a:cubicBezTo>
                <a:cubicBezTo>
                  <a:pt x="72" y="159"/>
                  <a:pt x="78" y="165"/>
                  <a:pt x="78" y="162"/>
                </a:cubicBezTo>
                <a:cubicBezTo>
                  <a:pt x="81" y="162"/>
                  <a:pt x="87" y="162"/>
                  <a:pt x="90" y="162"/>
                </a:cubicBezTo>
                <a:cubicBezTo>
                  <a:pt x="96" y="162"/>
                  <a:pt x="105" y="156"/>
                  <a:pt x="108" y="156"/>
                </a:cubicBezTo>
                <a:cubicBezTo>
                  <a:pt x="108" y="153"/>
                  <a:pt x="105" y="153"/>
                  <a:pt x="102" y="153"/>
                </a:cubicBezTo>
                <a:cubicBezTo>
                  <a:pt x="99" y="153"/>
                  <a:pt x="99" y="150"/>
                  <a:pt x="102" y="147"/>
                </a:cubicBezTo>
                <a:cubicBezTo>
                  <a:pt x="105" y="141"/>
                  <a:pt x="111" y="141"/>
                  <a:pt x="111" y="135"/>
                </a:cubicBezTo>
                <a:close/>
                <a:moveTo>
                  <a:pt x="12" y="51"/>
                </a:moveTo>
                <a:cubicBezTo>
                  <a:pt x="15" y="51"/>
                  <a:pt x="21" y="42"/>
                  <a:pt x="18" y="42"/>
                </a:cubicBezTo>
                <a:cubicBezTo>
                  <a:pt x="18" y="39"/>
                  <a:pt x="9" y="51"/>
                  <a:pt x="12" y="51"/>
                </a:cubicBezTo>
                <a:close/>
                <a:moveTo>
                  <a:pt x="75" y="15"/>
                </a:moveTo>
                <a:cubicBezTo>
                  <a:pt x="78" y="12"/>
                  <a:pt x="81" y="0"/>
                  <a:pt x="78" y="3"/>
                </a:cubicBezTo>
                <a:cubicBezTo>
                  <a:pt x="75" y="3"/>
                  <a:pt x="75" y="15"/>
                  <a:pt x="75" y="15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>
            <a:solidFill>
              <a:srgbClr val="3012B0"/>
            </a:solidFill>
            <a:round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52" name="Freeform 141">
            <a:extLst>
              <a:ext uri="{FF2B5EF4-FFF2-40B4-BE49-F238E27FC236}">
                <a16:creationId xmlns:a16="http://schemas.microsoft.com/office/drawing/2014/main" id="{5FAD8F1C-1131-4FBA-8537-A38DCB951B76}"/>
              </a:ext>
            </a:extLst>
          </p:cNvPr>
          <p:cNvSpPr>
            <a:spLocks noEditPoints="1"/>
          </p:cNvSpPr>
          <p:nvPr/>
        </p:nvSpPr>
        <p:spPr bwMode="auto">
          <a:xfrm>
            <a:off x="5548314" y="2297114"/>
            <a:ext cx="282575" cy="446087"/>
          </a:xfrm>
          <a:custGeom>
            <a:avLst/>
            <a:gdLst>
              <a:gd name="T0" fmla="*/ 6 w 111"/>
              <a:gd name="T1" fmla="*/ 96 h 174"/>
              <a:gd name="T2" fmla="*/ 0 w 111"/>
              <a:gd name="T3" fmla="*/ 108 h 174"/>
              <a:gd name="T4" fmla="*/ 15 w 111"/>
              <a:gd name="T5" fmla="*/ 108 h 174"/>
              <a:gd name="T6" fmla="*/ 27 w 111"/>
              <a:gd name="T7" fmla="*/ 105 h 174"/>
              <a:gd name="T8" fmla="*/ 111 w 111"/>
              <a:gd name="T9" fmla="*/ 135 h 174"/>
              <a:gd name="T10" fmla="*/ 96 w 111"/>
              <a:gd name="T11" fmla="*/ 129 h 174"/>
              <a:gd name="T12" fmla="*/ 90 w 111"/>
              <a:gd name="T13" fmla="*/ 117 h 174"/>
              <a:gd name="T14" fmla="*/ 75 w 111"/>
              <a:gd name="T15" fmla="*/ 90 h 174"/>
              <a:gd name="T16" fmla="*/ 57 w 111"/>
              <a:gd name="T17" fmla="*/ 81 h 174"/>
              <a:gd name="T18" fmla="*/ 69 w 111"/>
              <a:gd name="T19" fmla="*/ 54 h 174"/>
              <a:gd name="T20" fmla="*/ 45 w 111"/>
              <a:gd name="T21" fmla="*/ 51 h 174"/>
              <a:gd name="T22" fmla="*/ 54 w 111"/>
              <a:gd name="T23" fmla="*/ 33 h 174"/>
              <a:gd name="T24" fmla="*/ 39 w 111"/>
              <a:gd name="T25" fmla="*/ 39 h 174"/>
              <a:gd name="T26" fmla="*/ 27 w 111"/>
              <a:gd name="T27" fmla="*/ 54 h 174"/>
              <a:gd name="T28" fmla="*/ 15 w 111"/>
              <a:gd name="T29" fmla="*/ 57 h 174"/>
              <a:gd name="T30" fmla="*/ 21 w 111"/>
              <a:gd name="T31" fmla="*/ 72 h 174"/>
              <a:gd name="T32" fmla="*/ 18 w 111"/>
              <a:gd name="T33" fmla="*/ 84 h 174"/>
              <a:gd name="T34" fmla="*/ 30 w 111"/>
              <a:gd name="T35" fmla="*/ 87 h 174"/>
              <a:gd name="T36" fmla="*/ 36 w 111"/>
              <a:gd name="T37" fmla="*/ 87 h 174"/>
              <a:gd name="T38" fmla="*/ 48 w 111"/>
              <a:gd name="T39" fmla="*/ 96 h 174"/>
              <a:gd name="T40" fmla="*/ 54 w 111"/>
              <a:gd name="T41" fmla="*/ 108 h 174"/>
              <a:gd name="T42" fmla="*/ 57 w 111"/>
              <a:gd name="T43" fmla="*/ 123 h 174"/>
              <a:gd name="T44" fmla="*/ 42 w 111"/>
              <a:gd name="T45" fmla="*/ 123 h 174"/>
              <a:gd name="T46" fmla="*/ 45 w 111"/>
              <a:gd name="T47" fmla="*/ 135 h 174"/>
              <a:gd name="T48" fmla="*/ 39 w 111"/>
              <a:gd name="T49" fmla="*/ 147 h 174"/>
              <a:gd name="T50" fmla="*/ 57 w 111"/>
              <a:gd name="T51" fmla="*/ 150 h 174"/>
              <a:gd name="T52" fmla="*/ 45 w 111"/>
              <a:gd name="T53" fmla="*/ 156 h 174"/>
              <a:gd name="T54" fmla="*/ 39 w 111"/>
              <a:gd name="T55" fmla="*/ 168 h 174"/>
              <a:gd name="T56" fmla="*/ 51 w 111"/>
              <a:gd name="T57" fmla="*/ 165 h 174"/>
              <a:gd name="T58" fmla="*/ 69 w 111"/>
              <a:gd name="T59" fmla="*/ 162 h 174"/>
              <a:gd name="T60" fmla="*/ 90 w 111"/>
              <a:gd name="T61" fmla="*/ 162 h 174"/>
              <a:gd name="T62" fmla="*/ 102 w 111"/>
              <a:gd name="T63" fmla="*/ 153 h 174"/>
              <a:gd name="T64" fmla="*/ 111 w 111"/>
              <a:gd name="T65" fmla="*/ 135 h 174"/>
              <a:gd name="T66" fmla="*/ 18 w 111"/>
              <a:gd name="T67" fmla="*/ 42 h 174"/>
              <a:gd name="T68" fmla="*/ 75 w 111"/>
              <a:gd name="T69" fmla="*/ 15 h 174"/>
              <a:gd name="T70" fmla="*/ 75 w 111"/>
              <a:gd name="T71" fmla="*/ 15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11" h="174">
                <a:moveTo>
                  <a:pt x="21" y="93"/>
                </a:moveTo>
                <a:cubicBezTo>
                  <a:pt x="18" y="90"/>
                  <a:pt x="12" y="96"/>
                  <a:pt x="6" y="96"/>
                </a:cubicBezTo>
                <a:cubicBezTo>
                  <a:pt x="6" y="99"/>
                  <a:pt x="6" y="102"/>
                  <a:pt x="3" y="102"/>
                </a:cubicBezTo>
                <a:cubicBezTo>
                  <a:pt x="0" y="108"/>
                  <a:pt x="0" y="108"/>
                  <a:pt x="0" y="108"/>
                </a:cubicBezTo>
                <a:cubicBezTo>
                  <a:pt x="3" y="108"/>
                  <a:pt x="9" y="114"/>
                  <a:pt x="9" y="111"/>
                </a:cubicBezTo>
                <a:cubicBezTo>
                  <a:pt x="9" y="108"/>
                  <a:pt x="9" y="102"/>
                  <a:pt x="15" y="108"/>
                </a:cubicBezTo>
                <a:cubicBezTo>
                  <a:pt x="18" y="111"/>
                  <a:pt x="18" y="111"/>
                  <a:pt x="18" y="111"/>
                </a:cubicBezTo>
                <a:cubicBezTo>
                  <a:pt x="18" y="108"/>
                  <a:pt x="24" y="108"/>
                  <a:pt x="27" y="105"/>
                </a:cubicBezTo>
                <a:cubicBezTo>
                  <a:pt x="30" y="102"/>
                  <a:pt x="24" y="99"/>
                  <a:pt x="21" y="93"/>
                </a:cubicBezTo>
                <a:close/>
                <a:moveTo>
                  <a:pt x="111" y="135"/>
                </a:moveTo>
                <a:cubicBezTo>
                  <a:pt x="111" y="129"/>
                  <a:pt x="102" y="126"/>
                  <a:pt x="99" y="129"/>
                </a:cubicBezTo>
                <a:cubicBezTo>
                  <a:pt x="99" y="132"/>
                  <a:pt x="96" y="132"/>
                  <a:pt x="96" y="129"/>
                </a:cubicBezTo>
                <a:cubicBezTo>
                  <a:pt x="93" y="126"/>
                  <a:pt x="96" y="123"/>
                  <a:pt x="93" y="123"/>
                </a:cubicBezTo>
                <a:cubicBezTo>
                  <a:pt x="90" y="117"/>
                  <a:pt x="90" y="117"/>
                  <a:pt x="90" y="117"/>
                </a:cubicBezTo>
                <a:cubicBezTo>
                  <a:pt x="90" y="114"/>
                  <a:pt x="87" y="105"/>
                  <a:pt x="81" y="102"/>
                </a:cubicBezTo>
                <a:cubicBezTo>
                  <a:pt x="78" y="102"/>
                  <a:pt x="75" y="93"/>
                  <a:pt x="75" y="90"/>
                </a:cubicBezTo>
                <a:cubicBezTo>
                  <a:pt x="75" y="84"/>
                  <a:pt x="69" y="87"/>
                  <a:pt x="66" y="84"/>
                </a:cubicBezTo>
                <a:cubicBezTo>
                  <a:pt x="63" y="78"/>
                  <a:pt x="60" y="81"/>
                  <a:pt x="57" y="81"/>
                </a:cubicBezTo>
                <a:cubicBezTo>
                  <a:pt x="54" y="81"/>
                  <a:pt x="57" y="78"/>
                  <a:pt x="60" y="75"/>
                </a:cubicBezTo>
                <a:cubicBezTo>
                  <a:pt x="66" y="72"/>
                  <a:pt x="69" y="57"/>
                  <a:pt x="69" y="54"/>
                </a:cubicBezTo>
                <a:cubicBezTo>
                  <a:pt x="69" y="51"/>
                  <a:pt x="51" y="51"/>
                  <a:pt x="48" y="54"/>
                </a:cubicBezTo>
                <a:cubicBezTo>
                  <a:pt x="45" y="54"/>
                  <a:pt x="42" y="51"/>
                  <a:pt x="45" y="51"/>
                </a:cubicBezTo>
                <a:cubicBezTo>
                  <a:pt x="48" y="48"/>
                  <a:pt x="54" y="42"/>
                  <a:pt x="54" y="39"/>
                </a:cubicBezTo>
                <a:cubicBezTo>
                  <a:pt x="54" y="39"/>
                  <a:pt x="57" y="36"/>
                  <a:pt x="54" y="33"/>
                </a:cubicBezTo>
                <a:cubicBezTo>
                  <a:pt x="54" y="30"/>
                  <a:pt x="51" y="36"/>
                  <a:pt x="51" y="39"/>
                </a:cubicBezTo>
                <a:cubicBezTo>
                  <a:pt x="48" y="39"/>
                  <a:pt x="42" y="39"/>
                  <a:pt x="39" y="39"/>
                </a:cubicBezTo>
                <a:cubicBezTo>
                  <a:pt x="33" y="36"/>
                  <a:pt x="30" y="45"/>
                  <a:pt x="30" y="48"/>
                </a:cubicBezTo>
                <a:cubicBezTo>
                  <a:pt x="30" y="51"/>
                  <a:pt x="24" y="54"/>
                  <a:pt x="27" y="54"/>
                </a:cubicBezTo>
                <a:cubicBezTo>
                  <a:pt x="27" y="57"/>
                  <a:pt x="24" y="60"/>
                  <a:pt x="24" y="60"/>
                </a:cubicBezTo>
                <a:cubicBezTo>
                  <a:pt x="21" y="57"/>
                  <a:pt x="21" y="54"/>
                  <a:pt x="15" y="57"/>
                </a:cubicBezTo>
                <a:cubicBezTo>
                  <a:pt x="12" y="60"/>
                  <a:pt x="21" y="63"/>
                  <a:pt x="24" y="63"/>
                </a:cubicBezTo>
                <a:cubicBezTo>
                  <a:pt x="30" y="63"/>
                  <a:pt x="21" y="66"/>
                  <a:pt x="21" y="72"/>
                </a:cubicBezTo>
                <a:cubicBezTo>
                  <a:pt x="21" y="75"/>
                  <a:pt x="27" y="75"/>
                  <a:pt x="27" y="78"/>
                </a:cubicBezTo>
                <a:cubicBezTo>
                  <a:pt x="27" y="81"/>
                  <a:pt x="18" y="81"/>
                  <a:pt x="18" y="84"/>
                </a:cubicBezTo>
                <a:cubicBezTo>
                  <a:pt x="18" y="87"/>
                  <a:pt x="24" y="84"/>
                  <a:pt x="24" y="81"/>
                </a:cubicBezTo>
                <a:cubicBezTo>
                  <a:pt x="27" y="81"/>
                  <a:pt x="24" y="90"/>
                  <a:pt x="30" y="87"/>
                </a:cubicBezTo>
                <a:cubicBezTo>
                  <a:pt x="36" y="87"/>
                  <a:pt x="33" y="78"/>
                  <a:pt x="36" y="78"/>
                </a:cubicBezTo>
                <a:cubicBezTo>
                  <a:pt x="39" y="81"/>
                  <a:pt x="36" y="84"/>
                  <a:pt x="36" y="87"/>
                </a:cubicBezTo>
                <a:cubicBezTo>
                  <a:pt x="39" y="90"/>
                  <a:pt x="33" y="96"/>
                  <a:pt x="33" y="99"/>
                </a:cubicBezTo>
                <a:cubicBezTo>
                  <a:pt x="33" y="102"/>
                  <a:pt x="45" y="102"/>
                  <a:pt x="48" y="96"/>
                </a:cubicBezTo>
                <a:cubicBezTo>
                  <a:pt x="54" y="93"/>
                  <a:pt x="54" y="96"/>
                  <a:pt x="51" y="99"/>
                </a:cubicBezTo>
                <a:cubicBezTo>
                  <a:pt x="51" y="102"/>
                  <a:pt x="51" y="105"/>
                  <a:pt x="54" y="108"/>
                </a:cubicBezTo>
                <a:cubicBezTo>
                  <a:pt x="57" y="108"/>
                  <a:pt x="60" y="108"/>
                  <a:pt x="57" y="111"/>
                </a:cubicBezTo>
                <a:cubicBezTo>
                  <a:pt x="57" y="114"/>
                  <a:pt x="57" y="120"/>
                  <a:pt x="57" y="123"/>
                </a:cubicBezTo>
                <a:cubicBezTo>
                  <a:pt x="54" y="123"/>
                  <a:pt x="45" y="123"/>
                  <a:pt x="45" y="123"/>
                </a:cubicBezTo>
                <a:cubicBezTo>
                  <a:pt x="45" y="120"/>
                  <a:pt x="39" y="123"/>
                  <a:pt x="42" y="123"/>
                </a:cubicBezTo>
                <a:cubicBezTo>
                  <a:pt x="42" y="126"/>
                  <a:pt x="36" y="129"/>
                  <a:pt x="39" y="132"/>
                </a:cubicBezTo>
                <a:cubicBezTo>
                  <a:pt x="39" y="132"/>
                  <a:pt x="45" y="132"/>
                  <a:pt x="45" y="135"/>
                </a:cubicBezTo>
                <a:cubicBezTo>
                  <a:pt x="45" y="138"/>
                  <a:pt x="39" y="141"/>
                  <a:pt x="33" y="144"/>
                </a:cubicBezTo>
                <a:cubicBezTo>
                  <a:pt x="27" y="144"/>
                  <a:pt x="36" y="150"/>
                  <a:pt x="39" y="147"/>
                </a:cubicBezTo>
                <a:cubicBezTo>
                  <a:pt x="42" y="144"/>
                  <a:pt x="39" y="150"/>
                  <a:pt x="45" y="150"/>
                </a:cubicBezTo>
                <a:cubicBezTo>
                  <a:pt x="48" y="150"/>
                  <a:pt x="51" y="153"/>
                  <a:pt x="57" y="150"/>
                </a:cubicBezTo>
                <a:cubicBezTo>
                  <a:pt x="60" y="150"/>
                  <a:pt x="60" y="150"/>
                  <a:pt x="57" y="153"/>
                </a:cubicBezTo>
                <a:cubicBezTo>
                  <a:pt x="54" y="156"/>
                  <a:pt x="48" y="153"/>
                  <a:pt x="45" y="156"/>
                </a:cubicBezTo>
                <a:cubicBezTo>
                  <a:pt x="42" y="156"/>
                  <a:pt x="27" y="171"/>
                  <a:pt x="30" y="174"/>
                </a:cubicBezTo>
                <a:cubicBezTo>
                  <a:pt x="33" y="174"/>
                  <a:pt x="33" y="171"/>
                  <a:pt x="39" y="168"/>
                </a:cubicBezTo>
                <a:cubicBezTo>
                  <a:pt x="45" y="165"/>
                  <a:pt x="45" y="171"/>
                  <a:pt x="48" y="171"/>
                </a:cubicBezTo>
                <a:cubicBezTo>
                  <a:pt x="51" y="171"/>
                  <a:pt x="51" y="165"/>
                  <a:pt x="51" y="165"/>
                </a:cubicBezTo>
                <a:cubicBezTo>
                  <a:pt x="54" y="165"/>
                  <a:pt x="57" y="162"/>
                  <a:pt x="60" y="165"/>
                </a:cubicBezTo>
                <a:cubicBezTo>
                  <a:pt x="63" y="165"/>
                  <a:pt x="66" y="162"/>
                  <a:pt x="69" y="162"/>
                </a:cubicBezTo>
                <a:cubicBezTo>
                  <a:pt x="72" y="159"/>
                  <a:pt x="78" y="165"/>
                  <a:pt x="78" y="162"/>
                </a:cubicBezTo>
                <a:cubicBezTo>
                  <a:pt x="81" y="162"/>
                  <a:pt x="87" y="162"/>
                  <a:pt x="90" y="162"/>
                </a:cubicBezTo>
                <a:cubicBezTo>
                  <a:pt x="96" y="162"/>
                  <a:pt x="105" y="156"/>
                  <a:pt x="108" y="156"/>
                </a:cubicBezTo>
                <a:cubicBezTo>
                  <a:pt x="108" y="153"/>
                  <a:pt x="105" y="153"/>
                  <a:pt x="102" y="153"/>
                </a:cubicBezTo>
                <a:cubicBezTo>
                  <a:pt x="99" y="153"/>
                  <a:pt x="99" y="150"/>
                  <a:pt x="102" y="147"/>
                </a:cubicBezTo>
                <a:cubicBezTo>
                  <a:pt x="105" y="141"/>
                  <a:pt x="111" y="141"/>
                  <a:pt x="111" y="135"/>
                </a:cubicBezTo>
                <a:close/>
                <a:moveTo>
                  <a:pt x="12" y="51"/>
                </a:moveTo>
                <a:cubicBezTo>
                  <a:pt x="15" y="51"/>
                  <a:pt x="21" y="42"/>
                  <a:pt x="18" y="42"/>
                </a:cubicBezTo>
                <a:cubicBezTo>
                  <a:pt x="18" y="39"/>
                  <a:pt x="9" y="51"/>
                  <a:pt x="12" y="51"/>
                </a:cubicBezTo>
                <a:close/>
                <a:moveTo>
                  <a:pt x="75" y="15"/>
                </a:moveTo>
                <a:cubicBezTo>
                  <a:pt x="78" y="12"/>
                  <a:pt x="81" y="0"/>
                  <a:pt x="78" y="3"/>
                </a:cubicBezTo>
                <a:cubicBezTo>
                  <a:pt x="75" y="3"/>
                  <a:pt x="75" y="15"/>
                  <a:pt x="75" y="15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53" name="Freeform 142">
            <a:extLst>
              <a:ext uri="{FF2B5EF4-FFF2-40B4-BE49-F238E27FC236}">
                <a16:creationId xmlns:a16="http://schemas.microsoft.com/office/drawing/2014/main" id="{4086346B-A550-47E4-A4C4-4AAC0BAEBF36}"/>
              </a:ext>
            </a:extLst>
          </p:cNvPr>
          <p:cNvSpPr>
            <a:spLocks noEditPoints="1"/>
          </p:cNvSpPr>
          <p:nvPr/>
        </p:nvSpPr>
        <p:spPr bwMode="auto">
          <a:xfrm>
            <a:off x="6015039" y="2428877"/>
            <a:ext cx="138112" cy="130175"/>
          </a:xfrm>
          <a:custGeom>
            <a:avLst/>
            <a:gdLst>
              <a:gd name="T0" fmla="*/ 27 w 54"/>
              <a:gd name="T1" fmla="*/ 21 h 51"/>
              <a:gd name="T2" fmla="*/ 27 w 54"/>
              <a:gd name="T3" fmla="*/ 12 h 51"/>
              <a:gd name="T4" fmla="*/ 27 w 54"/>
              <a:gd name="T5" fmla="*/ 3 h 51"/>
              <a:gd name="T6" fmla="*/ 18 w 54"/>
              <a:gd name="T7" fmla="*/ 6 h 51"/>
              <a:gd name="T8" fmla="*/ 12 w 54"/>
              <a:gd name="T9" fmla="*/ 9 h 51"/>
              <a:gd name="T10" fmla="*/ 12 w 54"/>
              <a:gd name="T11" fmla="*/ 15 h 51"/>
              <a:gd name="T12" fmla="*/ 6 w 54"/>
              <a:gd name="T13" fmla="*/ 12 h 51"/>
              <a:gd name="T14" fmla="*/ 0 w 54"/>
              <a:gd name="T15" fmla="*/ 21 h 51"/>
              <a:gd name="T16" fmla="*/ 0 w 54"/>
              <a:gd name="T17" fmla="*/ 33 h 51"/>
              <a:gd name="T18" fmla="*/ 6 w 54"/>
              <a:gd name="T19" fmla="*/ 42 h 51"/>
              <a:gd name="T20" fmla="*/ 6 w 54"/>
              <a:gd name="T21" fmla="*/ 48 h 51"/>
              <a:gd name="T22" fmla="*/ 18 w 54"/>
              <a:gd name="T23" fmla="*/ 48 h 51"/>
              <a:gd name="T24" fmla="*/ 21 w 54"/>
              <a:gd name="T25" fmla="*/ 48 h 51"/>
              <a:gd name="T26" fmla="*/ 18 w 54"/>
              <a:gd name="T27" fmla="*/ 42 h 51"/>
              <a:gd name="T28" fmla="*/ 24 w 54"/>
              <a:gd name="T29" fmla="*/ 45 h 51"/>
              <a:gd name="T30" fmla="*/ 30 w 54"/>
              <a:gd name="T31" fmla="*/ 42 h 51"/>
              <a:gd name="T32" fmla="*/ 27 w 54"/>
              <a:gd name="T33" fmla="*/ 36 h 51"/>
              <a:gd name="T34" fmla="*/ 21 w 54"/>
              <a:gd name="T35" fmla="*/ 36 h 51"/>
              <a:gd name="T36" fmla="*/ 24 w 54"/>
              <a:gd name="T37" fmla="*/ 30 h 51"/>
              <a:gd name="T38" fmla="*/ 33 w 54"/>
              <a:gd name="T39" fmla="*/ 24 h 51"/>
              <a:gd name="T40" fmla="*/ 27 w 54"/>
              <a:gd name="T41" fmla="*/ 21 h 51"/>
              <a:gd name="T42" fmla="*/ 51 w 54"/>
              <a:gd name="T43" fmla="*/ 30 h 51"/>
              <a:gd name="T44" fmla="*/ 48 w 54"/>
              <a:gd name="T45" fmla="*/ 33 h 51"/>
              <a:gd name="T46" fmla="*/ 45 w 54"/>
              <a:gd name="T47" fmla="*/ 30 h 51"/>
              <a:gd name="T48" fmla="*/ 36 w 54"/>
              <a:gd name="T49" fmla="*/ 33 h 51"/>
              <a:gd name="T50" fmla="*/ 42 w 54"/>
              <a:gd name="T51" fmla="*/ 42 h 51"/>
              <a:gd name="T52" fmla="*/ 39 w 54"/>
              <a:gd name="T53" fmla="*/ 45 h 51"/>
              <a:gd name="T54" fmla="*/ 42 w 54"/>
              <a:gd name="T55" fmla="*/ 51 h 51"/>
              <a:gd name="T56" fmla="*/ 48 w 54"/>
              <a:gd name="T57" fmla="*/ 42 h 51"/>
              <a:gd name="T58" fmla="*/ 51 w 54"/>
              <a:gd name="T59" fmla="*/ 3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4" h="51">
                <a:moveTo>
                  <a:pt x="27" y="21"/>
                </a:moveTo>
                <a:cubicBezTo>
                  <a:pt x="24" y="18"/>
                  <a:pt x="24" y="12"/>
                  <a:pt x="27" y="12"/>
                </a:cubicBezTo>
                <a:cubicBezTo>
                  <a:pt x="27" y="9"/>
                  <a:pt x="30" y="3"/>
                  <a:pt x="27" y="3"/>
                </a:cubicBezTo>
                <a:cubicBezTo>
                  <a:pt x="27" y="0"/>
                  <a:pt x="21" y="3"/>
                  <a:pt x="18" y="6"/>
                </a:cubicBezTo>
                <a:cubicBezTo>
                  <a:pt x="18" y="12"/>
                  <a:pt x="15" y="9"/>
                  <a:pt x="12" y="9"/>
                </a:cubicBezTo>
                <a:cubicBezTo>
                  <a:pt x="12" y="12"/>
                  <a:pt x="15" y="12"/>
                  <a:pt x="12" y="15"/>
                </a:cubicBezTo>
                <a:cubicBezTo>
                  <a:pt x="12" y="18"/>
                  <a:pt x="9" y="12"/>
                  <a:pt x="6" y="12"/>
                </a:cubicBezTo>
                <a:cubicBezTo>
                  <a:pt x="3" y="12"/>
                  <a:pt x="3" y="18"/>
                  <a:pt x="0" y="21"/>
                </a:cubicBezTo>
                <a:cubicBezTo>
                  <a:pt x="0" y="24"/>
                  <a:pt x="0" y="30"/>
                  <a:pt x="0" y="33"/>
                </a:cubicBezTo>
                <a:cubicBezTo>
                  <a:pt x="0" y="36"/>
                  <a:pt x="6" y="39"/>
                  <a:pt x="6" y="42"/>
                </a:cubicBezTo>
                <a:cubicBezTo>
                  <a:pt x="6" y="45"/>
                  <a:pt x="6" y="45"/>
                  <a:pt x="6" y="48"/>
                </a:cubicBezTo>
                <a:cubicBezTo>
                  <a:pt x="12" y="48"/>
                  <a:pt x="15" y="48"/>
                  <a:pt x="18" y="48"/>
                </a:cubicBezTo>
                <a:cubicBezTo>
                  <a:pt x="18" y="48"/>
                  <a:pt x="18" y="48"/>
                  <a:pt x="21" y="48"/>
                </a:cubicBezTo>
                <a:cubicBezTo>
                  <a:pt x="21" y="45"/>
                  <a:pt x="15" y="45"/>
                  <a:pt x="18" y="42"/>
                </a:cubicBezTo>
                <a:cubicBezTo>
                  <a:pt x="18" y="39"/>
                  <a:pt x="21" y="42"/>
                  <a:pt x="24" y="45"/>
                </a:cubicBezTo>
                <a:cubicBezTo>
                  <a:pt x="24" y="45"/>
                  <a:pt x="30" y="45"/>
                  <a:pt x="30" y="42"/>
                </a:cubicBezTo>
                <a:cubicBezTo>
                  <a:pt x="30" y="42"/>
                  <a:pt x="30" y="36"/>
                  <a:pt x="27" y="36"/>
                </a:cubicBezTo>
                <a:cubicBezTo>
                  <a:pt x="24" y="39"/>
                  <a:pt x="24" y="36"/>
                  <a:pt x="21" y="36"/>
                </a:cubicBezTo>
                <a:cubicBezTo>
                  <a:pt x="21" y="33"/>
                  <a:pt x="24" y="30"/>
                  <a:pt x="24" y="30"/>
                </a:cubicBezTo>
                <a:cubicBezTo>
                  <a:pt x="24" y="27"/>
                  <a:pt x="30" y="27"/>
                  <a:pt x="33" y="24"/>
                </a:cubicBezTo>
                <a:cubicBezTo>
                  <a:pt x="27" y="21"/>
                  <a:pt x="27" y="21"/>
                  <a:pt x="27" y="21"/>
                </a:cubicBezTo>
                <a:close/>
                <a:moveTo>
                  <a:pt x="51" y="30"/>
                </a:moveTo>
                <a:cubicBezTo>
                  <a:pt x="48" y="33"/>
                  <a:pt x="48" y="33"/>
                  <a:pt x="48" y="33"/>
                </a:cubicBezTo>
                <a:cubicBezTo>
                  <a:pt x="45" y="33"/>
                  <a:pt x="45" y="27"/>
                  <a:pt x="45" y="30"/>
                </a:cubicBezTo>
                <a:cubicBezTo>
                  <a:pt x="42" y="33"/>
                  <a:pt x="39" y="27"/>
                  <a:pt x="36" y="33"/>
                </a:cubicBezTo>
                <a:cubicBezTo>
                  <a:pt x="33" y="39"/>
                  <a:pt x="39" y="42"/>
                  <a:pt x="42" y="42"/>
                </a:cubicBezTo>
                <a:cubicBezTo>
                  <a:pt x="42" y="45"/>
                  <a:pt x="42" y="48"/>
                  <a:pt x="39" y="45"/>
                </a:cubicBezTo>
                <a:cubicBezTo>
                  <a:pt x="36" y="45"/>
                  <a:pt x="36" y="51"/>
                  <a:pt x="42" y="51"/>
                </a:cubicBezTo>
                <a:cubicBezTo>
                  <a:pt x="45" y="51"/>
                  <a:pt x="48" y="45"/>
                  <a:pt x="48" y="42"/>
                </a:cubicBezTo>
                <a:cubicBezTo>
                  <a:pt x="48" y="39"/>
                  <a:pt x="54" y="30"/>
                  <a:pt x="51" y="3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54" name="Freeform 143">
            <a:extLst>
              <a:ext uri="{FF2B5EF4-FFF2-40B4-BE49-F238E27FC236}">
                <a16:creationId xmlns:a16="http://schemas.microsoft.com/office/drawing/2014/main" id="{1BAF1A11-4098-4C22-B582-B66E95A7D92A}"/>
              </a:ext>
            </a:extLst>
          </p:cNvPr>
          <p:cNvSpPr>
            <a:spLocks noEditPoints="1"/>
          </p:cNvSpPr>
          <p:nvPr/>
        </p:nvSpPr>
        <p:spPr bwMode="auto">
          <a:xfrm>
            <a:off x="6107113" y="1898651"/>
            <a:ext cx="360363" cy="636588"/>
          </a:xfrm>
          <a:custGeom>
            <a:avLst/>
            <a:gdLst>
              <a:gd name="T0" fmla="*/ 138 w 141"/>
              <a:gd name="T1" fmla="*/ 54 h 249"/>
              <a:gd name="T2" fmla="*/ 135 w 141"/>
              <a:gd name="T3" fmla="*/ 33 h 249"/>
              <a:gd name="T4" fmla="*/ 117 w 141"/>
              <a:gd name="T5" fmla="*/ 12 h 249"/>
              <a:gd name="T6" fmla="*/ 99 w 141"/>
              <a:gd name="T7" fmla="*/ 12 h 249"/>
              <a:gd name="T8" fmla="*/ 78 w 141"/>
              <a:gd name="T9" fmla="*/ 12 h 249"/>
              <a:gd name="T10" fmla="*/ 69 w 141"/>
              <a:gd name="T11" fmla="*/ 24 h 249"/>
              <a:gd name="T12" fmla="*/ 57 w 141"/>
              <a:gd name="T13" fmla="*/ 39 h 249"/>
              <a:gd name="T14" fmla="*/ 48 w 141"/>
              <a:gd name="T15" fmla="*/ 51 h 249"/>
              <a:gd name="T16" fmla="*/ 36 w 141"/>
              <a:gd name="T17" fmla="*/ 60 h 249"/>
              <a:gd name="T18" fmla="*/ 30 w 141"/>
              <a:gd name="T19" fmla="*/ 87 h 249"/>
              <a:gd name="T20" fmla="*/ 30 w 141"/>
              <a:gd name="T21" fmla="*/ 99 h 249"/>
              <a:gd name="T22" fmla="*/ 12 w 141"/>
              <a:gd name="T23" fmla="*/ 105 h 249"/>
              <a:gd name="T24" fmla="*/ 12 w 141"/>
              <a:gd name="T25" fmla="*/ 129 h 249"/>
              <a:gd name="T26" fmla="*/ 18 w 141"/>
              <a:gd name="T27" fmla="*/ 147 h 249"/>
              <a:gd name="T28" fmla="*/ 15 w 141"/>
              <a:gd name="T29" fmla="*/ 159 h 249"/>
              <a:gd name="T30" fmla="*/ 9 w 141"/>
              <a:gd name="T31" fmla="*/ 171 h 249"/>
              <a:gd name="T32" fmla="*/ 3 w 141"/>
              <a:gd name="T33" fmla="*/ 189 h 249"/>
              <a:gd name="T34" fmla="*/ 0 w 141"/>
              <a:gd name="T35" fmla="*/ 189 h 249"/>
              <a:gd name="T36" fmla="*/ 9 w 141"/>
              <a:gd name="T37" fmla="*/ 213 h 249"/>
              <a:gd name="T38" fmla="*/ 18 w 141"/>
              <a:gd name="T39" fmla="*/ 231 h 249"/>
              <a:gd name="T40" fmla="*/ 21 w 141"/>
              <a:gd name="T41" fmla="*/ 246 h 249"/>
              <a:gd name="T42" fmla="*/ 33 w 141"/>
              <a:gd name="T43" fmla="*/ 240 h 249"/>
              <a:gd name="T44" fmla="*/ 45 w 141"/>
              <a:gd name="T45" fmla="*/ 234 h 249"/>
              <a:gd name="T46" fmla="*/ 57 w 141"/>
              <a:gd name="T47" fmla="*/ 231 h 249"/>
              <a:gd name="T48" fmla="*/ 60 w 141"/>
              <a:gd name="T49" fmla="*/ 222 h 249"/>
              <a:gd name="T50" fmla="*/ 60 w 141"/>
              <a:gd name="T51" fmla="*/ 198 h 249"/>
              <a:gd name="T52" fmla="*/ 78 w 141"/>
              <a:gd name="T53" fmla="*/ 180 h 249"/>
              <a:gd name="T54" fmla="*/ 72 w 141"/>
              <a:gd name="T55" fmla="*/ 159 h 249"/>
              <a:gd name="T56" fmla="*/ 63 w 141"/>
              <a:gd name="T57" fmla="*/ 144 h 249"/>
              <a:gd name="T58" fmla="*/ 72 w 141"/>
              <a:gd name="T59" fmla="*/ 126 h 249"/>
              <a:gd name="T60" fmla="*/ 84 w 141"/>
              <a:gd name="T61" fmla="*/ 111 h 249"/>
              <a:gd name="T62" fmla="*/ 111 w 141"/>
              <a:gd name="T63" fmla="*/ 93 h 249"/>
              <a:gd name="T64" fmla="*/ 114 w 141"/>
              <a:gd name="T65" fmla="*/ 72 h 249"/>
              <a:gd name="T66" fmla="*/ 135 w 141"/>
              <a:gd name="T67" fmla="*/ 66 h 249"/>
              <a:gd name="T68" fmla="*/ 138 w 141"/>
              <a:gd name="T69" fmla="*/ 60 h 249"/>
              <a:gd name="T70" fmla="*/ 75 w 141"/>
              <a:gd name="T71" fmla="*/ 222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41" h="249">
                <a:moveTo>
                  <a:pt x="138" y="60"/>
                </a:moveTo>
                <a:cubicBezTo>
                  <a:pt x="138" y="57"/>
                  <a:pt x="135" y="54"/>
                  <a:pt x="138" y="54"/>
                </a:cubicBezTo>
                <a:cubicBezTo>
                  <a:pt x="138" y="54"/>
                  <a:pt x="141" y="45"/>
                  <a:pt x="138" y="45"/>
                </a:cubicBezTo>
                <a:cubicBezTo>
                  <a:pt x="135" y="42"/>
                  <a:pt x="138" y="36"/>
                  <a:pt x="135" y="33"/>
                </a:cubicBezTo>
                <a:cubicBezTo>
                  <a:pt x="132" y="33"/>
                  <a:pt x="135" y="27"/>
                  <a:pt x="135" y="24"/>
                </a:cubicBezTo>
                <a:cubicBezTo>
                  <a:pt x="135" y="18"/>
                  <a:pt x="123" y="15"/>
                  <a:pt x="117" y="12"/>
                </a:cubicBezTo>
                <a:cubicBezTo>
                  <a:pt x="111" y="12"/>
                  <a:pt x="108" y="6"/>
                  <a:pt x="105" y="3"/>
                </a:cubicBezTo>
                <a:cubicBezTo>
                  <a:pt x="99" y="0"/>
                  <a:pt x="99" y="9"/>
                  <a:pt x="99" y="12"/>
                </a:cubicBezTo>
                <a:cubicBezTo>
                  <a:pt x="99" y="18"/>
                  <a:pt x="93" y="18"/>
                  <a:pt x="90" y="15"/>
                </a:cubicBezTo>
                <a:cubicBezTo>
                  <a:pt x="87" y="12"/>
                  <a:pt x="84" y="15"/>
                  <a:pt x="78" y="12"/>
                </a:cubicBezTo>
                <a:cubicBezTo>
                  <a:pt x="75" y="9"/>
                  <a:pt x="75" y="18"/>
                  <a:pt x="75" y="21"/>
                </a:cubicBezTo>
                <a:cubicBezTo>
                  <a:pt x="75" y="24"/>
                  <a:pt x="72" y="24"/>
                  <a:pt x="69" y="24"/>
                </a:cubicBezTo>
                <a:cubicBezTo>
                  <a:pt x="63" y="24"/>
                  <a:pt x="60" y="27"/>
                  <a:pt x="60" y="30"/>
                </a:cubicBezTo>
                <a:cubicBezTo>
                  <a:pt x="60" y="33"/>
                  <a:pt x="54" y="36"/>
                  <a:pt x="57" y="39"/>
                </a:cubicBezTo>
                <a:cubicBezTo>
                  <a:pt x="57" y="39"/>
                  <a:pt x="54" y="42"/>
                  <a:pt x="54" y="45"/>
                </a:cubicBezTo>
                <a:cubicBezTo>
                  <a:pt x="51" y="45"/>
                  <a:pt x="48" y="51"/>
                  <a:pt x="48" y="51"/>
                </a:cubicBezTo>
                <a:cubicBezTo>
                  <a:pt x="45" y="54"/>
                  <a:pt x="48" y="57"/>
                  <a:pt x="45" y="60"/>
                </a:cubicBezTo>
                <a:cubicBezTo>
                  <a:pt x="42" y="60"/>
                  <a:pt x="39" y="60"/>
                  <a:pt x="36" y="60"/>
                </a:cubicBezTo>
                <a:cubicBezTo>
                  <a:pt x="36" y="63"/>
                  <a:pt x="36" y="66"/>
                  <a:pt x="36" y="72"/>
                </a:cubicBezTo>
                <a:cubicBezTo>
                  <a:pt x="36" y="75"/>
                  <a:pt x="33" y="81"/>
                  <a:pt x="30" y="87"/>
                </a:cubicBezTo>
                <a:cubicBezTo>
                  <a:pt x="24" y="90"/>
                  <a:pt x="30" y="90"/>
                  <a:pt x="30" y="93"/>
                </a:cubicBezTo>
                <a:cubicBezTo>
                  <a:pt x="33" y="93"/>
                  <a:pt x="33" y="96"/>
                  <a:pt x="30" y="99"/>
                </a:cubicBezTo>
                <a:cubicBezTo>
                  <a:pt x="30" y="102"/>
                  <a:pt x="27" y="99"/>
                  <a:pt x="24" y="99"/>
                </a:cubicBezTo>
                <a:cubicBezTo>
                  <a:pt x="21" y="99"/>
                  <a:pt x="15" y="102"/>
                  <a:pt x="12" y="105"/>
                </a:cubicBezTo>
                <a:cubicBezTo>
                  <a:pt x="9" y="111"/>
                  <a:pt x="9" y="114"/>
                  <a:pt x="12" y="117"/>
                </a:cubicBezTo>
                <a:cubicBezTo>
                  <a:pt x="12" y="120"/>
                  <a:pt x="9" y="123"/>
                  <a:pt x="12" y="129"/>
                </a:cubicBezTo>
                <a:cubicBezTo>
                  <a:pt x="15" y="135"/>
                  <a:pt x="9" y="135"/>
                  <a:pt x="12" y="138"/>
                </a:cubicBezTo>
                <a:cubicBezTo>
                  <a:pt x="12" y="144"/>
                  <a:pt x="18" y="144"/>
                  <a:pt x="18" y="147"/>
                </a:cubicBezTo>
                <a:cubicBezTo>
                  <a:pt x="18" y="153"/>
                  <a:pt x="15" y="153"/>
                  <a:pt x="15" y="153"/>
                </a:cubicBezTo>
                <a:cubicBezTo>
                  <a:pt x="12" y="153"/>
                  <a:pt x="12" y="156"/>
                  <a:pt x="15" y="159"/>
                </a:cubicBezTo>
                <a:cubicBezTo>
                  <a:pt x="18" y="159"/>
                  <a:pt x="15" y="168"/>
                  <a:pt x="15" y="168"/>
                </a:cubicBezTo>
                <a:cubicBezTo>
                  <a:pt x="15" y="171"/>
                  <a:pt x="6" y="168"/>
                  <a:pt x="9" y="171"/>
                </a:cubicBezTo>
                <a:cubicBezTo>
                  <a:pt x="9" y="174"/>
                  <a:pt x="6" y="180"/>
                  <a:pt x="6" y="180"/>
                </a:cubicBezTo>
                <a:cubicBezTo>
                  <a:pt x="6" y="183"/>
                  <a:pt x="6" y="189"/>
                  <a:pt x="3" y="189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192"/>
                  <a:pt x="0" y="198"/>
                  <a:pt x="6" y="201"/>
                </a:cubicBezTo>
                <a:cubicBezTo>
                  <a:pt x="9" y="204"/>
                  <a:pt x="6" y="207"/>
                  <a:pt x="9" y="213"/>
                </a:cubicBezTo>
                <a:cubicBezTo>
                  <a:pt x="12" y="216"/>
                  <a:pt x="12" y="219"/>
                  <a:pt x="15" y="222"/>
                </a:cubicBezTo>
                <a:cubicBezTo>
                  <a:pt x="18" y="225"/>
                  <a:pt x="18" y="228"/>
                  <a:pt x="18" y="231"/>
                </a:cubicBezTo>
                <a:cubicBezTo>
                  <a:pt x="15" y="234"/>
                  <a:pt x="21" y="234"/>
                  <a:pt x="21" y="237"/>
                </a:cubicBezTo>
                <a:cubicBezTo>
                  <a:pt x="21" y="237"/>
                  <a:pt x="18" y="243"/>
                  <a:pt x="21" y="246"/>
                </a:cubicBezTo>
                <a:cubicBezTo>
                  <a:pt x="21" y="249"/>
                  <a:pt x="24" y="246"/>
                  <a:pt x="30" y="246"/>
                </a:cubicBezTo>
                <a:cubicBezTo>
                  <a:pt x="33" y="246"/>
                  <a:pt x="33" y="243"/>
                  <a:pt x="33" y="240"/>
                </a:cubicBezTo>
                <a:cubicBezTo>
                  <a:pt x="33" y="234"/>
                  <a:pt x="36" y="237"/>
                  <a:pt x="36" y="234"/>
                </a:cubicBezTo>
                <a:cubicBezTo>
                  <a:pt x="36" y="234"/>
                  <a:pt x="42" y="231"/>
                  <a:pt x="45" y="234"/>
                </a:cubicBezTo>
                <a:cubicBezTo>
                  <a:pt x="51" y="237"/>
                  <a:pt x="51" y="234"/>
                  <a:pt x="54" y="228"/>
                </a:cubicBezTo>
                <a:cubicBezTo>
                  <a:pt x="54" y="225"/>
                  <a:pt x="54" y="231"/>
                  <a:pt x="57" y="231"/>
                </a:cubicBezTo>
                <a:cubicBezTo>
                  <a:pt x="57" y="231"/>
                  <a:pt x="60" y="225"/>
                  <a:pt x="63" y="219"/>
                </a:cubicBezTo>
                <a:cubicBezTo>
                  <a:pt x="66" y="216"/>
                  <a:pt x="63" y="216"/>
                  <a:pt x="60" y="222"/>
                </a:cubicBezTo>
                <a:cubicBezTo>
                  <a:pt x="54" y="225"/>
                  <a:pt x="57" y="216"/>
                  <a:pt x="60" y="213"/>
                </a:cubicBezTo>
                <a:cubicBezTo>
                  <a:pt x="60" y="210"/>
                  <a:pt x="60" y="198"/>
                  <a:pt x="60" y="198"/>
                </a:cubicBezTo>
                <a:cubicBezTo>
                  <a:pt x="60" y="195"/>
                  <a:pt x="63" y="192"/>
                  <a:pt x="66" y="189"/>
                </a:cubicBezTo>
                <a:cubicBezTo>
                  <a:pt x="72" y="189"/>
                  <a:pt x="78" y="183"/>
                  <a:pt x="78" y="180"/>
                </a:cubicBezTo>
                <a:cubicBezTo>
                  <a:pt x="75" y="177"/>
                  <a:pt x="84" y="174"/>
                  <a:pt x="84" y="171"/>
                </a:cubicBezTo>
                <a:cubicBezTo>
                  <a:pt x="84" y="168"/>
                  <a:pt x="75" y="162"/>
                  <a:pt x="72" y="159"/>
                </a:cubicBezTo>
                <a:cubicBezTo>
                  <a:pt x="69" y="159"/>
                  <a:pt x="66" y="159"/>
                  <a:pt x="66" y="156"/>
                </a:cubicBezTo>
                <a:cubicBezTo>
                  <a:pt x="66" y="156"/>
                  <a:pt x="63" y="147"/>
                  <a:pt x="63" y="144"/>
                </a:cubicBezTo>
                <a:cubicBezTo>
                  <a:pt x="63" y="141"/>
                  <a:pt x="69" y="138"/>
                  <a:pt x="69" y="135"/>
                </a:cubicBezTo>
                <a:cubicBezTo>
                  <a:pt x="69" y="129"/>
                  <a:pt x="69" y="126"/>
                  <a:pt x="72" y="126"/>
                </a:cubicBezTo>
                <a:cubicBezTo>
                  <a:pt x="75" y="123"/>
                  <a:pt x="72" y="120"/>
                  <a:pt x="75" y="120"/>
                </a:cubicBezTo>
                <a:cubicBezTo>
                  <a:pt x="81" y="120"/>
                  <a:pt x="81" y="114"/>
                  <a:pt x="84" y="111"/>
                </a:cubicBezTo>
                <a:cubicBezTo>
                  <a:pt x="90" y="108"/>
                  <a:pt x="90" y="108"/>
                  <a:pt x="96" y="105"/>
                </a:cubicBezTo>
                <a:cubicBezTo>
                  <a:pt x="102" y="102"/>
                  <a:pt x="111" y="96"/>
                  <a:pt x="111" y="93"/>
                </a:cubicBezTo>
                <a:cubicBezTo>
                  <a:pt x="114" y="87"/>
                  <a:pt x="105" y="84"/>
                  <a:pt x="111" y="81"/>
                </a:cubicBezTo>
                <a:cubicBezTo>
                  <a:pt x="117" y="78"/>
                  <a:pt x="111" y="72"/>
                  <a:pt x="114" y="72"/>
                </a:cubicBezTo>
                <a:cubicBezTo>
                  <a:pt x="120" y="69"/>
                  <a:pt x="120" y="69"/>
                  <a:pt x="123" y="66"/>
                </a:cubicBezTo>
                <a:cubicBezTo>
                  <a:pt x="126" y="63"/>
                  <a:pt x="129" y="66"/>
                  <a:pt x="135" y="66"/>
                </a:cubicBezTo>
                <a:cubicBezTo>
                  <a:pt x="138" y="63"/>
                  <a:pt x="138" y="66"/>
                  <a:pt x="141" y="66"/>
                </a:cubicBezTo>
                <a:cubicBezTo>
                  <a:pt x="141" y="63"/>
                  <a:pt x="141" y="60"/>
                  <a:pt x="138" y="60"/>
                </a:cubicBezTo>
                <a:close/>
                <a:moveTo>
                  <a:pt x="84" y="207"/>
                </a:moveTo>
                <a:cubicBezTo>
                  <a:pt x="75" y="207"/>
                  <a:pt x="72" y="219"/>
                  <a:pt x="75" y="222"/>
                </a:cubicBezTo>
                <a:cubicBezTo>
                  <a:pt x="75" y="222"/>
                  <a:pt x="90" y="207"/>
                  <a:pt x="84" y="207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642" name="Freeform 144">
            <a:extLst>
              <a:ext uri="{FF2B5EF4-FFF2-40B4-BE49-F238E27FC236}">
                <a16:creationId xmlns:a16="http://schemas.microsoft.com/office/drawing/2014/main" id="{C8C1127C-9521-43EF-BF57-B57426031B89}"/>
              </a:ext>
            </a:extLst>
          </p:cNvPr>
          <p:cNvSpPr>
            <a:spLocks noEditPoints="1"/>
          </p:cNvSpPr>
          <p:nvPr/>
        </p:nvSpPr>
        <p:spPr bwMode="auto">
          <a:xfrm>
            <a:off x="6405563" y="2344739"/>
            <a:ext cx="177800" cy="92075"/>
          </a:xfrm>
          <a:custGeom>
            <a:avLst/>
            <a:gdLst>
              <a:gd name="T0" fmla="*/ 2147483646 w 69"/>
              <a:gd name="T1" fmla="*/ 2147483646 h 36"/>
              <a:gd name="T2" fmla="*/ 2147483646 w 69"/>
              <a:gd name="T3" fmla="*/ 2147483646 h 36"/>
              <a:gd name="T4" fmla="*/ 2147483646 w 69"/>
              <a:gd name="T5" fmla="*/ 2147483646 h 36"/>
              <a:gd name="T6" fmla="*/ 2147483646 w 69"/>
              <a:gd name="T7" fmla="*/ 2147483646 h 36"/>
              <a:gd name="T8" fmla="*/ 2147483646 w 69"/>
              <a:gd name="T9" fmla="*/ 2147483646 h 36"/>
              <a:gd name="T10" fmla="*/ 2147483646 w 69"/>
              <a:gd name="T11" fmla="*/ 2147483646 h 36"/>
              <a:gd name="T12" fmla="*/ 2147483646 w 69"/>
              <a:gd name="T13" fmla="*/ 2147483646 h 36"/>
              <a:gd name="T14" fmla="*/ 2147483646 w 69"/>
              <a:gd name="T15" fmla="*/ 2147483646 h 36"/>
              <a:gd name="T16" fmla="*/ 2147483646 w 69"/>
              <a:gd name="T17" fmla="*/ 2147483646 h 36"/>
              <a:gd name="T18" fmla="*/ 2147483646 w 69"/>
              <a:gd name="T19" fmla="*/ 2147483646 h 36"/>
              <a:gd name="T20" fmla="*/ 2147483646 w 69"/>
              <a:gd name="T21" fmla="*/ 2147483646 h 36"/>
              <a:gd name="T22" fmla="*/ 2147483646 w 69"/>
              <a:gd name="T23" fmla="*/ 2147483646 h 36"/>
              <a:gd name="T24" fmla="*/ 2147483646 w 69"/>
              <a:gd name="T25" fmla="*/ 2147483646 h 36"/>
              <a:gd name="T26" fmla="*/ 2147483646 w 69"/>
              <a:gd name="T27" fmla="*/ 2147483646 h 36"/>
              <a:gd name="T28" fmla="*/ 2147483646 w 69"/>
              <a:gd name="T29" fmla="*/ 2147483646 h 36"/>
              <a:gd name="T30" fmla="*/ 2147483646 w 69"/>
              <a:gd name="T31" fmla="*/ 2147483646 h 36"/>
              <a:gd name="T32" fmla="*/ 2147483646 w 69"/>
              <a:gd name="T33" fmla="*/ 2147483646 h 36"/>
              <a:gd name="T34" fmla="*/ 2147483646 w 69"/>
              <a:gd name="T35" fmla="*/ 2147483646 h 36"/>
              <a:gd name="T36" fmla="*/ 2147483646 w 69"/>
              <a:gd name="T37" fmla="*/ 2147483646 h 36"/>
              <a:gd name="T38" fmla="*/ 0 w 69"/>
              <a:gd name="T39" fmla="*/ 2147483646 h 36"/>
              <a:gd name="T40" fmla="*/ 2147483646 w 69"/>
              <a:gd name="T41" fmla="*/ 2147483646 h 36"/>
              <a:gd name="T42" fmla="*/ 2147483646 w 69"/>
              <a:gd name="T43" fmla="*/ 2147483646 h 36"/>
              <a:gd name="T44" fmla="*/ 2147483646 w 69"/>
              <a:gd name="T45" fmla="*/ 2147483646 h 36"/>
              <a:gd name="T46" fmla="*/ 2147483646 w 69"/>
              <a:gd name="T47" fmla="*/ 2147483646 h 36"/>
              <a:gd name="T48" fmla="*/ 2147483646 w 69"/>
              <a:gd name="T49" fmla="*/ 2147483646 h 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69" h="36">
                <a:moveTo>
                  <a:pt x="63" y="12"/>
                </a:moveTo>
                <a:cubicBezTo>
                  <a:pt x="66" y="9"/>
                  <a:pt x="69" y="6"/>
                  <a:pt x="66" y="3"/>
                </a:cubicBezTo>
                <a:cubicBezTo>
                  <a:pt x="66" y="3"/>
                  <a:pt x="66" y="3"/>
                  <a:pt x="63" y="6"/>
                </a:cubicBezTo>
                <a:cubicBezTo>
                  <a:pt x="60" y="6"/>
                  <a:pt x="48" y="0"/>
                  <a:pt x="42" y="3"/>
                </a:cubicBezTo>
                <a:cubicBezTo>
                  <a:pt x="36" y="3"/>
                  <a:pt x="24" y="3"/>
                  <a:pt x="21" y="6"/>
                </a:cubicBezTo>
                <a:cubicBezTo>
                  <a:pt x="18" y="9"/>
                  <a:pt x="12" y="9"/>
                  <a:pt x="15" y="12"/>
                </a:cubicBezTo>
                <a:cubicBezTo>
                  <a:pt x="18" y="15"/>
                  <a:pt x="15" y="18"/>
                  <a:pt x="18" y="21"/>
                </a:cubicBezTo>
                <a:cubicBezTo>
                  <a:pt x="21" y="24"/>
                  <a:pt x="21" y="24"/>
                  <a:pt x="24" y="24"/>
                </a:cubicBezTo>
                <a:cubicBezTo>
                  <a:pt x="27" y="24"/>
                  <a:pt x="30" y="24"/>
                  <a:pt x="27" y="30"/>
                </a:cubicBezTo>
                <a:cubicBezTo>
                  <a:pt x="27" y="30"/>
                  <a:pt x="27" y="30"/>
                  <a:pt x="27" y="30"/>
                </a:cubicBezTo>
                <a:cubicBezTo>
                  <a:pt x="33" y="27"/>
                  <a:pt x="39" y="27"/>
                  <a:pt x="39" y="30"/>
                </a:cubicBezTo>
                <a:cubicBezTo>
                  <a:pt x="39" y="30"/>
                  <a:pt x="48" y="36"/>
                  <a:pt x="51" y="36"/>
                </a:cubicBezTo>
                <a:cubicBezTo>
                  <a:pt x="51" y="36"/>
                  <a:pt x="57" y="36"/>
                  <a:pt x="60" y="36"/>
                </a:cubicBezTo>
                <a:cubicBezTo>
                  <a:pt x="60" y="33"/>
                  <a:pt x="60" y="33"/>
                  <a:pt x="60" y="33"/>
                </a:cubicBezTo>
                <a:cubicBezTo>
                  <a:pt x="63" y="33"/>
                  <a:pt x="66" y="33"/>
                  <a:pt x="63" y="30"/>
                </a:cubicBezTo>
                <a:cubicBezTo>
                  <a:pt x="63" y="27"/>
                  <a:pt x="63" y="27"/>
                  <a:pt x="60" y="24"/>
                </a:cubicBezTo>
                <a:cubicBezTo>
                  <a:pt x="60" y="21"/>
                  <a:pt x="60" y="18"/>
                  <a:pt x="60" y="18"/>
                </a:cubicBezTo>
                <a:cubicBezTo>
                  <a:pt x="60" y="15"/>
                  <a:pt x="63" y="15"/>
                  <a:pt x="63" y="12"/>
                </a:cubicBezTo>
                <a:close/>
                <a:moveTo>
                  <a:pt x="6" y="18"/>
                </a:moveTo>
                <a:cubicBezTo>
                  <a:pt x="0" y="21"/>
                  <a:pt x="0" y="30"/>
                  <a:pt x="0" y="30"/>
                </a:cubicBezTo>
                <a:cubicBezTo>
                  <a:pt x="3" y="30"/>
                  <a:pt x="12" y="24"/>
                  <a:pt x="12" y="21"/>
                </a:cubicBezTo>
                <a:cubicBezTo>
                  <a:pt x="15" y="18"/>
                  <a:pt x="12" y="18"/>
                  <a:pt x="6" y="18"/>
                </a:cubicBezTo>
                <a:close/>
                <a:moveTo>
                  <a:pt x="9" y="15"/>
                </a:moveTo>
                <a:cubicBezTo>
                  <a:pt x="12" y="12"/>
                  <a:pt x="0" y="12"/>
                  <a:pt x="3" y="15"/>
                </a:cubicBezTo>
                <a:cubicBezTo>
                  <a:pt x="6" y="18"/>
                  <a:pt x="9" y="18"/>
                  <a:pt x="9" y="15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Freeform 145">
            <a:extLst>
              <a:ext uri="{FF2B5EF4-FFF2-40B4-BE49-F238E27FC236}">
                <a16:creationId xmlns:a16="http://schemas.microsoft.com/office/drawing/2014/main" id="{EBCD6B6A-815A-472C-8485-A507A96DD4FF}"/>
              </a:ext>
            </a:extLst>
          </p:cNvPr>
          <p:cNvSpPr>
            <a:spLocks/>
          </p:cNvSpPr>
          <p:nvPr/>
        </p:nvSpPr>
        <p:spPr bwMode="auto">
          <a:xfrm>
            <a:off x="6735763" y="4184651"/>
            <a:ext cx="228600" cy="282575"/>
          </a:xfrm>
          <a:custGeom>
            <a:avLst/>
            <a:gdLst>
              <a:gd name="T0" fmla="*/ 81 w 90"/>
              <a:gd name="T1" fmla="*/ 24 h 111"/>
              <a:gd name="T2" fmla="*/ 84 w 90"/>
              <a:gd name="T3" fmla="*/ 18 h 111"/>
              <a:gd name="T4" fmla="*/ 90 w 90"/>
              <a:gd name="T5" fmla="*/ 9 h 111"/>
              <a:gd name="T6" fmla="*/ 84 w 90"/>
              <a:gd name="T7" fmla="*/ 12 h 111"/>
              <a:gd name="T8" fmla="*/ 81 w 90"/>
              <a:gd name="T9" fmla="*/ 9 h 111"/>
              <a:gd name="T10" fmla="*/ 69 w 90"/>
              <a:gd name="T11" fmla="*/ 9 h 111"/>
              <a:gd name="T12" fmla="*/ 63 w 90"/>
              <a:gd name="T13" fmla="*/ 15 h 111"/>
              <a:gd name="T14" fmla="*/ 48 w 90"/>
              <a:gd name="T15" fmla="*/ 15 h 111"/>
              <a:gd name="T16" fmla="*/ 36 w 90"/>
              <a:gd name="T17" fmla="*/ 6 h 111"/>
              <a:gd name="T18" fmla="*/ 24 w 90"/>
              <a:gd name="T19" fmla="*/ 3 h 111"/>
              <a:gd name="T20" fmla="*/ 18 w 90"/>
              <a:gd name="T21" fmla="*/ 0 h 111"/>
              <a:gd name="T22" fmla="*/ 12 w 90"/>
              <a:gd name="T23" fmla="*/ 0 h 111"/>
              <a:gd name="T24" fmla="*/ 3 w 90"/>
              <a:gd name="T25" fmla="*/ 6 h 111"/>
              <a:gd name="T26" fmla="*/ 0 w 90"/>
              <a:gd name="T27" fmla="*/ 9 h 111"/>
              <a:gd name="T28" fmla="*/ 6 w 90"/>
              <a:gd name="T29" fmla="*/ 12 h 111"/>
              <a:gd name="T30" fmla="*/ 6 w 90"/>
              <a:gd name="T31" fmla="*/ 21 h 111"/>
              <a:gd name="T32" fmla="*/ 12 w 90"/>
              <a:gd name="T33" fmla="*/ 24 h 111"/>
              <a:gd name="T34" fmla="*/ 12 w 90"/>
              <a:gd name="T35" fmla="*/ 33 h 111"/>
              <a:gd name="T36" fmla="*/ 3 w 90"/>
              <a:gd name="T37" fmla="*/ 48 h 111"/>
              <a:gd name="T38" fmla="*/ 0 w 90"/>
              <a:gd name="T39" fmla="*/ 54 h 111"/>
              <a:gd name="T40" fmla="*/ 9 w 90"/>
              <a:gd name="T41" fmla="*/ 60 h 111"/>
              <a:gd name="T42" fmla="*/ 0 w 90"/>
              <a:gd name="T43" fmla="*/ 66 h 111"/>
              <a:gd name="T44" fmla="*/ 0 w 90"/>
              <a:gd name="T45" fmla="*/ 66 h 111"/>
              <a:gd name="T46" fmla="*/ 42 w 90"/>
              <a:gd name="T47" fmla="*/ 90 h 111"/>
              <a:gd name="T48" fmla="*/ 42 w 90"/>
              <a:gd name="T49" fmla="*/ 96 h 111"/>
              <a:gd name="T50" fmla="*/ 60 w 90"/>
              <a:gd name="T51" fmla="*/ 111 h 111"/>
              <a:gd name="T52" fmla="*/ 72 w 90"/>
              <a:gd name="T53" fmla="*/ 84 h 111"/>
              <a:gd name="T54" fmla="*/ 78 w 90"/>
              <a:gd name="T55" fmla="*/ 81 h 111"/>
              <a:gd name="T56" fmla="*/ 84 w 90"/>
              <a:gd name="T57" fmla="*/ 75 h 111"/>
              <a:gd name="T58" fmla="*/ 87 w 90"/>
              <a:gd name="T59" fmla="*/ 75 h 111"/>
              <a:gd name="T60" fmla="*/ 81 w 90"/>
              <a:gd name="T61" fmla="*/ 66 h 111"/>
              <a:gd name="T62" fmla="*/ 81 w 90"/>
              <a:gd name="T63" fmla="*/ 24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90" h="111">
                <a:moveTo>
                  <a:pt x="81" y="24"/>
                </a:moveTo>
                <a:cubicBezTo>
                  <a:pt x="84" y="18"/>
                  <a:pt x="84" y="18"/>
                  <a:pt x="84" y="18"/>
                </a:cubicBezTo>
                <a:cubicBezTo>
                  <a:pt x="90" y="9"/>
                  <a:pt x="90" y="9"/>
                  <a:pt x="90" y="9"/>
                </a:cubicBezTo>
                <a:cubicBezTo>
                  <a:pt x="87" y="9"/>
                  <a:pt x="87" y="9"/>
                  <a:pt x="84" y="12"/>
                </a:cubicBezTo>
                <a:cubicBezTo>
                  <a:pt x="81" y="9"/>
                  <a:pt x="81" y="9"/>
                  <a:pt x="81" y="9"/>
                </a:cubicBezTo>
                <a:cubicBezTo>
                  <a:pt x="78" y="6"/>
                  <a:pt x="75" y="9"/>
                  <a:pt x="69" y="9"/>
                </a:cubicBezTo>
                <a:cubicBezTo>
                  <a:pt x="66" y="12"/>
                  <a:pt x="63" y="18"/>
                  <a:pt x="63" y="15"/>
                </a:cubicBezTo>
                <a:cubicBezTo>
                  <a:pt x="60" y="15"/>
                  <a:pt x="51" y="15"/>
                  <a:pt x="48" y="15"/>
                </a:cubicBezTo>
                <a:cubicBezTo>
                  <a:pt x="48" y="15"/>
                  <a:pt x="39" y="9"/>
                  <a:pt x="36" y="6"/>
                </a:cubicBezTo>
                <a:cubicBezTo>
                  <a:pt x="33" y="3"/>
                  <a:pt x="27" y="6"/>
                  <a:pt x="24" y="3"/>
                </a:cubicBezTo>
                <a:cubicBezTo>
                  <a:pt x="24" y="3"/>
                  <a:pt x="21" y="3"/>
                  <a:pt x="18" y="0"/>
                </a:cubicBezTo>
                <a:cubicBezTo>
                  <a:pt x="18" y="0"/>
                  <a:pt x="15" y="0"/>
                  <a:pt x="12" y="0"/>
                </a:cubicBezTo>
                <a:cubicBezTo>
                  <a:pt x="9" y="0"/>
                  <a:pt x="3" y="3"/>
                  <a:pt x="3" y="6"/>
                </a:cubicBezTo>
                <a:cubicBezTo>
                  <a:pt x="3" y="6"/>
                  <a:pt x="3" y="9"/>
                  <a:pt x="0" y="9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21"/>
                  <a:pt x="6" y="21"/>
                  <a:pt x="6" y="21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30"/>
                  <a:pt x="12" y="33"/>
                </a:cubicBezTo>
                <a:cubicBezTo>
                  <a:pt x="12" y="39"/>
                  <a:pt x="6" y="45"/>
                  <a:pt x="3" y="48"/>
                </a:cubicBezTo>
                <a:cubicBezTo>
                  <a:pt x="3" y="48"/>
                  <a:pt x="3" y="51"/>
                  <a:pt x="0" y="54"/>
                </a:cubicBezTo>
                <a:cubicBezTo>
                  <a:pt x="6" y="57"/>
                  <a:pt x="9" y="57"/>
                  <a:pt x="9" y="60"/>
                </a:cubicBezTo>
                <a:cubicBezTo>
                  <a:pt x="9" y="60"/>
                  <a:pt x="0" y="60"/>
                  <a:pt x="0" y="66"/>
                </a:cubicBezTo>
                <a:cubicBezTo>
                  <a:pt x="0" y="66"/>
                  <a:pt x="0" y="66"/>
                  <a:pt x="0" y="66"/>
                </a:cubicBezTo>
                <a:cubicBezTo>
                  <a:pt x="42" y="90"/>
                  <a:pt x="42" y="90"/>
                  <a:pt x="42" y="90"/>
                </a:cubicBezTo>
                <a:cubicBezTo>
                  <a:pt x="42" y="96"/>
                  <a:pt x="42" y="96"/>
                  <a:pt x="42" y="96"/>
                </a:cubicBezTo>
                <a:cubicBezTo>
                  <a:pt x="42" y="96"/>
                  <a:pt x="51" y="102"/>
                  <a:pt x="60" y="111"/>
                </a:cubicBezTo>
                <a:cubicBezTo>
                  <a:pt x="66" y="99"/>
                  <a:pt x="72" y="87"/>
                  <a:pt x="72" y="84"/>
                </a:cubicBezTo>
                <a:cubicBezTo>
                  <a:pt x="75" y="81"/>
                  <a:pt x="78" y="81"/>
                  <a:pt x="78" y="81"/>
                </a:cubicBezTo>
                <a:cubicBezTo>
                  <a:pt x="81" y="78"/>
                  <a:pt x="81" y="81"/>
                  <a:pt x="84" y="75"/>
                </a:cubicBezTo>
                <a:cubicBezTo>
                  <a:pt x="87" y="75"/>
                  <a:pt x="87" y="75"/>
                  <a:pt x="87" y="75"/>
                </a:cubicBezTo>
                <a:cubicBezTo>
                  <a:pt x="81" y="66"/>
                  <a:pt x="81" y="66"/>
                  <a:pt x="81" y="66"/>
                </a:cubicBezTo>
                <a:lnTo>
                  <a:pt x="81" y="24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57" name="Freeform 146">
            <a:extLst>
              <a:ext uri="{FF2B5EF4-FFF2-40B4-BE49-F238E27FC236}">
                <a16:creationId xmlns:a16="http://schemas.microsoft.com/office/drawing/2014/main" id="{D2A8A8D7-5EB2-4FB6-8972-51E85105022F}"/>
              </a:ext>
            </a:extLst>
          </p:cNvPr>
          <p:cNvSpPr>
            <a:spLocks/>
          </p:cNvSpPr>
          <p:nvPr/>
        </p:nvSpPr>
        <p:spPr bwMode="auto">
          <a:xfrm>
            <a:off x="6613525" y="4208465"/>
            <a:ext cx="152400" cy="160337"/>
          </a:xfrm>
          <a:custGeom>
            <a:avLst/>
            <a:gdLst>
              <a:gd name="T0" fmla="*/ 54 w 60"/>
              <a:gd name="T1" fmla="*/ 12 h 63"/>
              <a:gd name="T2" fmla="*/ 54 w 60"/>
              <a:gd name="T3" fmla="*/ 3 h 63"/>
              <a:gd name="T4" fmla="*/ 48 w 60"/>
              <a:gd name="T5" fmla="*/ 0 h 63"/>
              <a:gd name="T6" fmla="*/ 45 w 60"/>
              <a:gd name="T7" fmla="*/ 3 h 63"/>
              <a:gd name="T8" fmla="*/ 39 w 60"/>
              <a:gd name="T9" fmla="*/ 3 h 63"/>
              <a:gd name="T10" fmla="*/ 30 w 60"/>
              <a:gd name="T11" fmla="*/ 6 h 63"/>
              <a:gd name="T12" fmla="*/ 24 w 60"/>
              <a:gd name="T13" fmla="*/ 3 h 63"/>
              <a:gd name="T14" fmla="*/ 15 w 60"/>
              <a:gd name="T15" fmla="*/ 6 h 63"/>
              <a:gd name="T16" fmla="*/ 15 w 60"/>
              <a:gd name="T17" fmla="*/ 15 h 63"/>
              <a:gd name="T18" fmla="*/ 18 w 60"/>
              <a:gd name="T19" fmla="*/ 21 h 63"/>
              <a:gd name="T20" fmla="*/ 15 w 60"/>
              <a:gd name="T21" fmla="*/ 27 h 63"/>
              <a:gd name="T22" fmla="*/ 9 w 60"/>
              <a:gd name="T23" fmla="*/ 30 h 63"/>
              <a:gd name="T24" fmla="*/ 6 w 60"/>
              <a:gd name="T25" fmla="*/ 36 h 63"/>
              <a:gd name="T26" fmla="*/ 3 w 60"/>
              <a:gd name="T27" fmla="*/ 45 h 63"/>
              <a:gd name="T28" fmla="*/ 0 w 60"/>
              <a:gd name="T29" fmla="*/ 54 h 63"/>
              <a:gd name="T30" fmla="*/ 0 w 60"/>
              <a:gd name="T31" fmla="*/ 63 h 63"/>
              <a:gd name="T32" fmla="*/ 3 w 60"/>
              <a:gd name="T33" fmla="*/ 60 h 63"/>
              <a:gd name="T34" fmla="*/ 15 w 60"/>
              <a:gd name="T35" fmla="*/ 57 h 63"/>
              <a:gd name="T36" fmla="*/ 24 w 60"/>
              <a:gd name="T37" fmla="*/ 57 h 63"/>
              <a:gd name="T38" fmla="*/ 33 w 60"/>
              <a:gd name="T39" fmla="*/ 45 h 63"/>
              <a:gd name="T40" fmla="*/ 48 w 60"/>
              <a:gd name="T41" fmla="*/ 45 h 63"/>
              <a:gd name="T42" fmla="*/ 51 w 60"/>
              <a:gd name="T43" fmla="*/ 39 h 63"/>
              <a:gd name="T44" fmla="*/ 60 w 60"/>
              <a:gd name="T45" fmla="*/ 24 h 63"/>
              <a:gd name="T46" fmla="*/ 60 w 60"/>
              <a:gd name="T47" fmla="*/ 15 h 63"/>
              <a:gd name="T48" fmla="*/ 54 w 60"/>
              <a:gd name="T49" fmla="*/ 12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0" h="63">
                <a:moveTo>
                  <a:pt x="54" y="12"/>
                </a:moveTo>
                <a:cubicBezTo>
                  <a:pt x="54" y="3"/>
                  <a:pt x="54" y="3"/>
                  <a:pt x="54" y="3"/>
                </a:cubicBezTo>
                <a:cubicBezTo>
                  <a:pt x="48" y="0"/>
                  <a:pt x="48" y="0"/>
                  <a:pt x="48" y="0"/>
                </a:cubicBezTo>
                <a:cubicBezTo>
                  <a:pt x="45" y="3"/>
                  <a:pt x="45" y="3"/>
                  <a:pt x="45" y="3"/>
                </a:cubicBezTo>
                <a:cubicBezTo>
                  <a:pt x="45" y="6"/>
                  <a:pt x="39" y="3"/>
                  <a:pt x="39" y="3"/>
                </a:cubicBezTo>
                <a:cubicBezTo>
                  <a:pt x="36" y="3"/>
                  <a:pt x="30" y="6"/>
                  <a:pt x="30" y="6"/>
                </a:cubicBezTo>
                <a:cubicBezTo>
                  <a:pt x="30" y="9"/>
                  <a:pt x="27" y="3"/>
                  <a:pt x="24" y="3"/>
                </a:cubicBezTo>
                <a:cubicBezTo>
                  <a:pt x="21" y="3"/>
                  <a:pt x="15" y="6"/>
                  <a:pt x="15" y="6"/>
                </a:cubicBezTo>
                <a:cubicBezTo>
                  <a:pt x="15" y="6"/>
                  <a:pt x="15" y="12"/>
                  <a:pt x="15" y="15"/>
                </a:cubicBezTo>
                <a:cubicBezTo>
                  <a:pt x="15" y="18"/>
                  <a:pt x="18" y="18"/>
                  <a:pt x="18" y="21"/>
                </a:cubicBezTo>
                <a:cubicBezTo>
                  <a:pt x="18" y="24"/>
                  <a:pt x="15" y="27"/>
                  <a:pt x="15" y="27"/>
                </a:cubicBezTo>
                <a:cubicBezTo>
                  <a:pt x="15" y="30"/>
                  <a:pt x="12" y="30"/>
                  <a:pt x="9" y="30"/>
                </a:cubicBezTo>
                <a:cubicBezTo>
                  <a:pt x="6" y="30"/>
                  <a:pt x="6" y="36"/>
                  <a:pt x="6" y="36"/>
                </a:cubicBezTo>
                <a:cubicBezTo>
                  <a:pt x="3" y="39"/>
                  <a:pt x="3" y="42"/>
                  <a:pt x="3" y="45"/>
                </a:cubicBezTo>
                <a:cubicBezTo>
                  <a:pt x="0" y="48"/>
                  <a:pt x="0" y="51"/>
                  <a:pt x="0" y="54"/>
                </a:cubicBezTo>
                <a:cubicBezTo>
                  <a:pt x="0" y="57"/>
                  <a:pt x="0" y="60"/>
                  <a:pt x="0" y="63"/>
                </a:cubicBezTo>
                <a:cubicBezTo>
                  <a:pt x="3" y="63"/>
                  <a:pt x="3" y="63"/>
                  <a:pt x="3" y="60"/>
                </a:cubicBezTo>
                <a:cubicBezTo>
                  <a:pt x="6" y="60"/>
                  <a:pt x="15" y="57"/>
                  <a:pt x="15" y="57"/>
                </a:cubicBezTo>
                <a:cubicBezTo>
                  <a:pt x="24" y="57"/>
                  <a:pt x="24" y="57"/>
                  <a:pt x="24" y="57"/>
                </a:cubicBezTo>
                <a:cubicBezTo>
                  <a:pt x="27" y="51"/>
                  <a:pt x="30" y="45"/>
                  <a:pt x="33" y="45"/>
                </a:cubicBezTo>
                <a:cubicBezTo>
                  <a:pt x="39" y="45"/>
                  <a:pt x="45" y="45"/>
                  <a:pt x="48" y="45"/>
                </a:cubicBezTo>
                <a:cubicBezTo>
                  <a:pt x="51" y="42"/>
                  <a:pt x="51" y="39"/>
                  <a:pt x="51" y="39"/>
                </a:cubicBezTo>
                <a:cubicBezTo>
                  <a:pt x="54" y="36"/>
                  <a:pt x="60" y="30"/>
                  <a:pt x="60" y="24"/>
                </a:cubicBezTo>
                <a:cubicBezTo>
                  <a:pt x="60" y="21"/>
                  <a:pt x="60" y="15"/>
                  <a:pt x="60" y="15"/>
                </a:cubicBezTo>
                <a:lnTo>
                  <a:pt x="54" y="12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645" name="Freeform 147">
            <a:extLst>
              <a:ext uri="{FF2B5EF4-FFF2-40B4-BE49-F238E27FC236}">
                <a16:creationId xmlns:a16="http://schemas.microsoft.com/office/drawing/2014/main" id="{458EAFD0-7441-41BF-964F-816D210BA5F2}"/>
              </a:ext>
            </a:extLst>
          </p:cNvPr>
          <p:cNvSpPr>
            <a:spLocks/>
          </p:cNvSpPr>
          <p:nvPr/>
        </p:nvSpPr>
        <p:spPr bwMode="auto">
          <a:xfrm>
            <a:off x="7386639" y="2903537"/>
            <a:ext cx="506412" cy="298451"/>
          </a:xfrm>
          <a:custGeom>
            <a:avLst/>
            <a:gdLst>
              <a:gd name="T0" fmla="*/ 2147483646 w 198"/>
              <a:gd name="T1" fmla="*/ 2147483646 h 117"/>
              <a:gd name="T2" fmla="*/ 2147483646 w 198"/>
              <a:gd name="T3" fmla="*/ 2147483646 h 117"/>
              <a:gd name="T4" fmla="*/ 2147483646 w 198"/>
              <a:gd name="T5" fmla="*/ 2147483646 h 117"/>
              <a:gd name="T6" fmla="*/ 2147483646 w 198"/>
              <a:gd name="T7" fmla="*/ 2147483646 h 117"/>
              <a:gd name="T8" fmla="*/ 2147483646 w 198"/>
              <a:gd name="T9" fmla="*/ 2147483646 h 117"/>
              <a:gd name="T10" fmla="*/ 2147483646 w 198"/>
              <a:gd name="T11" fmla="*/ 2147483646 h 117"/>
              <a:gd name="T12" fmla="*/ 2147483646 w 198"/>
              <a:gd name="T13" fmla="*/ 2147483646 h 117"/>
              <a:gd name="T14" fmla="*/ 2147483646 w 198"/>
              <a:gd name="T15" fmla="*/ 2147483646 h 117"/>
              <a:gd name="T16" fmla="*/ 2147483646 w 198"/>
              <a:gd name="T17" fmla="*/ 2147483646 h 117"/>
              <a:gd name="T18" fmla="*/ 2147483646 w 198"/>
              <a:gd name="T19" fmla="*/ 2147483646 h 117"/>
              <a:gd name="T20" fmla="*/ 2147483646 w 198"/>
              <a:gd name="T21" fmla="*/ 2147483646 h 117"/>
              <a:gd name="T22" fmla="*/ 2147483646 w 198"/>
              <a:gd name="T23" fmla="*/ 2147483646 h 117"/>
              <a:gd name="T24" fmla="*/ 2147483646 w 198"/>
              <a:gd name="T25" fmla="*/ 2147483646 h 117"/>
              <a:gd name="T26" fmla="*/ 2147483646 w 198"/>
              <a:gd name="T27" fmla="*/ 2147483646 h 117"/>
              <a:gd name="T28" fmla="*/ 2147483646 w 198"/>
              <a:gd name="T29" fmla="*/ 2147483646 h 117"/>
              <a:gd name="T30" fmla="*/ 2147483646 w 198"/>
              <a:gd name="T31" fmla="*/ 2147483646 h 117"/>
              <a:gd name="T32" fmla="*/ 2147483646 w 198"/>
              <a:gd name="T33" fmla="*/ 2147483646 h 117"/>
              <a:gd name="T34" fmla="*/ 2147483646 w 198"/>
              <a:gd name="T35" fmla="*/ 2147483646 h 117"/>
              <a:gd name="T36" fmla="*/ 2147483646 w 198"/>
              <a:gd name="T37" fmla="*/ 0 h 117"/>
              <a:gd name="T38" fmla="*/ 0 w 198"/>
              <a:gd name="T39" fmla="*/ 2147483646 h 117"/>
              <a:gd name="T40" fmla="*/ 0 w 198"/>
              <a:gd name="T41" fmla="*/ 2147483646 h 117"/>
              <a:gd name="T42" fmla="*/ 0 w 198"/>
              <a:gd name="T43" fmla="*/ 2147483646 h 117"/>
              <a:gd name="T44" fmla="*/ 2147483646 w 198"/>
              <a:gd name="T45" fmla="*/ 2147483646 h 117"/>
              <a:gd name="T46" fmla="*/ 2147483646 w 198"/>
              <a:gd name="T47" fmla="*/ 2147483646 h 117"/>
              <a:gd name="T48" fmla="*/ 2147483646 w 198"/>
              <a:gd name="T49" fmla="*/ 2147483646 h 117"/>
              <a:gd name="T50" fmla="*/ 2147483646 w 198"/>
              <a:gd name="T51" fmla="*/ 2147483646 h 117"/>
              <a:gd name="T52" fmla="*/ 2147483646 w 198"/>
              <a:gd name="T53" fmla="*/ 2147483646 h 117"/>
              <a:gd name="T54" fmla="*/ 2147483646 w 198"/>
              <a:gd name="T55" fmla="*/ 2147483646 h 117"/>
              <a:gd name="T56" fmla="*/ 2147483646 w 198"/>
              <a:gd name="T57" fmla="*/ 2147483646 h 117"/>
              <a:gd name="T58" fmla="*/ 2147483646 w 198"/>
              <a:gd name="T59" fmla="*/ 2147483646 h 117"/>
              <a:gd name="T60" fmla="*/ 2147483646 w 198"/>
              <a:gd name="T61" fmla="*/ 2147483646 h 117"/>
              <a:gd name="T62" fmla="*/ 2147483646 w 198"/>
              <a:gd name="T63" fmla="*/ 2147483646 h 117"/>
              <a:gd name="T64" fmla="*/ 2147483646 w 198"/>
              <a:gd name="T65" fmla="*/ 2147483646 h 117"/>
              <a:gd name="T66" fmla="*/ 2147483646 w 198"/>
              <a:gd name="T67" fmla="*/ 2147483646 h 117"/>
              <a:gd name="T68" fmla="*/ 2147483646 w 198"/>
              <a:gd name="T69" fmla="*/ 2147483646 h 117"/>
              <a:gd name="T70" fmla="*/ 2147483646 w 198"/>
              <a:gd name="T71" fmla="*/ 2147483646 h 117"/>
              <a:gd name="T72" fmla="*/ 2147483646 w 198"/>
              <a:gd name="T73" fmla="*/ 2147483646 h 117"/>
              <a:gd name="T74" fmla="*/ 2147483646 w 198"/>
              <a:gd name="T75" fmla="*/ 2147483646 h 117"/>
              <a:gd name="T76" fmla="*/ 2147483646 w 198"/>
              <a:gd name="T77" fmla="*/ 2147483646 h 117"/>
              <a:gd name="T78" fmla="*/ 2147483646 w 198"/>
              <a:gd name="T79" fmla="*/ 2147483646 h 117"/>
              <a:gd name="T80" fmla="*/ 2147483646 w 198"/>
              <a:gd name="T81" fmla="*/ 2147483646 h 117"/>
              <a:gd name="T82" fmla="*/ 2147483646 w 198"/>
              <a:gd name="T83" fmla="*/ 2147483646 h 117"/>
              <a:gd name="T84" fmla="*/ 2147483646 w 198"/>
              <a:gd name="T85" fmla="*/ 2147483646 h 117"/>
              <a:gd name="T86" fmla="*/ 2147483646 w 198"/>
              <a:gd name="T87" fmla="*/ 2147483646 h 117"/>
              <a:gd name="T88" fmla="*/ 2147483646 w 198"/>
              <a:gd name="T89" fmla="*/ 2147483646 h 117"/>
              <a:gd name="T90" fmla="*/ 2147483646 w 198"/>
              <a:gd name="T91" fmla="*/ 2147483646 h 117"/>
              <a:gd name="T92" fmla="*/ 2147483646 w 198"/>
              <a:gd name="T93" fmla="*/ 2147483646 h 117"/>
              <a:gd name="T94" fmla="*/ 2147483646 w 198"/>
              <a:gd name="T95" fmla="*/ 2147483646 h 117"/>
              <a:gd name="T96" fmla="*/ 2147483646 w 198"/>
              <a:gd name="T97" fmla="*/ 2147483646 h 117"/>
              <a:gd name="T98" fmla="*/ 2147483646 w 198"/>
              <a:gd name="T99" fmla="*/ 2147483646 h 117"/>
              <a:gd name="T100" fmla="*/ 2147483646 w 198"/>
              <a:gd name="T101" fmla="*/ 2147483646 h 117"/>
              <a:gd name="T102" fmla="*/ 2147483646 w 198"/>
              <a:gd name="T103" fmla="*/ 2147483646 h 117"/>
              <a:gd name="T104" fmla="*/ 2147483646 w 198"/>
              <a:gd name="T105" fmla="*/ 2147483646 h 11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98" h="117">
                <a:moveTo>
                  <a:pt x="192" y="66"/>
                </a:moveTo>
                <a:cubicBezTo>
                  <a:pt x="189" y="63"/>
                  <a:pt x="180" y="57"/>
                  <a:pt x="177" y="60"/>
                </a:cubicBezTo>
                <a:cubicBezTo>
                  <a:pt x="177" y="63"/>
                  <a:pt x="171" y="63"/>
                  <a:pt x="168" y="60"/>
                </a:cubicBezTo>
                <a:cubicBezTo>
                  <a:pt x="168" y="57"/>
                  <a:pt x="165" y="54"/>
                  <a:pt x="159" y="57"/>
                </a:cubicBezTo>
                <a:cubicBezTo>
                  <a:pt x="150" y="60"/>
                  <a:pt x="147" y="63"/>
                  <a:pt x="147" y="66"/>
                </a:cubicBezTo>
                <a:cubicBezTo>
                  <a:pt x="147" y="69"/>
                  <a:pt x="141" y="72"/>
                  <a:pt x="141" y="66"/>
                </a:cubicBezTo>
                <a:cubicBezTo>
                  <a:pt x="141" y="63"/>
                  <a:pt x="135" y="63"/>
                  <a:pt x="132" y="60"/>
                </a:cubicBezTo>
                <a:cubicBezTo>
                  <a:pt x="129" y="60"/>
                  <a:pt x="123" y="63"/>
                  <a:pt x="123" y="60"/>
                </a:cubicBezTo>
                <a:cubicBezTo>
                  <a:pt x="123" y="54"/>
                  <a:pt x="117" y="51"/>
                  <a:pt x="117" y="48"/>
                </a:cubicBezTo>
                <a:cubicBezTo>
                  <a:pt x="114" y="42"/>
                  <a:pt x="117" y="36"/>
                  <a:pt x="114" y="36"/>
                </a:cubicBezTo>
                <a:cubicBezTo>
                  <a:pt x="111" y="36"/>
                  <a:pt x="108" y="30"/>
                  <a:pt x="105" y="30"/>
                </a:cubicBezTo>
                <a:cubicBezTo>
                  <a:pt x="102" y="30"/>
                  <a:pt x="84" y="30"/>
                  <a:pt x="81" y="30"/>
                </a:cubicBezTo>
                <a:cubicBezTo>
                  <a:pt x="78" y="27"/>
                  <a:pt x="69" y="33"/>
                  <a:pt x="66" y="30"/>
                </a:cubicBezTo>
                <a:cubicBezTo>
                  <a:pt x="66" y="27"/>
                  <a:pt x="57" y="18"/>
                  <a:pt x="54" y="15"/>
                </a:cubicBezTo>
                <a:cubicBezTo>
                  <a:pt x="54" y="18"/>
                  <a:pt x="51" y="18"/>
                  <a:pt x="51" y="21"/>
                </a:cubicBezTo>
                <a:cubicBezTo>
                  <a:pt x="42" y="27"/>
                  <a:pt x="33" y="24"/>
                  <a:pt x="36" y="18"/>
                </a:cubicBezTo>
                <a:cubicBezTo>
                  <a:pt x="39" y="12"/>
                  <a:pt x="39" y="3"/>
                  <a:pt x="36" y="3"/>
                </a:cubicBezTo>
                <a:cubicBezTo>
                  <a:pt x="30" y="3"/>
                  <a:pt x="33" y="18"/>
                  <a:pt x="30" y="18"/>
                </a:cubicBezTo>
                <a:cubicBezTo>
                  <a:pt x="27" y="18"/>
                  <a:pt x="27" y="6"/>
                  <a:pt x="30" y="0"/>
                </a:cubicBezTo>
                <a:cubicBezTo>
                  <a:pt x="0" y="9"/>
                  <a:pt x="0" y="9"/>
                  <a:pt x="0" y="9"/>
                </a:cubicBezTo>
                <a:cubicBezTo>
                  <a:pt x="0" y="57"/>
                  <a:pt x="0" y="57"/>
                  <a:pt x="0" y="57"/>
                </a:cubicBezTo>
                <a:cubicBezTo>
                  <a:pt x="0" y="57"/>
                  <a:pt x="0" y="57"/>
                  <a:pt x="0" y="57"/>
                </a:cubicBezTo>
                <a:cubicBezTo>
                  <a:pt x="3" y="60"/>
                  <a:pt x="6" y="60"/>
                  <a:pt x="6" y="60"/>
                </a:cubicBezTo>
                <a:cubicBezTo>
                  <a:pt x="12" y="60"/>
                  <a:pt x="12" y="57"/>
                  <a:pt x="12" y="54"/>
                </a:cubicBezTo>
                <a:cubicBezTo>
                  <a:pt x="12" y="54"/>
                  <a:pt x="15" y="48"/>
                  <a:pt x="18" y="48"/>
                </a:cubicBezTo>
                <a:cubicBezTo>
                  <a:pt x="21" y="48"/>
                  <a:pt x="21" y="45"/>
                  <a:pt x="24" y="45"/>
                </a:cubicBezTo>
                <a:cubicBezTo>
                  <a:pt x="24" y="45"/>
                  <a:pt x="27" y="45"/>
                  <a:pt x="27" y="42"/>
                </a:cubicBezTo>
                <a:cubicBezTo>
                  <a:pt x="30" y="42"/>
                  <a:pt x="33" y="42"/>
                  <a:pt x="36" y="45"/>
                </a:cubicBezTo>
                <a:cubicBezTo>
                  <a:pt x="36" y="45"/>
                  <a:pt x="42" y="48"/>
                  <a:pt x="45" y="48"/>
                </a:cubicBezTo>
                <a:cubicBezTo>
                  <a:pt x="48" y="48"/>
                  <a:pt x="48" y="57"/>
                  <a:pt x="48" y="60"/>
                </a:cubicBezTo>
                <a:cubicBezTo>
                  <a:pt x="48" y="60"/>
                  <a:pt x="63" y="60"/>
                  <a:pt x="66" y="60"/>
                </a:cubicBezTo>
                <a:cubicBezTo>
                  <a:pt x="66" y="63"/>
                  <a:pt x="66" y="66"/>
                  <a:pt x="69" y="69"/>
                </a:cubicBezTo>
                <a:cubicBezTo>
                  <a:pt x="72" y="72"/>
                  <a:pt x="75" y="75"/>
                  <a:pt x="75" y="78"/>
                </a:cubicBezTo>
                <a:cubicBezTo>
                  <a:pt x="75" y="81"/>
                  <a:pt x="84" y="84"/>
                  <a:pt x="87" y="87"/>
                </a:cubicBezTo>
                <a:cubicBezTo>
                  <a:pt x="87" y="90"/>
                  <a:pt x="93" y="93"/>
                  <a:pt x="99" y="93"/>
                </a:cubicBezTo>
                <a:cubicBezTo>
                  <a:pt x="105" y="96"/>
                  <a:pt x="108" y="102"/>
                  <a:pt x="111" y="102"/>
                </a:cubicBezTo>
                <a:cubicBezTo>
                  <a:pt x="114" y="102"/>
                  <a:pt x="120" y="105"/>
                  <a:pt x="120" y="105"/>
                </a:cubicBezTo>
                <a:cubicBezTo>
                  <a:pt x="123" y="111"/>
                  <a:pt x="123" y="111"/>
                  <a:pt x="123" y="111"/>
                </a:cubicBezTo>
                <a:cubicBezTo>
                  <a:pt x="123" y="111"/>
                  <a:pt x="123" y="111"/>
                  <a:pt x="123" y="111"/>
                </a:cubicBezTo>
                <a:cubicBezTo>
                  <a:pt x="126" y="111"/>
                  <a:pt x="129" y="114"/>
                  <a:pt x="132" y="114"/>
                </a:cubicBezTo>
                <a:cubicBezTo>
                  <a:pt x="135" y="117"/>
                  <a:pt x="135" y="117"/>
                  <a:pt x="135" y="117"/>
                </a:cubicBezTo>
                <a:cubicBezTo>
                  <a:pt x="135" y="111"/>
                  <a:pt x="138" y="108"/>
                  <a:pt x="141" y="105"/>
                </a:cubicBezTo>
                <a:cubicBezTo>
                  <a:pt x="144" y="102"/>
                  <a:pt x="138" y="99"/>
                  <a:pt x="141" y="96"/>
                </a:cubicBezTo>
                <a:cubicBezTo>
                  <a:pt x="141" y="93"/>
                  <a:pt x="132" y="90"/>
                  <a:pt x="132" y="87"/>
                </a:cubicBezTo>
                <a:cubicBezTo>
                  <a:pt x="132" y="84"/>
                  <a:pt x="141" y="84"/>
                  <a:pt x="144" y="84"/>
                </a:cubicBezTo>
                <a:cubicBezTo>
                  <a:pt x="147" y="81"/>
                  <a:pt x="144" y="78"/>
                  <a:pt x="147" y="78"/>
                </a:cubicBezTo>
                <a:cubicBezTo>
                  <a:pt x="150" y="78"/>
                  <a:pt x="150" y="75"/>
                  <a:pt x="153" y="72"/>
                </a:cubicBezTo>
                <a:cubicBezTo>
                  <a:pt x="153" y="69"/>
                  <a:pt x="159" y="72"/>
                  <a:pt x="162" y="69"/>
                </a:cubicBezTo>
                <a:cubicBezTo>
                  <a:pt x="165" y="66"/>
                  <a:pt x="168" y="66"/>
                  <a:pt x="168" y="66"/>
                </a:cubicBezTo>
                <a:cubicBezTo>
                  <a:pt x="171" y="69"/>
                  <a:pt x="165" y="75"/>
                  <a:pt x="165" y="75"/>
                </a:cubicBezTo>
                <a:cubicBezTo>
                  <a:pt x="168" y="75"/>
                  <a:pt x="177" y="75"/>
                  <a:pt x="177" y="75"/>
                </a:cubicBezTo>
                <a:cubicBezTo>
                  <a:pt x="180" y="72"/>
                  <a:pt x="186" y="75"/>
                  <a:pt x="189" y="72"/>
                </a:cubicBezTo>
                <a:cubicBezTo>
                  <a:pt x="192" y="69"/>
                  <a:pt x="198" y="72"/>
                  <a:pt x="192" y="66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Freeform 148">
            <a:extLst>
              <a:ext uri="{FF2B5EF4-FFF2-40B4-BE49-F238E27FC236}">
                <a16:creationId xmlns:a16="http://schemas.microsoft.com/office/drawing/2014/main" id="{AD0B6862-8CA3-41C7-A592-00E2500A7CC6}"/>
              </a:ext>
            </a:extLst>
          </p:cNvPr>
          <p:cNvSpPr>
            <a:spLocks noEditPoints="1"/>
          </p:cNvSpPr>
          <p:nvPr/>
        </p:nvSpPr>
        <p:spPr bwMode="auto">
          <a:xfrm>
            <a:off x="5922965" y="1239839"/>
            <a:ext cx="744537" cy="1179512"/>
          </a:xfrm>
          <a:custGeom>
            <a:avLst/>
            <a:gdLst>
              <a:gd name="T0" fmla="*/ 276 w 291"/>
              <a:gd name="T1" fmla="*/ 240 h 462"/>
              <a:gd name="T2" fmla="*/ 276 w 291"/>
              <a:gd name="T3" fmla="*/ 228 h 462"/>
              <a:gd name="T4" fmla="*/ 261 w 291"/>
              <a:gd name="T5" fmla="*/ 225 h 462"/>
              <a:gd name="T6" fmla="*/ 243 w 291"/>
              <a:gd name="T7" fmla="*/ 225 h 462"/>
              <a:gd name="T8" fmla="*/ 234 w 291"/>
              <a:gd name="T9" fmla="*/ 222 h 462"/>
              <a:gd name="T10" fmla="*/ 216 w 291"/>
              <a:gd name="T11" fmla="*/ 228 h 462"/>
              <a:gd name="T12" fmla="*/ 201 w 291"/>
              <a:gd name="T13" fmla="*/ 243 h 462"/>
              <a:gd name="T14" fmla="*/ 201 w 291"/>
              <a:gd name="T15" fmla="*/ 225 h 462"/>
              <a:gd name="T16" fmla="*/ 183 w 291"/>
              <a:gd name="T17" fmla="*/ 237 h 462"/>
              <a:gd name="T18" fmla="*/ 174 w 291"/>
              <a:gd name="T19" fmla="*/ 240 h 462"/>
              <a:gd name="T20" fmla="*/ 165 w 291"/>
              <a:gd name="T21" fmla="*/ 240 h 462"/>
              <a:gd name="T22" fmla="*/ 150 w 291"/>
              <a:gd name="T23" fmla="*/ 249 h 462"/>
              <a:gd name="T24" fmla="*/ 138 w 291"/>
              <a:gd name="T25" fmla="*/ 258 h 462"/>
              <a:gd name="T26" fmla="*/ 129 w 291"/>
              <a:gd name="T27" fmla="*/ 264 h 462"/>
              <a:gd name="T28" fmla="*/ 111 w 291"/>
              <a:gd name="T29" fmla="*/ 267 h 462"/>
              <a:gd name="T30" fmla="*/ 105 w 291"/>
              <a:gd name="T31" fmla="*/ 279 h 462"/>
              <a:gd name="T32" fmla="*/ 129 w 291"/>
              <a:gd name="T33" fmla="*/ 279 h 462"/>
              <a:gd name="T34" fmla="*/ 111 w 291"/>
              <a:gd name="T35" fmla="*/ 291 h 462"/>
              <a:gd name="T36" fmla="*/ 87 w 291"/>
              <a:gd name="T37" fmla="*/ 318 h 462"/>
              <a:gd name="T38" fmla="*/ 69 w 291"/>
              <a:gd name="T39" fmla="*/ 339 h 462"/>
              <a:gd name="T40" fmla="*/ 57 w 291"/>
              <a:gd name="T41" fmla="*/ 360 h 462"/>
              <a:gd name="T42" fmla="*/ 36 w 291"/>
              <a:gd name="T43" fmla="*/ 372 h 462"/>
              <a:gd name="T44" fmla="*/ 15 w 291"/>
              <a:gd name="T45" fmla="*/ 387 h 462"/>
              <a:gd name="T46" fmla="*/ 6 w 291"/>
              <a:gd name="T47" fmla="*/ 402 h 462"/>
              <a:gd name="T48" fmla="*/ 3 w 291"/>
              <a:gd name="T49" fmla="*/ 423 h 462"/>
              <a:gd name="T50" fmla="*/ 12 w 291"/>
              <a:gd name="T51" fmla="*/ 432 h 462"/>
              <a:gd name="T52" fmla="*/ 9 w 291"/>
              <a:gd name="T53" fmla="*/ 438 h 462"/>
              <a:gd name="T54" fmla="*/ 21 w 291"/>
              <a:gd name="T55" fmla="*/ 456 h 462"/>
              <a:gd name="T56" fmla="*/ 66 w 291"/>
              <a:gd name="T57" fmla="*/ 435 h 462"/>
              <a:gd name="T58" fmla="*/ 78 w 291"/>
              <a:gd name="T59" fmla="*/ 438 h 462"/>
              <a:gd name="T60" fmla="*/ 87 w 291"/>
              <a:gd name="T61" fmla="*/ 411 h 462"/>
              <a:gd name="T62" fmla="*/ 84 w 291"/>
              <a:gd name="T63" fmla="*/ 375 h 462"/>
              <a:gd name="T64" fmla="*/ 102 w 291"/>
              <a:gd name="T65" fmla="*/ 351 h 462"/>
              <a:gd name="T66" fmla="*/ 117 w 291"/>
              <a:gd name="T67" fmla="*/ 318 h 462"/>
              <a:gd name="T68" fmla="*/ 132 w 291"/>
              <a:gd name="T69" fmla="*/ 288 h 462"/>
              <a:gd name="T70" fmla="*/ 162 w 291"/>
              <a:gd name="T71" fmla="*/ 273 h 462"/>
              <a:gd name="T72" fmla="*/ 186 w 291"/>
              <a:gd name="T73" fmla="*/ 258 h 462"/>
              <a:gd name="T74" fmla="*/ 225 w 291"/>
              <a:gd name="T75" fmla="*/ 270 h 462"/>
              <a:gd name="T76" fmla="*/ 249 w 291"/>
              <a:gd name="T77" fmla="*/ 243 h 462"/>
              <a:gd name="T78" fmla="*/ 276 w 291"/>
              <a:gd name="T79" fmla="*/ 255 h 462"/>
              <a:gd name="T80" fmla="*/ 81 w 291"/>
              <a:gd name="T81" fmla="*/ 33 h 462"/>
              <a:gd name="T82" fmla="*/ 108 w 291"/>
              <a:gd name="T83" fmla="*/ 48 h 462"/>
              <a:gd name="T84" fmla="*/ 129 w 291"/>
              <a:gd name="T85" fmla="*/ 54 h 462"/>
              <a:gd name="T86" fmla="*/ 132 w 291"/>
              <a:gd name="T87" fmla="*/ 69 h 462"/>
              <a:gd name="T88" fmla="*/ 111 w 291"/>
              <a:gd name="T89" fmla="*/ 87 h 462"/>
              <a:gd name="T90" fmla="*/ 132 w 291"/>
              <a:gd name="T91" fmla="*/ 96 h 462"/>
              <a:gd name="T92" fmla="*/ 159 w 291"/>
              <a:gd name="T93" fmla="*/ 51 h 462"/>
              <a:gd name="T94" fmla="*/ 180 w 291"/>
              <a:gd name="T95" fmla="*/ 63 h 462"/>
              <a:gd name="T96" fmla="*/ 210 w 291"/>
              <a:gd name="T97" fmla="*/ 75 h 462"/>
              <a:gd name="T98" fmla="*/ 201 w 291"/>
              <a:gd name="T99" fmla="*/ 60 h 462"/>
              <a:gd name="T100" fmla="*/ 177 w 291"/>
              <a:gd name="T101" fmla="*/ 39 h 462"/>
              <a:gd name="T102" fmla="*/ 150 w 291"/>
              <a:gd name="T103" fmla="*/ 24 h 462"/>
              <a:gd name="T104" fmla="*/ 126 w 291"/>
              <a:gd name="T105" fmla="*/ 12 h 462"/>
              <a:gd name="T106" fmla="*/ 117 w 291"/>
              <a:gd name="T107" fmla="*/ 24 h 462"/>
              <a:gd name="T108" fmla="*/ 93 w 291"/>
              <a:gd name="T109" fmla="*/ 24 h 462"/>
              <a:gd name="T110" fmla="*/ 78 w 291"/>
              <a:gd name="T111" fmla="*/ 18 h 462"/>
              <a:gd name="T112" fmla="*/ 72 w 291"/>
              <a:gd name="T113" fmla="*/ 54 h 462"/>
              <a:gd name="T114" fmla="*/ 72 w 291"/>
              <a:gd name="T115" fmla="*/ 54 h 462"/>
              <a:gd name="T116" fmla="*/ 168 w 291"/>
              <a:gd name="T117" fmla="*/ 27 h 462"/>
              <a:gd name="T118" fmla="*/ 234 w 291"/>
              <a:gd name="T119" fmla="*/ 24 h 462"/>
              <a:gd name="T120" fmla="*/ 204 w 291"/>
              <a:gd name="T121" fmla="*/ 9 h 462"/>
              <a:gd name="T122" fmla="*/ 177 w 291"/>
              <a:gd name="T123" fmla="*/ 6 h 462"/>
              <a:gd name="T124" fmla="*/ 159 w 291"/>
              <a:gd name="T125" fmla="*/ 9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91" h="462">
                <a:moveTo>
                  <a:pt x="282" y="246"/>
                </a:moveTo>
                <a:cubicBezTo>
                  <a:pt x="282" y="249"/>
                  <a:pt x="279" y="249"/>
                  <a:pt x="279" y="246"/>
                </a:cubicBezTo>
                <a:cubicBezTo>
                  <a:pt x="279" y="243"/>
                  <a:pt x="270" y="240"/>
                  <a:pt x="270" y="240"/>
                </a:cubicBezTo>
                <a:cubicBezTo>
                  <a:pt x="270" y="240"/>
                  <a:pt x="273" y="240"/>
                  <a:pt x="276" y="240"/>
                </a:cubicBezTo>
                <a:cubicBezTo>
                  <a:pt x="279" y="243"/>
                  <a:pt x="282" y="240"/>
                  <a:pt x="285" y="237"/>
                </a:cubicBezTo>
                <a:cubicBezTo>
                  <a:pt x="288" y="234"/>
                  <a:pt x="291" y="237"/>
                  <a:pt x="291" y="234"/>
                </a:cubicBezTo>
                <a:cubicBezTo>
                  <a:pt x="285" y="231"/>
                  <a:pt x="285" y="231"/>
                  <a:pt x="285" y="231"/>
                </a:cubicBezTo>
                <a:cubicBezTo>
                  <a:pt x="285" y="228"/>
                  <a:pt x="282" y="225"/>
                  <a:pt x="276" y="228"/>
                </a:cubicBezTo>
                <a:cubicBezTo>
                  <a:pt x="273" y="228"/>
                  <a:pt x="273" y="225"/>
                  <a:pt x="270" y="225"/>
                </a:cubicBezTo>
                <a:cubicBezTo>
                  <a:pt x="270" y="222"/>
                  <a:pt x="261" y="225"/>
                  <a:pt x="261" y="231"/>
                </a:cubicBezTo>
                <a:cubicBezTo>
                  <a:pt x="261" y="234"/>
                  <a:pt x="258" y="234"/>
                  <a:pt x="258" y="231"/>
                </a:cubicBezTo>
                <a:cubicBezTo>
                  <a:pt x="261" y="228"/>
                  <a:pt x="258" y="225"/>
                  <a:pt x="261" y="225"/>
                </a:cubicBezTo>
                <a:cubicBezTo>
                  <a:pt x="264" y="225"/>
                  <a:pt x="261" y="219"/>
                  <a:pt x="255" y="219"/>
                </a:cubicBezTo>
                <a:cubicBezTo>
                  <a:pt x="249" y="219"/>
                  <a:pt x="249" y="222"/>
                  <a:pt x="249" y="225"/>
                </a:cubicBezTo>
                <a:cubicBezTo>
                  <a:pt x="252" y="225"/>
                  <a:pt x="246" y="234"/>
                  <a:pt x="243" y="234"/>
                </a:cubicBezTo>
                <a:cubicBezTo>
                  <a:pt x="240" y="234"/>
                  <a:pt x="243" y="228"/>
                  <a:pt x="243" y="225"/>
                </a:cubicBezTo>
                <a:cubicBezTo>
                  <a:pt x="243" y="222"/>
                  <a:pt x="240" y="222"/>
                  <a:pt x="234" y="228"/>
                </a:cubicBezTo>
                <a:cubicBezTo>
                  <a:pt x="231" y="234"/>
                  <a:pt x="228" y="237"/>
                  <a:pt x="225" y="237"/>
                </a:cubicBezTo>
                <a:cubicBezTo>
                  <a:pt x="222" y="240"/>
                  <a:pt x="222" y="234"/>
                  <a:pt x="228" y="231"/>
                </a:cubicBezTo>
                <a:cubicBezTo>
                  <a:pt x="231" y="228"/>
                  <a:pt x="231" y="222"/>
                  <a:pt x="234" y="222"/>
                </a:cubicBezTo>
                <a:cubicBezTo>
                  <a:pt x="237" y="222"/>
                  <a:pt x="237" y="219"/>
                  <a:pt x="234" y="219"/>
                </a:cubicBezTo>
                <a:cubicBezTo>
                  <a:pt x="228" y="216"/>
                  <a:pt x="228" y="222"/>
                  <a:pt x="225" y="222"/>
                </a:cubicBezTo>
                <a:cubicBezTo>
                  <a:pt x="225" y="225"/>
                  <a:pt x="219" y="222"/>
                  <a:pt x="219" y="222"/>
                </a:cubicBezTo>
                <a:cubicBezTo>
                  <a:pt x="219" y="225"/>
                  <a:pt x="216" y="225"/>
                  <a:pt x="216" y="228"/>
                </a:cubicBezTo>
                <a:cubicBezTo>
                  <a:pt x="219" y="228"/>
                  <a:pt x="216" y="231"/>
                  <a:pt x="213" y="228"/>
                </a:cubicBezTo>
                <a:cubicBezTo>
                  <a:pt x="213" y="225"/>
                  <a:pt x="207" y="228"/>
                  <a:pt x="207" y="231"/>
                </a:cubicBezTo>
                <a:cubicBezTo>
                  <a:pt x="204" y="234"/>
                  <a:pt x="201" y="234"/>
                  <a:pt x="204" y="234"/>
                </a:cubicBezTo>
                <a:cubicBezTo>
                  <a:pt x="204" y="237"/>
                  <a:pt x="204" y="240"/>
                  <a:pt x="201" y="243"/>
                </a:cubicBezTo>
                <a:cubicBezTo>
                  <a:pt x="198" y="243"/>
                  <a:pt x="201" y="234"/>
                  <a:pt x="198" y="234"/>
                </a:cubicBezTo>
                <a:cubicBezTo>
                  <a:pt x="195" y="234"/>
                  <a:pt x="198" y="231"/>
                  <a:pt x="201" y="231"/>
                </a:cubicBezTo>
                <a:cubicBezTo>
                  <a:pt x="204" y="231"/>
                  <a:pt x="207" y="225"/>
                  <a:pt x="207" y="225"/>
                </a:cubicBezTo>
                <a:cubicBezTo>
                  <a:pt x="207" y="222"/>
                  <a:pt x="201" y="222"/>
                  <a:pt x="201" y="225"/>
                </a:cubicBezTo>
                <a:cubicBezTo>
                  <a:pt x="201" y="228"/>
                  <a:pt x="198" y="228"/>
                  <a:pt x="192" y="228"/>
                </a:cubicBezTo>
                <a:cubicBezTo>
                  <a:pt x="189" y="228"/>
                  <a:pt x="189" y="231"/>
                  <a:pt x="195" y="234"/>
                </a:cubicBezTo>
                <a:cubicBezTo>
                  <a:pt x="198" y="237"/>
                  <a:pt x="192" y="240"/>
                  <a:pt x="192" y="237"/>
                </a:cubicBezTo>
                <a:cubicBezTo>
                  <a:pt x="189" y="234"/>
                  <a:pt x="186" y="237"/>
                  <a:pt x="183" y="237"/>
                </a:cubicBezTo>
                <a:cubicBezTo>
                  <a:pt x="180" y="237"/>
                  <a:pt x="189" y="240"/>
                  <a:pt x="189" y="243"/>
                </a:cubicBezTo>
                <a:cubicBezTo>
                  <a:pt x="189" y="243"/>
                  <a:pt x="183" y="240"/>
                  <a:pt x="183" y="243"/>
                </a:cubicBezTo>
                <a:cubicBezTo>
                  <a:pt x="183" y="243"/>
                  <a:pt x="177" y="240"/>
                  <a:pt x="177" y="237"/>
                </a:cubicBezTo>
                <a:cubicBezTo>
                  <a:pt x="177" y="237"/>
                  <a:pt x="168" y="240"/>
                  <a:pt x="174" y="240"/>
                </a:cubicBezTo>
                <a:cubicBezTo>
                  <a:pt x="177" y="243"/>
                  <a:pt x="177" y="243"/>
                  <a:pt x="177" y="249"/>
                </a:cubicBezTo>
                <a:cubicBezTo>
                  <a:pt x="177" y="252"/>
                  <a:pt x="171" y="249"/>
                  <a:pt x="171" y="246"/>
                </a:cubicBezTo>
                <a:cubicBezTo>
                  <a:pt x="174" y="243"/>
                  <a:pt x="168" y="243"/>
                  <a:pt x="165" y="246"/>
                </a:cubicBezTo>
                <a:cubicBezTo>
                  <a:pt x="162" y="246"/>
                  <a:pt x="168" y="240"/>
                  <a:pt x="165" y="240"/>
                </a:cubicBezTo>
                <a:cubicBezTo>
                  <a:pt x="165" y="237"/>
                  <a:pt x="162" y="240"/>
                  <a:pt x="156" y="240"/>
                </a:cubicBezTo>
                <a:cubicBezTo>
                  <a:pt x="153" y="240"/>
                  <a:pt x="153" y="240"/>
                  <a:pt x="153" y="243"/>
                </a:cubicBezTo>
                <a:cubicBezTo>
                  <a:pt x="156" y="246"/>
                  <a:pt x="156" y="249"/>
                  <a:pt x="153" y="249"/>
                </a:cubicBezTo>
                <a:cubicBezTo>
                  <a:pt x="150" y="246"/>
                  <a:pt x="150" y="249"/>
                  <a:pt x="150" y="249"/>
                </a:cubicBezTo>
                <a:cubicBezTo>
                  <a:pt x="150" y="252"/>
                  <a:pt x="147" y="252"/>
                  <a:pt x="147" y="252"/>
                </a:cubicBezTo>
                <a:cubicBezTo>
                  <a:pt x="144" y="249"/>
                  <a:pt x="141" y="249"/>
                  <a:pt x="138" y="252"/>
                </a:cubicBezTo>
                <a:cubicBezTo>
                  <a:pt x="135" y="255"/>
                  <a:pt x="132" y="255"/>
                  <a:pt x="132" y="258"/>
                </a:cubicBezTo>
                <a:cubicBezTo>
                  <a:pt x="132" y="261"/>
                  <a:pt x="135" y="258"/>
                  <a:pt x="138" y="258"/>
                </a:cubicBezTo>
                <a:cubicBezTo>
                  <a:pt x="141" y="261"/>
                  <a:pt x="138" y="261"/>
                  <a:pt x="141" y="264"/>
                </a:cubicBezTo>
                <a:cubicBezTo>
                  <a:pt x="141" y="267"/>
                  <a:pt x="141" y="267"/>
                  <a:pt x="141" y="267"/>
                </a:cubicBezTo>
                <a:cubicBezTo>
                  <a:pt x="138" y="264"/>
                  <a:pt x="135" y="264"/>
                  <a:pt x="135" y="267"/>
                </a:cubicBezTo>
                <a:cubicBezTo>
                  <a:pt x="132" y="270"/>
                  <a:pt x="132" y="267"/>
                  <a:pt x="129" y="264"/>
                </a:cubicBezTo>
                <a:cubicBezTo>
                  <a:pt x="126" y="261"/>
                  <a:pt x="126" y="267"/>
                  <a:pt x="123" y="267"/>
                </a:cubicBezTo>
                <a:cubicBezTo>
                  <a:pt x="120" y="264"/>
                  <a:pt x="126" y="261"/>
                  <a:pt x="126" y="258"/>
                </a:cubicBezTo>
                <a:cubicBezTo>
                  <a:pt x="123" y="255"/>
                  <a:pt x="123" y="258"/>
                  <a:pt x="120" y="264"/>
                </a:cubicBezTo>
                <a:cubicBezTo>
                  <a:pt x="114" y="267"/>
                  <a:pt x="111" y="267"/>
                  <a:pt x="111" y="267"/>
                </a:cubicBezTo>
                <a:cubicBezTo>
                  <a:pt x="114" y="270"/>
                  <a:pt x="108" y="270"/>
                  <a:pt x="108" y="273"/>
                </a:cubicBezTo>
                <a:cubicBezTo>
                  <a:pt x="105" y="276"/>
                  <a:pt x="99" y="279"/>
                  <a:pt x="93" y="282"/>
                </a:cubicBezTo>
                <a:cubicBezTo>
                  <a:pt x="87" y="285"/>
                  <a:pt x="93" y="285"/>
                  <a:pt x="96" y="282"/>
                </a:cubicBezTo>
                <a:cubicBezTo>
                  <a:pt x="99" y="279"/>
                  <a:pt x="102" y="282"/>
                  <a:pt x="105" y="279"/>
                </a:cubicBezTo>
                <a:cubicBezTo>
                  <a:pt x="111" y="276"/>
                  <a:pt x="114" y="273"/>
                  <a:pt x="117" y="273"/>
                </a:cubicBezTo>
                <a:cubicBezTo>
                  <a:pt x="117" y="276"/>
                  <a:pt x="120" y="276"/>
                  <a:pt x="123" y="273"/>
                </a:cubicBezTo>
                <a:cubicBezTo>
                  <a:pt x="126" y="270"/>
                  <a:pt x="129" y="270"/>
                  <a:pt x="129" y="273"/>
                </a:cubicBezTo>
                <a:cubicBezTo>
                  <a:pt x="132" y="273"/>
                  <a:pt x="126" y="276"/>
                  <a:pt x="129" y="279"/>
                </a:cubicBezTo>
                <a:cubicBezTo>
                  <a:pt x="132" y="282"/>
                  <a:pt x="126" y="282"/>
                  <a:pt x="126" y="279"/>
                </a:cubicBezTo>
                <a:cubicBezTo>
                  <a:pt x="126" y="279"/>
                  <a:pt x="123" y="276"/>
                  <a:pt x="120" y="279"/>
                </a:cubicBezTo>
                <a:cubicBezTo>
                  <a:pt x="117" y="282"/>
                  <a:pt x="117" y="282"/>
                  <a:pt x="117" y="282"/>
                </a:cubicBezTo>
                <a:cubicBezTo>
                  <a:pt x="114" y="282"/>
                  <a:pt x="111" y="288"/>
                  <a:pt x="111" y="291"/>
                </a:cubicBezTo>
                <a:cubicBezTo>
                  <a:pt x="111" y="294"/>
                  <a:pt x="108" y="291"/>
                  <a:pt x="108" y="294"/>
                </a:cubicBezTo>
                <a:cubicBezTo>
                  <a:pt x="108" y="297"/>
                  <a:pt x="102" y="303"/>
                  <a:pt x="96" y="309"/>
                </a:cubicBezTo>
                <a:cubicBezTo>
                  <a:pt x="93" y="312"/>
                  <a:pt x="96" y="315"/>
                  <a:pt x="96" y="318"/>
                </a:cubicBezTo>
                <a:cubicBezTo>
                  <a:pt x="93" y="321"/>
                  <a:pt x="87" y="318"/>
                  <a:pt x="87" y="318"/>
                </a:cubicBezTo>
                <a:cubicBezTo>
                  <a:pt x="84" y="321"/>
                  <a:pt x="87" y="327"/>
                  <a:pt x="84" y="330"/>
                </a:cubicBezTo>
                <a:cubicBezTo>
                  <a:pt x="81" y="330"/>
                  <a:pt x="84" y="333"/>
                  <a:pt x="84" y="336"/>
                </a:cubicBezTo>
                <a:cubicBezTo>
                  <a:pt x="84" y="339"/>
                  <a:pt x="78" y="336"/>
                  <a:pt x="78" y="336"/>
                </a:cubicBezTo>
                <a:cubicBezTo>
                  <a:pt x="78" y="339"/>
                  <a:pt x="72" y="339"/>
                  <a:pt x="69" y="339"/>
                </a:cubicBezTo>
                <a:cubicBezTo>
                  <a:pt x="69" y="342"/>
                  <a:pt x="72" y="345"/>
                  <a:pt x="75" y="348"/>
                </a:cubicBezTo>
                <a:cubicBezTo>
                  <a:pt x="78" y="348"/>
                  <a:pt x="72" y="351"/>
                  <a:pt x="72" y="348"/>
                </a:cubicBezTo>
                <a:cubicBezTo>
                  <a:pt x="72" y="345"/>
                  <a:pt x="69" y="351"/>
                  <a:pt x="63" y="351"/>
                </a:cubicBezTo>
                <a:cubicBezTo>
                  <a:pt x="57" y="354"/>
                  <a:pt x="60" y="360"/>
                  <a:pt x="57" y="360"/>
                </a:cubicBezTo>
                <a:cubicBezTo>
                  <a:pt x="51" y="360"/>
                  <a:pt x="54" y="366"/>
                  <a:pt x="51" y="369"/>
                </a:cubicBezTo>
                <a:cubicBezTo>
                  <a:pt x="48" y="369"/>
                  <a:pt x="48" y="363"/>
                  <a:pt x="45" y="363"/>
                </a:cubicBezTo>
                <a:cubicBezTo>
                  <a:pt x="39" y="363"/>
                  <a:pt x="39" y="366"/>
                  <a:pt x="42" y="369"/>
                </a:cubicBezTo>
                <a:cubicBezTo>
                  <a:pt x="45" y="372"/>
                  <a:pt x="39" y="369"/>
                  <a:pt x="36" y="372"/>
                </a:cubicBezTo>
                <a:cubicBezTo>
                  <a:pt x="33" y="375"/>
                  <a:pt x="27" y="375"/>
                  <a:pt x="27" y="378"/>
                </a:cubicBezTo>
                <a:cubicBezTo>
                  <a:pt x="24" y="381"/>
                  <a:pt x="30" y="381"/>
                  <a:pt x="33" y="381"/>
                </a:cubicBezTo>
                <a:cubicBezTo>
                  <a:pt x="33" y="384"/>
                  <a:pt x="27" y="384"/>
                  <a:pt x="21" y="381"/>
                </a:cubicBezTo>
                <a:cubicBezTo>
                  <a:pt x="18" y="381"/>
                  <a:pt x="18" y="387"/>
                  <a:pt x="15" y="387"/>
                </a:cubicBezTo>
                <a:cubicBezTo>
                  <a:pt x="12" y="384"/>
                  <a:pt x="9" y="390"/>
                  <a:pt x="12" y="390"/>
                </a:cubicBezTo>
                <a:cubicBezTo>
                  <a:pt x="12" y="393"/>
                  <a:pt x="9" y="393"/>
                  <a:pt x="6" y="393"/>
                </a:cubicBezTo>
                <a:cubicBezTo>
                  <a:pt x="3" y="390"/>
                  <a:pt x="3" y="396"/>
                  <a:pt x="0" y="396"/>
                </a:cubicBezTo>
                <a:cubicBezTo>
                  <a:pt x="0" y="399"/>
                  <a:pt x="6" y="402"/>
                  <a:pt x="6" y="402"/>
                </a:cubicBezTo>
                <a:cubicBezTo>
                  <a:pt x="6" y="405"/>
                  <a:pt x="0" y="408"/>
                  <a:pt x="3" y="408"/>
                </a:cubicBezTo>
                <a:cubicBezTo>
                  <a:pt x="6" y="408"/>
                  <a:pt x="6" y="411"/>
                  <a:pt x="3" y="411"/>
                </a:cubicBezTo>
                <a:cubicBezTo>
                  <a:pt x="0" y="411"/>
                  <a:pt x="0" y="414"/>
                  <a:pt x="3" y="417"/>
                </a:cubicBezTo>
                <a:cubicBezTo>
                  <a:pt x="6" y="420"/>
                  <a:pt x="0" y="420"/>
                  <a:pt x="3" y="423"/>
                </a:cubicBezTo>
                <a:cubicBezTo>
                  <a:pt x="6" y="426"/>
                  <a:pt x="6" y="423"/>
                  <a:pt x="9" y="426"/>
                </a:cubicBezTo>
                <a:cubicBezTo>
                  <a:pt x="9" y="429"/>
                  <a:pt x="12" y="426"/>
                  <a:pt x="15" y="423"/>
                </a:cubicBezTo>
                <a:cubicBezTo>
                  <a:pt x="21" y="420"/>
                  <a:pt x="21" y="426"/>
                  <a:pt x="18" y="426"/>
                </a:cubicBezTo>
                <a:cubicBezTo>
                  <a:pt x="15" y="426"/>
                  <a:pt x="12" y="429"/>
                  <a:pt x="12" y="432"/>
                </a:cubicBezTo>
                <a:cubicBezTo>
                  <a:pt x="12" y="435"/>
                  <a:pt x="9" y="432"/>
                  <a:pt x="9" y="429"/>
                </a:cubicBezTo>
                <a:cubicBezTo>
                  <a:pt x="9" y="426"/>
                  <a:pt x="3" y="429"/>
                  <a:pt x="3" y="432"/>
                </a:cubicBezTo>
                <a:cubicBezTo>
                  <a:pt x="6" y="435"/>
                  <a:pt x="3" y="438"/>
                  <a:pt x="3" y="438"/>
                </a:cubicBezTo>
                <a:cubicBezTo>
                  <a:pt x="3" y="441"/>
                  <a:pt x="9" y="441"/>
                  <a:pt x="9" y="438"/>
                </a:cubicBezTo>
                <a:cubicBezTo>
                  <a:pt x="12" y="435"/>
                  <a:pt x="15" y="435"/>
                  <a:pt x="15" y="438"/>
                </a:cubicBezTo>
                <a:cubicBezTo>
                  <a:pt x="18" y="441"/>
                  <a:pt x="12" y="441"/>
                  <a:pt x="12" y="444"/>
                </a:cubicBezTo>
                <a:cubicBezTo>
                  <a:pt x="12" y="447"/>
                  <a:pt x="9" y="444"/>
                  <a:pt x="9" y="447"/>
                </a:cubicBezTo>
                <a:cubicBezTo>
                  <a:pt x="6" y="450"/>
                  <a:pt x="18" y="456"/>
                  <a:pt x="21" y="456"/>
                </a:cubicBezTo>
                <a:cubicBezTo>
                  <a:pt x="24" y="456"/>
                  <a:pt x="27" y="462"/>
                  <a:pt x="33" y="459"/>
                </a:cubicBezTo>
                <a:cubicBezTo>
                  <a:pt x="39" y="459"/>
                  <a:pt x="51" y="447"/>
                  <a:pt x="54" y="444"/>
                </a:cubicBezTo>
                <a:cubicBezTo>
                  <a:pt x="57" y="441"/>
                  <a:pt x="60" y="444"/>
                  <a:pt x="63" y="444"/>
                </a:cubicBezTo>
                <a:cubicBezTo>
                  <a:pt x="63" y="441"/>
                  <a:pt x="63" y="435"/>
                  <a:pt x="66" y="435"/>
                </a:cubicBezTo>
                <a:cubicBezTo>
                  <a:pt x="69" y="441"/>
                  <a:pt x="69" y="441"/>
                  <a:pt x="69" y="441"/>
                </a:cubicBezTo>
                <a:cubicBezTo>
                  <a:pt x="72" y="441"/>
                  <a:pt x="72" y="444"/>
                  <a:pt x="72" y="447"/>
                </a:cubicBezTo>
                <a:cubicBezTo>
                  <a:pt x="75" y="447"/>
                  <a:pt x="75" y="447"/>
                  <a:pt x="75" y="447"/>
                </a:cubicBezTo>
                <a:cubicBezTo>
                  <a:pt x="78" y="447"/>
                  <a:pt x="78" y="441"/>
                  <a:pt x="78" y="438"/>
                </a:cubicBezTo>
                <a:cubicBezTo>
                  <a:pt x="78" y="438"/>
                  <a:pt x="81" y="432"/>
                  <a:pt x="81" y="429"/>
                </a:cubicBezTo>
                <a:cubicBezTo>
                  <a:pt x="78" y="426"/>
                  <a:pt x="87" y="429"/>
                  <a:pt x="87" y="426"/>
                </a:cubicBezTo>
                <a:cubicBezTo>
                  <a:pt x="87" y="426"/>
                  <a:pt x="90" y="417"/>
                  <a:pt x="87" y="417"/>
                </a:cubicBezTo>
                <a:cubicBezTo>
                  <a:pt x="84" y="414"/>
                  <a:pt x="84" y="411"/>
                  <a:pt x="87" y="411"/>
                </a:cubicBezTo>
                <a:cubicBezTo>
                  <a:pt x="87" y="411"/>
                  <a:pt x="90" y="411"/>
                  <a:pt x="90" y="405"/>
                </a:cubicBezTo>
                <a:cubicBezTo>
                  <a:pt x="90" y="402"/>
                  <a:pt x="84" y="402"/>
                  <a:pt x="84" y="396"/>
                </a:cubicBezTo>
                <a:cubicBezTo>
                  <a:pt x="81" y="393"/>
                  <a:pt x="87" y="393"/>
                  <a:pt x="84" y="387"/>
                </a:cubicBezTo>
                <a:cubicBezTo>
                  <a:pt x="81" y="381"/>
                  <a:pt x="84" y="378"/>
                  <a:pt x="84" y="375"/>
                </a:cubicBezTo>
                <a:cubicBezTo>
                  <a:pt x="81" y="372"/>
                  <a:pt x="81" y="369"/>
                  <a:pt x="84" y="363"/>
                </a:cubicBezTo>
                <a:cubicBezTo>
                  <a:pt x="87" y="360"/>
                  <a:pt x="93" y="357"/>
                  <a:pt x="96" y="357"/>
                </a:cubicBezTo>
                <a:cubicBezTo>
                  <a:pt x="99" y="357"/>
                  <a:pt x="102" y="360"/>
                  <a:pt x="102" y="357"/>
                </a:cubicBezTo>
                <a:cubicBezTo>
                  <a:pt x="105" y="354"/>
                  <a:pt x="105" y="351"/>
                  <a:pt x="102" y="351"/>
                </a:cubicBezTo>
                <a:cubicBezTo>
                  <a:pt x="102" y="348"/>
                  <a:pt x="96" y="348"/>
                  <a:pt x="102" y="345"/>
                </a:cubicBezTo>
                <a:cubicBezTo>
                  <a:pt x="105" y="339"/>
                  <a:pt x="108" y="333"/>
                  <a:pt x="108" y="330"/>
                </a:cubicBezTo>
                <a:cubicBezTo>
                  <a:pt x="108" y="324"/>
                  <a:pt x="108" y="321"/>
                  <a:pt x="108" y="318"/>
                </a:cubicBezTo>
                <a:cubicBezTo>
                  <a:pt x="111" y="318"/>
                  <a:pt x="114" y="318"/>
                  <a:pt x="117" y="318"/>
                </a:cubicBezTo>
                <a:cubicBezTo>
                  <a:pt x="120" y="315"/>
                  <a:pt x="117" y="312"/>
                  <a:pt x="120" y="309"/>
                </a:cubicBezTo>
                <a:cubicBezTo>
                  <a:pt x="120" y="309"/>
                  <a:pt x="123" y="303"/>
                  <a:pt x="126" y="303"/>
                </a:cubicBezTo>
                <a:cubicBezTo>
                  <a:pt x="126" y="300"/>
                  <a:pt x="129" y="297"/>
                  <a:pt x="129" y="297"/>
                </a:cubicBezTo>
                <a:cubicBezTo>
                  <a:pt x="126" y="294"/>
                  <a:pt x="132" y="291"/>
                  <a:pt x="132" y="288"/>
                </a:cubicBezTo>
                <a:cubicBezTo>
                  <a:pt x="132" y="285"/>
                  <a:pt x="135" y="282"/>
                  <a:pt x="141" y="282"/>
                </a:cubicBezTo>
                <a:cubicBezTo>
                  <a:pt x="144" y="282"/>
                  <a:pt x="147" y="282"/>
                  <a:pt x="147" y="279"/>
                </a:cubicBezTo>
                <a:cubicBezTo>
                  <a:pt x="147" y="276"/>
                  <a:pt x="147" y="267"/>
                  <a:pt x="150" y="270"/>
                </a:cubicBezTo>
                <a:cubicBezTo>
                  <a:pt x="156" y="273"/>
                  <a:pt x="159" y="270"/>
                  <a:pt x="162" y="273"/>
                </a:cubicBezTo>
                <a:cubicBezTo>
                  <a:pt x="165" y="276"/>
                  <a:pt x="171" y="276"/>
                  <a:pt x="171" y="270"/>
                </a:cubicBezTo>
                <a:cubicBezTo>
                  <a:pt x="171" y="267"/>
                  <a:pt x="171" y="258"/>
                  <a:pt x="177" y="261"/>
                </a:cubicBezTo>
                <a:cubicBezTo>
                  <a:pt x="177" y="261"/>
                  <a:pt x="177" y="261"/>
                  <a:pt x="177" y="261"/>
                </a:cubicBezTo>
                <a:cubicBezTo>
                  <a:pt x="180" y="258"/>
                  <a:pt x="183" y="258"/>
                  <a:pt x="186" y="258"/>
                </a:cubicBezTo>
                <a:cubicBezTo>
                  <a:pt x="189" y="258"/>
                  <a:pt x="192" y="264"/>
                  <a:pt x="198" y="267"/>
                </a:cubicBezTo>
                <a:cubicBezTo>
                  <a:pt x="204" y="267"/>
                  <a:pt x="207" y="270"/>
                  <a:pt x="210" y="267"/>
                </a:cubicBezTo>
                <a:cubicBezTo>
                  <a:pt x="210" y="264"/>
                  <a:pt x="216" y="267"/>
                  <a:pt x="219" y="267"/>
                </a:cubicBezTo>
                <a:cubicBezTo>
                  <a:pt x="222" y="267"/>
                  <a:pt x="222" y="273"/>
                  <a:pt x="225" y="270"/>
                </a:cubicBezTo>
                <a:cubicBezTo>
                  <a:pt x="228" y="264"/>
                  <a:pt x="225" y="261"/>
                  <a:pt x="231" y="261"/>
                </a:cubicBezTo>
                <a:cubicBezTo>
                  <a:pt x="234" y="264"/>
                  <a:pt x="231" y="255"/>
                  <a:pt x="231" y="252"/>
                </a:cubicBezTo>
                <a:cubicBezTo>
                  <a:pt x="231" y="249"/>
                  <a:pt x="240" y="249"/>
                  <a:pt x="240" y="246"/>
                </a:cubicBezTo>
                <a:cubicBezTo>
                  <a:pt x="240" y="243"/>
                  <a:pt x="249" y="246"/>
                  <a:pt x="249" y="243"/>
                </a:cubicBezTo>
                <a:cubicBezTo>
                  <a:pt x="252" y="240"/>
                  <a:pt x="258" y="240"/>
                  <a:pt x="258" y="243"/>
                </a:cubicBezTo>
                <a:cubicBezTo>
                  <a:pt x="261" y="246"/>
                  <a:pt x="270" y="246"/>
                  <a:pt x="270" y="249"/>
                </a:cubicBezTo>
                <a:cubicBezTo>
                  <a:pt x="270" y="252"/>
                  <a:pt x="270" y="255"/>
                  <a:pt x="270" y="258"/>
                </a:cubicBezTo>
                <a:cubicBezTo>
                  <a:pt x="273" y="255"/>
                  <a:pt x="273" y="255"/>
                  <a:pt x="276" y="255"/>
                </a:cubicBezTo>
                <a:cubicBezTo>
                  <a:pt x="279" y="255"/>
                  <a:pt x="282" y="249"/>
                  <a:pt x="285" y="249"/>
                </a:cubicBezTo>
                <a:cubicBezTo>
                  <a:pt x="288" y="249"/>
                  <a:pt x="291" y="249"/>
                  <a:pt x="291" y="246"/>
                </a:cubicBezTo>
                <a:cubicBezTo>
                  <a:pt x="288" y="243"/>
                  <a:pt x="282" y="243"/>
                  <a:pt x="282" y="246"/>
                </a:cubicBezTo>
                <a:close/>
                <a:moveTo>
                  <a:pt x="81" y="33"/>
                </a:moveTo>
                <a:cubicBezTo>
                  <a:pt x="87" y="33"/>
                  <a:pt x="75" y="39"/>
                  <a:pt x="75" y="45"/>
                </a:cubicBezTo>
                <a:cubicBezTo>
                  <a:pt x="72" y="48"/>
                  <a:pt x="81" y="54"/>
                  <a:pt x="87" y="57"/>
                </a:cubicBezTo>
                <a:cubicBezTo>
                  <a:pt x="90" y="60"/>
                  <a:pt x="99" y="60"/>
                  <a:pt x="102" y="57"/>
                </a:cubicBezTo>
                <a:cubicBezTo>
                  <a:pt x="105" y="54"/>
                  <a:pt x="105" y="48"/>
                  <a:pt x="108" y="48"/>
                </a:cubicBezTo>
                <a:cubicBezTo>
                  <a:pt x="114" y="48"/>
                  <a:pt x="111" y="45"/>
                  <a:pt x="114" y="42"/>
                </a:cubicBezTo>
                <a:cubicBezTo>
                  <a:pt x="117" y="42"/>
                  <a:pt x="117" y="48"/>
                  <a:pt x="114" y="51"/>
                </a:cubicBezTo>
                <a:cubicBezTo>
                  <a:pt x="111" y="54"/>
                  <a:pt x="120" y="54"/>
                  <a:pt x="126" y="48"/>
                </a:cubicBezTo>
                <a:cubicBezTo>
                  <a:pt x="129" y="45"/>
                  <a:pt x="129" y="48"/>
                  <a:pt x="129" y="54"/>
                </a:cubicBezTo>
                <a:cubicBezTo>
                  <a:pt x="129" y="57"/>
                  <a:pt x="120" y="54"/>
                  <a:pt x="117" y="60"/>
                </a:cubicBezTo>
                <a:cubicBezTo>
                  <a:pt x="111" y="63"/>
                  <a:pt x="102" y="60"/>
                  <a:pt x="99" y="66"/>
                </a:cubicBezTo>
                <a:cubicBezTo>
                  <a:pt x="93" y="69"/>
                  <a:pt x="102" y="69"/>
                  <a:pt x="108" y="69"/>
                </a:cubicBezTo>
                <a:cubicBezTo>
                  <a:pt x="114" y="69"/>
                  <a:pt x="126" y="66"/>
                  <a:pt x="132" y="69"/>
                </a:cubicBezTo>
                <a:cubicBezTo>
                  <a:pt x="135" y="69"/>
                  <a:pt x="129" y="72"/>
                  <a:pt x="120" y="72"/>
                </a:cubicBezTo>
                <a:cubicBezTo>
                  <a:pt x="114" y="72"/>
                  <a:pt x="111" y="72"/>
                  <a:pt x="111" y="75"/>
                </a:cubicBezTo>
                <a:cubicBezTo>
                  <a:pt x="111" y="78"/>
                  <a:pt x="99" y="72"/>
                  <a:pt x="99" y="78"/>
                </a:cubicBezTo>
                <a:cubicBezTo>
                  <a:pt x="99" y="81"/>
                  <a:pt x="111" y="84"/>
                  <a:pt x="111" y="87"/>
                </a:cubicBezTo>
                <a:cubicBezTo>
                  <a:pt x="111" y="90"/>
                  <a:pt x="120" y="87"/>
                  <a:pt x="123" y="87"/>
                </a:cubicBezTo>
                <a:cubicBezTo>
                  <a:pt x="126" y="87"/>
                  <a:pt x="117" y="90"/>
                  <a:pt x="117" y="93"/>
                </a:cubicBezTo>
                <a:cubicBezTo>
                  <a:pt x="114" y="93"/>
                  <a:pt x="123" y="96"/>
                  <a:pt x="126" y="96"/>
                </a:cubicBezTo>
                <a:cubicBezTo>
                  <a:pt x="126" y="99"/>
                  <a:pt x="132" y="99"/>
                  <a:pt x="132" y="96"/>
                </a:cubicBezTo>
                <a:cubicBezTo>
                  <a:pt x="132" y="90"/>
                  <a:pt x="138" y="78"/>
                  <a:pt x="147" y="75"/>
                </a:cubicBezTo>
                <a:cubicBezTo>
                  <a:pt x="153" y="72"/>
                  <a:pt x="150" y="69"/>
                  <a:pt x="150" y="66"/>
                </a:cubicBezTo>
                <a:cubicBezTo>
                  <a:pt x="150" y="60"/>
                  <a:pt x="156" y="63"/>
                  <a:pt x="156" y="60"/>
                </a:cubicBezTo>
                <a:cubicBezTo>
                  <a:pt x="153" y="57"/>
                  <a:pt x="156" y="57"/>
                  <a:pt x="159" y="51"/>
                </a:cubicBezTo>
                <a:cubicBezTo>
                  <a:pt x="165" y="48"/>
                  <a:pt x="168" y="51"/>
                  <a:pt x="174" y="48"/>
                </a:cubicBezTo>
                <a:cubicBezTo>
                  <a:pt x="180" y="45"/>
                  <a:pt x="183" y="48"/>
                  <a:pt x="174" y="51"/>
                </a:cubicBezTo>
                <a:cubicBezTo>
                  <a:pt x="171" y="51"/>
                  <a:pt x="174" y="57"/>
                  <a:pt x="177" y="57"/>
                </a:cubicBezTo>
                <a:cubicBezTo>
                  <a:pt x="183" y="60"/>
                  <a:pt x="177" y="63"/>
                  <a:pt x="180" y="63"/>
                </a:cubicBezTo>
                <a:cubicBezTo>
                  <a:pt x="186" y="63"/>
                  <a:pt x="183" y="69"/>
                  <a:pt x="180" y="72"/>
                </a:cubicBezTo>
                <a:cubicBezTo>
                  <a:pt x="174" y="78"/>
                  <a:pt x="180" y="78"/>
                  <a:pt x="189" y="75"/>
                </a:cubicBezTo>
                <a:cubicBezTo>
                  <a:pt x="198" y="72"/>
                  <a:pt x="192" y="78"/>
                  <a:pt x="195" y="81"/>
                </a:cubicBezTo>
                <a:cubicBezTo>
                  <a:pt x="198" y="84"/>
                  <a:pt x="207" y="78"/>
                  <a:pt x="210" y="75"/>
                </a:cubicBezTo>
                <a:cubicBezTo>
                  <a:pt x="213" y="69"/>
                  <a:pt x="219" y="69"/>
                  <a:pt x="219" y="69"/>
                </a:cubicBezTo>
                <a:cubicBezTo>
                  <a:pt x="219" y="66"/>
                  <a:pt x="216" y="63"/>
                  <a:pt x="213" y="66"/>
                </a:cubicBezTo>
                <a:cubicBezTo>
                  <a:pt x="210" y="66"/>
                  <a:pt x="201" y="66"/>
                  <a:pt x="204" y="63"/>
                </a:cubicBezTo>
                <a:cubicBezTo>
                  <a:pt x="207" y="60"/>
                  <a:pt x="204" y="60"/>
                  <a:pt x="201" y="60"/>
                </a:cubicBezTo>
                <a:cubicBezTo>
                  <a:pt x="195" y="60"/>
                  <a:pt x="189" y="57"/>
                  <a:pt x="192" y="57"/>
                </a:cubicBezTo>
                <a:cubicBezTo>
                  <a:pt x="195" y="54"/>
                  <a:pt x="189" y="48"/>
                  <a:pt x="186" y="51"/>
                </a:cubicBezTo>
                <a:cubicBezTo>
                  <a:pt x="183" y="51"/>
                  <a:pt x="183" y="45"/>
                  <a:pt x="183" y="42"/>
                </a:cubicBezTo>
                <a:cubicBezTo>
                  <a:pt x="183" y="39"/>
                  <a:pt x="174" y="39"/>
                  <a:pt x="177" y="39"/>
                </a:cubicBezTo>
                <a:cubicBezTo>
                  <a:pt x="177" y="36"/>
                  <a:pt x="171" y="36"/>
                  <a:pt x="171" y="36"/>
                </a:cubicBezTo>
                <a:cubicBezTo>
                  <a:pt x="168" y="39"/>
                  <a:pt x="165" y="39"/>
                  <a:pt x="165" y="36"/>
                </a:cubicBezTo>
                <a:cubicBezTo>
                  <a:pt x="165" y="33"/>
                  <a:pt x="159" y="33"/>
                  <a:pt x="156" y="33"/>
                </a:cubicBezTo>
                <a:cubicBezTo>
                  <a:pt x="153" y="33"/>
                  <a:pt x="153" y="27"/>
                  <a:pt x="150" y="24"/>
                </a:cubicBezTo>
                <a:cubicBezTo>
                  <a:pt x="147" y="21"/>
                  <a:pt x="144" y="30"/>
                  <a:pt x="141" y="30"/>
                </a:cubicBezTo>
                <a:cubicBezTo>
                  <a:pt x="138" y="27"/>
                  <a:pt x="144" y="24"/>
                  <a:pt x="144" y="21"/>
                </a:cubicBezTo>
                <a:cubicBezTo>
                  <a:pt x="144" y="18"/>
                  <a:pt x="135" y="15"/>
                  <a:pt x="132" y="18"/>
                </a:cubicBezTo>
                <a:cubicBezTo>
                  <a:pt x="132" y="21"/>
                  <a:pt x="129" y="12"/>
                  <a:pt x="126" y="12"/>
                </a:cubicBezTo>
                <a:cubicBezTo>
                  <a:pt x="123" y="12"/>
                  <a:pt x="126" y="15"/>
                  <a:pt x="123" y="18"/>
                </a:cubicBezTo>
                <a:cubicBezTo>
                  <a:pt x="120" y="18"/>
                  <a:pt x="117" y="21"/>
                  <a:pt x="123" y="21"/>
                </a:cubicBezTo>
                <a:cubicBezTo>
                  <a:pt x="126" y="24"/>
                  <a:pt x="129" y="36"/>
                  <a:pt x="129" y="39"/>
                </a:cubicBezTo>
                <a:cubicBezTo>
                  <a:pt x="129" y="42"/>
                  <a:pt x="117" y="30"/>
                  <a:pt x="117" y="24"/>
                </a:cubicBezTo>
                <a:cubicBezTo>
                  <a:pt x="117" y="21"/>
                  <a:pt x="111" y="15"/>
                  <a:pt x="108" y="18"/>
                </a:cubicBezTo>
                <a:cubicBezTo>
                  <a:pt x="108" y="24"/>
                  <a:pt x="102" y="24"/>
                  <a:pt x="105" y="27"/>
                </a:cubicBezTo>
                <a:cubicBezTo>
                  <a:pt x="105" y="33"/>
                  <a:pt x="102" y="33"/>
                  <a:pt x="102" y="30"/>
                </a:cubicBezTo>
                <a:cubicBezTo>
                  <a:pt x="102" y="27"/>
                  <a:pt x="96" y="24"/>
                  <a:pt x="93" y="24"/>
                </a:cubicBezTo>
                <a:cubicBezTo>
                  <a:pt x="90" y="24"/>
                  <a:pt x="99" y="21"/>
                  <a:pt x="102" y="21"/>
                </a:cubicBezTo>
                <a:cubicBezTo>
                  <a:pt x="105" y="18"/>
                  <a:pt x="99" y="15"/>
                  <a:pt x="96" y="18"/>
                </a:cubicBezTo>
                <a:cubicBezTo>
                  <a:pt x="93" y="21"/>
                  <a:pt x="87" y="15"/>
                  <a:pt x="87" y="18"/>
                </a:cubicBezTo>
                <a:cubicBezTo>
                  <a:pt x="84" y="21"/>
                  <a:pt x="81" y="18"/>
                  <a:pt x="78" y="18"/>
                </a:cubicBezTo>
                <a:cubicBezTo>
                  <a:pt x="75" y="18"/>
                  <a:pt x="72" y="24"/>
                  <a:pt x="69" y="21"/>
                </a:cubicBezTo>
                <a:cubicBezTo>
                  <a:pt x="66" y="21"/>
                  <a:pt x="66" y="27"/>
                  <a:pt x="69" y="33"/>
                </a:cubicBezTo>
                <a:cubicBezTo>
                  <a:pt x="72" y="39"/>
                  <a:pt x="75" y="33"/>
                  <a:pt x="81" y="33"/>
                </a:cubicBezTo>
                <a:close/>
                <a:moveTo>
                  <a:pt x="72" y="54"/>
                </a:moveTo>
                <a:cubicBezTo>
                  <a:pt x="75" y="54"/>
                  <a:pt x="75" y="60"/>
                  <a:pt x="78" y="57"/>
                </a:cubicBezTo>
                <a:cubicBezTo>
                  <a:pt x="81" y="57"/>
                  <a:pt x="75" y="51"/>
                  <a:pt x="72" y="48"/>
                </a:cubicBezTo>
                <a:cubicBezTo>
                  <a:pt x="69" y="45"/>
                  <a:pt x="69" y="42"/>
                  <a:pt x="63" y="42"/>
                </a:cubicBezTo>
                <a:cubicBezTo>
                  <a:pt x="60" y="45"/>
                  <a:pt x="69" y="51"/>
                  <a:pt x="72" y="54"/>
                </a:cubicBezTo>
                <a:close/>
                <a:moveTo>
                  <a:pt x="150" y="12"/>
                </a:moveTo>
                <a:cubicBezTo>
                  <a:pt x="153" y="15"/>
                  <a:pt x="147" y="15"/>
                  <a:pt x="150" y="18"/>
                </a:cubicBezTo>
                <a:cubicBezTo>
                  <a:pt x="156" y="24"/>
                  <a:pt x="186" y="15"/>
                  <a:pt x="189" y="18"/>
                </a:cubicBezTo>
                <a:cubicBezTo>
                  <a:pt x="195" y="21"/>
                  <a:pt x="165" y="24"/>
                  <a:pt x="168" y="27"/>
                </a:cubicBezTo>
                <a:cubicBezTo>
                  <a:pt x="168" y="30"/>
                  <a:pt x="192" y="30"/>
                  <a:pt x="192" y="30"/>
                </a:cubicBezTo>
                <a:cubicBezTo>
                  <a:pt x="195" y="27"/>
                  <a:pt x="198" y="33"/>
                  <a:pt x="207" y="33"/>
                </a:cubicBezTo>
                <a:cubicBezTo>
                  <a:pt x="213" y="33"/>
                  <a:pt x="213" y="30"/>
                  <a:pt x="219" y="30"/>
                </a:cubicBezTo>
                <a:cubicBezTo>
                  <a:pt x="225" y="30"/>
                  <a:pt x="234" y="27"/>
                  <a:pt x="234" y="24"/>
                </a:cubicBezTo>
                <a:cubicBezTo>
                  <a:pt x="234" y="21"/>
                  <a:pt x="252" y="18"/>
                  <a:pt x="249" y="12"/>
                </a:cubicBezTo>
                <a:cubicBezTo>
                  <a:pt x="249" y="6"/>
                  <a:pt x="231" y="9"/>
                  <a:pt x="228" y="9"/>
                </a:cubicBezTo>
                <a:cubicBezTo>
                  <a:pt x="222" y="6"/>
                  <a:pt x="213" y="3"/>
                  <a:pt x="210" y="6"/>
                </a:cubicBezTo>
                <a:cubicBezTo>
                  <a:pt x="210" y="9"/>
                  <a:pt x="207" y="9"/>
                  <a:pt x="204" y="9"/>
                </a:cubicBezTo>
                <a:cubicBezTo>
                  <a:pt x="204" y="6"/>
                  <a:pt x="204" y="0"/>
                  <a:pt x="198" y="3"/>
                </a:cubicBezTo>
                <a:cubicBezTo>
                  <a:pt x="189" y="3"/>
                  <a:pt x="198" y="12"/>
                  <a:pt x="195" y="12"/>
                </a:cubicBezTo>
                <a:cubicBezTo>
                  <a:pt x="195" y="15"/>
                  <a:pt x="186" y="12"/>
                  <a:pt x="186" y="9"/>
                </a:cubicBezTo>
                <a:cubicBezTo>
                  <a:pt x="186" y="3"/>
                  <a:pt x="177" y="12"/>
                  <a:pt x="177" y="6"/>
                </a:cubicBezTo>
                <a:cubicBezTo>
                  <a:pt x="177" y="3"/>
                  <a:pt x="168" y="0"/>
                  <a:pt x="165" y="0"/>
                </a:cubicBezTo>
                <a:cubicBezTo>
                  <a:pt x="162" y="0"/>
                  <a:pt x="168" y="3"/>
                  <a:pt x="165" y="6"/>
                </a:cubicBezTo>
                <a:cubicBezTo>
                  <a:pt x="159" y="3"/>
                  <a:pt x="159" y="3"/>
                  <a:pt x="159" y="3"/>
                </a:cubicBezTo>
                <a:cubicBezTo>
                  <a:pt x="156" y="3"/>
                  <a:pt x="159" y="6"/>
                  <a:pt x="159" y="9"/>
                </a:cubicBezTo>
                <a:cubicBezTo>
                  <a:pt x="156" y="12"/>
                  <a:pt x="153" y="3"/>
                  <a:pt x="150" y="3"/>
                </a:cubicBezTo>
                <a:cubicBezTo>
                  <a:pt x="147" y="3"/>
                  <a:pt x="147" y="6"/>
                  <a:pt x="144" y="6"/>
                </a:cubicBezTo>
                <a:cubicBezTo>
                  <a:pt x="141" y="9"/>
                  <a:pt x="147" y="12"/>
                  <a:pt x="150" y="12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647" name="Freeform 149">
            <a:extLst>
              <a:ext uri="{FF2B5EF4-FFF2-40B4-BE49-F238E27FC236}">
                <a16:creationId xmlns:a16="http://schemas.microsoft.com/office/drawing/2014/main" id="{9B589CC0-D8EF-4882-8D10-153C29C9C548}"/>
              </a:ext>
            </a:extLst>
          </p:cNvPr>
          <p:cNvSpPr>
            <a:spLocks/>
          </p:cNvSpPr>
          <p:nvPr/>
        </p:nvSpPr>
        <p:spPr bwMode="auto">
          <a:xfrm>
            <a:off x="11187114" y="2181226"/>
            <a:ext cx="100012" cy="31751"/>
          </a:xfrm>
          <a:custGeom>
            <a:avLst/>
            <a:gdLst>
              <a:gd name="T0" fmla="*/ 2147483646 w 39"/>
              <a:gd name="T1" fmla="*/ 0 h 12"/>
              <a:gd name="T2" fmla="*/ 2147483646 w 39"/>
              <a:gd name="T3" fmla="*/ 2147483646 h 12"/>
              <a:gd name="T4" fmla="*/ 2147483646 w 39"/>
              <a:gd name="T5" fmla="*/ 2147483646 h 12"/>
              <a:gd name="T6" fmla="*/ 2147483646 w 39"/>
              <a:gd name="T7" fmla="*/ 2147483646 h 12"/>
              <a:gd name="T8" fmla="*/ 2147483646 w 39"/>
              <a:gd name="T9" fmla="*/ 0 h 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" h="12">
                <a:moveTo>
                  <a:pt x="18" y="0"/>
                </a:moveTo>
                <a:cubicBezTo>
                  <a:pt x="15" y="3"/>
                  <a:pt x="0" y="0"/>
                  <a:pt x="3" y="6"/>
                </a:cubicBezTo>
                <a:cubicBezTo>
                  <a:pt x="6" y="9"/>
                  <a:pt x="18" y="6"/>
                  <a:pt x="24" y="9"/>
                </a:cubicBezTo>
                <a:cubicBezTo>
                  <a:pt x="30" y="12"/>
                  <a:pt x="39" y="9"/>
                  <a:pt x="39" y="9"/>
                </a:cubicBezTo>
                <a:cubicBezTo>
                  <a:pt x="39" y="6"/>
                  <a:pt x="18" y="0"/>
                  <a:pt x="18" y="0"/>
                </a:cubicBezTo>
                <a:close/>
              </a:path>
            </a:pathLst>
          </a:custGeom>
          <a:solidFill>
            <a:srgbClr val="3012B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48" name="Freeform 150">
            <a:extLst>
              <a:ext uri="{FF2B5EF4-FFF2-40B4-BE49-F238E27FC236}">
                <a16:creationId xmlns:a16="http://schemas.microsoft.com/office/drawing/2014/main" id="{C53D6AB2-9A63-4612-8D48-4DF7523DD0A0}"/>
              </a:ext>
            </a:extLst>
          </p:cNvPr>
          <p:cNvSpPr>
            <a:spLocks noEditPoints="1"/>
          </p:cNvSpPr>
          <p:nvPr/>
        </p:nvSpPr>
        <p:spPr bwMode="auto">
          <a:xfrm>
            <a:off x="9478965" y="2911475"/>
            <a:ext cx="496887" cy="490539"/>
          </a:xfrm>
          <a:custGeom>
            <a:avLst/>
            <a:gdLst>
              <a:gd name="T0" fmla="*/ 2147483646 w 195"/>
              <a:gd name="T1" fmla="*/ 2147483646 h 192"/>
              <a:gd name="T2" fmla="*/ 2147483646 w 195"/>
              <a:gd name="T3" fmla="*/ 2147483646 h 192"/>
              <a:gd name="T4" fmla="*/ 2147483646 w 195"/>
              <a:gd name="T5" fmla="*/ 2147483646 h 192"/>
              <a:gd name="T6" fmla="*/ 2147483646 w 195"/>
              <a:gd name="T7" fmla="*/ 2147483646 h 192"/>
              <a:gd name="T8" fmla="*/ 2147483646 w 195"/>
              <a:gd name="T9" fmla="*/ 2147483646 h 192"/>
              <a:gd name="T10" fmla="*/ 2147483646 w 195"/>
              <a:gd name="T11" fmla="*/ 2147483646 h 192"/>
              <a:gd name="T12" fmla="*/ 2147483646 w 195"/>
              <a:gd name="T13" fmla="*/ 2147483646 h 192"/>
              <a:gd name="T14" fmla="*/ 2147483646 w 195"/>
              <a:gd name="T15" fmla="*/ 2147483646 h 192"/>
              <a:gd name="T16" fmla="*/ 2147483646 w 195"/>
              <a:gd name="T17" fmla="*/ 2147483646 h 192"/>
              <a:gd name="T18" fmla="*/ 2147483646 w 195"/>
              <a:gd name="T19" fmla="*/ 2147483646 h 192"/>
              <a:gd name="T20" fmla="*/ 2147483646 w 195"/>
              <a:gd name="T21" fmla="*/ 2147483646 h 192"/>
              <a:gd name="T22" fmla="*/ 2147483646 w 195"/>
              <a:gd name="T23" fmla="*/ 2147483646 h 192"/>
              <a:gd name="T24" fmla="*/ 2147483646 w 195"/>
              <a:gd name="T25" fmla="*/ 2147483646 h 192"/>
              <a:gd name="T26" fmla="*/ 2147483646 w 195"/>
              <a:gd name="T27" fmla="*/ 2147483646 h 192"/>
              <a:gd name="T28" fmla="*/ 2147483646 w 195"/>
              <a:gd name="T29" fmla="*/ 2147483646 h 192"/>
              <a:gd name="T30" fmla="*/ 2147483646 w 195"/>
              <a:gd name="T31" fmla="*/ 2147483646 h 192"/>
              <a:gd name="T32" fmla="*/ 2147483646 w 195"/>
              <a:gd name="T33" fmla="*/ 2147483646 h 192"/>
              <a:gd name="T34" fmla="*/ 2147483646 w 195"/>
              <a:gd name="T35" fmla="*/ 2147483646 h 192"/>
              <a:gd name="T36" fmla="*/ 2147483646 w 195"/>
              <a:gd name="T37" fmla="*/ 2147483646 h 192"/>
              <a:gd name="T38" fmla="*/ 2147483646 w 195"/>
              <a:gd name="T39" fmla="*/ 2147483646 h 192"/>
              <a:gd name="T40" fmla="*/ 2147483646 w 195"/>
              <a:gd name="T41" fmla="*/ 2147483646 h 192"/>
              <a:gd name="T42" fmla="*/ 2147483646 w 195"/>
              <a:gd name="T43" fmla="*/ 2147483646 h 192"/>
              <a:gd name="T44" fmla="*/ 2147483646 w 195"/>
              <a:gd name="T45" fmla="*/ 2147483646 h 192"/>
              <a:gd name="T46" fmla="*/ 2147483646 w 195"/>
              <a:gd name="T47" fmla="*/ 2147483646 h 192"/>
              <a:gd name="T48" fmla="*/ 2147483646 w 195"/>
              <a:gd name="T49" fmla="*/ 2147483646 h 192"/>
              <a:gd name="T50" fmla="*/ 2147483646 w 195"/>
              <a:gd name="T51" fmla="*/ 2147483646 h 192"/>
              <a:gd name="T52" fmla="*/ 2147483646 w 195"/>
              <a:gd name="T53" fmla="*/ 2147483646 h 192"/>
              <a:gd name="T54" fmla="*/ 2147483646 w 195"/>
              <a:gd name="T55" fmla="*/ 2147483646 h 192"/>
              <a:gd name="T56" fmla="*/ 2147483646 w 195"/>
              <a:gd name="T57" fmla="*/ 2147483646 h 192"/>
              <a:gd name="T58" fmla="*/ 2147483646 w 195"/>
              <a:gd name="T59" fmla="*/ 2147483646 h 192"/>
              <a:gd name="T60" fmla="*/ 2147483646 w 195"/>
              <a:gd name="T61" fmla="*/ 2147483646 h 192"/>
              <a:gd name="T62" fmla="*/ 2147483646 w 195"/>
              <a:gd name="T63" fmla="*/ 2147483646 h 19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95" h="192">
                <a:moveTo>
                  <a:pt x="183" y="21"/>
                </a:moveTo>
                <a:cubicBezTo>
                  <a:pt x="180" y="18"/>
                  <a:pt x="177" y="21"/>
                  <a:pt x="171" y="24"/>
                </a:cubicBezTo>
                <a:cubicBezTo>
                  <a:pt x="168" y="24"/>
                  <a:pt x="150" y="12"/>
                  <a:pt x="147" y="6"/>
                </a:cubicBezTo>
                <a:cubicBezTo>
                  <a:pt x="144" y="0"/>
                  <a:pt x="138" y="3"/>
                  <a:pt x="141" y="9"/>
                </a:cubicBezTo>
                <a:cubicBezTo>
                  <a:pt x="144" y="12"/>
                  <a:pt x="138" y="15"/>
                  <a:pt x="138" y="21"/>
                </a:cubicBezTo>
                <a:cubicBezTo>
                  <a:pt x="138" y="27"/>
                  <a:pt x="135" y="27"/>
                  <a:pt x="135" y="30"/>
                </a:cubicBezTo>
                <a:cubicBezTo>
                  <a:pt x="138" y="33"/>
                  <a:pt x="132" y="33"/>
                  <a:pt x="126" y="33"/>
                </a:cubicBezTo>
                <a:cubicBezTo>
                  <a:pt x="123" y="33"/>
                  <a:pt x="126" y="39"/>
                  <a:pt x="123" y="39"/>
                </a:cubicBezTo>
                <a:cubicBezTo>
                  <a:pt x="117" y="42"/>
                  <a:pt x="117" y="45"/>
                  <a:pt x="120" y="48"/>
                </a:cubicBezTo>
                <a:cubicBezTo>
                  <a:pt x="123" y="48"/>
                  <a:pt x="120" y="54"/>
                  <a:pt x="120" y="57"/>
                </a:cubicBezTo>
                <a:cubicBezTo>
                  <a:pt x="120" y="60"/>
                  <a:pt x="123" y="57"/>
                  <a:pt x="126" y="54"/>
                </a:cubicBezTo>
                <a:cubicBezTo>
                  <a:pt x="129" y="51"/>
                  <a:pt x="132" y="54"/>
                  <a:pt x="132" y="51"/>
                </a:cubicBezTo>
                <a:cubicBezTo>
                  <a:pt x="132" y="48"/>
                  <a:pt x="126" y="48"/>
                  <a:pt x="126" y="45"/>
                </a:cubicBezTo>
                <a:cubicBezTo>
                  <a:pt x="126" y="39"/>
                  <a:pt x="132" y="45"/>
                  <a:pt x="135" y="42"/>
                </a:cubicBezTo>
                <a:cubicBezTo>
                  <a:pt x="138" y="42"/>
                  <a:pt x="147" y="42"/>
                  <a:pt x="153" y="48"/>
                </a:cubicBezTo>
                <a:cubicBezTo>
                  <a:pt x="156" y="51"/>
                  <a:pt x="159" y="48"/>
                  <a:pt x="159" y="45"/>
                </a:cubicBezTo>
                <a:cubicBezTo>
                  <a:pt x="159" y="39"/>
                  <a:pt x="168" y="36"/>
                  <a:pt x="174" y="36"/>
                </a:cubicBezTo>
                <a:cubicBezTo>
                  <a:pt x="183" y="36"/>
                  <a:pt x="183" y="33"/>
                  <a:pt x="180" y="30"/>
                </a:cubicBezTo>
                <a:cubicBezTo>
                  <a:pt x="180" y="30"/>
                  <a:pt x="195" y="21"/>
                  <a:pt x="195" y="18"/>
                </a:cubicBezTo>
                <a:cubicBezTo>
                  <a:pt x="192" y="15"/>
                  <a:pt x="186" y="24"/>
                  <a:pt x="183" y="21"/>
                </a:cubicBezTo>
                <a:close/>
                <a:moveTo>
                  <a:pt x="123" y="66"/>
                </a:moveTo>
                <a:cubicBezTo>
                  <a:pt x="120" y="66"/>
                  <a:pt x="117" y="78"/>
                  <a:pt x="120" y="81"/>
                </a:cubicBezTo>
                <a:cubicBezTo>
                  <a:pt x="123" y="84"/>
                  <a:pt x="114" y="90"/>
                  <a:pt x="114" y="96"/>
                </a:cubicBezTo>
                <a:cubicBezTo>
                  <a:pt x="114" y="102"/>
                  <a:pt x="108" y="102"/>
                  <a:pt x="108" y="108"/>
                </a:cubicBezTo>
                <a:cubicBezTo>
                  <a:pt x="105" y="111"/>
                  <a:pt x="102" y="111"/>
                  <a:pt x="96" y="114"/>
                </a:cubicBezTo>
                <a:cubicBezTo>
                  <a:pt x="90" y="120"/>
                  <a:pt x="87" y="114"/>
                  <a:pt x="90" y="111"/>
                </a:cubicBezTo>
                <a:cubicBezTo>
                  <a:pt x="90" y="108"/>
                  <a:pt x="81" y="114"/>
                  <a:pt x="81" y="120"/>
                </a:cubicBezTo>
                <a:cubicBezTo>
                  <a:pt x="81" y="126"/>
                  <a:pt x="72" y="129"/>
                  <a:pt x="75" y="132"/>
                </a:cubicBezTo>
                <a:cubicBezTo>
                  <a:pt x="78" y="135"/>
                  <a:pt x="66" y="138"/>
                  <a:pt x="66" y="135"/>
                </a:cubicBezTo>
                <a:cubicBezTo>
                  <a:pt x="69" y="132"/>
                  <a:pt x="60" y="132"/>
                  <a:pt x="54" y="135"/>
                </a:cubicBezTo>
                <a:cubicBezTo>
                  <a:pt x="45" y="138"/>
                  <a:pt x="42" y="132"/>
                  <a:pt x="36" y="135"/>
                </a:cubicBezTo>
                <a:cubicBezTo>
                  <a:pt x="33" y="141"/>
                  <a:pt x="24" y="147"/>
                  <a:pt x="21" y="150"/>
                </a:cubicBezTo>
                <a:cubicBezTo>
                  <a:pt x="15" y="150"/>
                  <a:pt x="18" y="156"/>
                  <a:pt x="21" y="156"/>
                </a:cubicBezTo>
                <a:cubicBezTo>
                  <a:pt x="24" y="153"/>
                  <a:pt x="30" y="156"/>
                  <a:pt x="33" y="153"/>
                </a:cubicBezTo>
                <a:cubicBezTo>
                  <a:pt x="33" y="150"/>
                  <a:pt x="51" y="147"/>
                  <a:pt x="60" y="147"/>
                </a:cubicBezTo>
                <a:cubicBezTo>
                  <a:pt x="69" y="147"/>
                  <a:pt x="63" y="150"/>
                  <a:pt x="66" y="156"/>
                </a:cubicBezTo>
                <a:cubicBezTo>
                  <a:pt x="66" y="162"/>
                  <a:pt x="75" y="159"/>
                  <a:pt x="78" y="156"/>
                </a:cubicBezTo>
                <a:cubicBezTo>
                  <a:pt x="84" y="150"/>
                  <a:pt x="87" y="150"/>
                  <a:pt x="81" y="147"/>
                </a:cubicBezTo>
                <a:cubicBezTo>
                  <a:pt x="78" y="144"/>
                  <a:pt x="84" y="141"/>
                  <a:pt x="87" y="147"/>
                </a:cubicBezTo>
                <a:cubicBezTo>
                  <a:pt x="87" y="150"/>
                  <a:pt x="96" y="150"/>
                  <a:pt x="99" y="144"/>
                </a:cubicBezTo>
                <a:cubicBezTo>
                  <a:pt x="102" y="141"/>
                  <a:pt x="105" y="147"/>
                  <a:pt x="108" y="147"/>
                </a:cubicBezTo>
                <a:cubicBezTo>
                  <a:pt x="111" y="144"/>
                  <a:pt x="114" y="135"/>
                  <a:pt x="114" y="138"/>
                </a:cubicBezTo>
                <a:cubicBezTo>
                  <a:pt x="114" y="144"/>
                  <a:pt x="123" y="141"/>
                  <a:pt x="126" y="138"/>
                </a:cubicBezTo>
                <a:cubicBezTo>
                  <a:pt x="129" y="132"/>
                  <a:pt x="126" y="126"/>
                  <a:pt x="129" y="120"/>
                </a:cubicBezTo>
                <a:cubicBezTo>
                  <a:pt x="132" y="117"/>
                  <a:pt x="135" y="108"/>
                  <a:pt x="132" y="105"/>
                </a:cubicBezTo>
                <a:cubicBezTo>
                  <a:pt x="129" y="99"/>
                  <a:pt x="138" y="96"/>
                  <a:pt x="141" y="93"/>
                </a:cubicBezTo>
                <a:cubicBezTo>
                  <a:pt x="147" y="87"/>
                  <a:pt x="138" y="69"/>
                  <a:pt x="135" y="63"/>
                </a:cubicBezTo>
                <a:cubicBezTo>
                  <a:pt x="135" y="57"/>
                  <a:pt x="126" y="63"/>
                  <a:pt x="123" y="66"/>
                </a:cubicBezTo>
                <a:close/>
                <a:moveTo>
                  <a:pt x="48" y="153"/>
                </a:moveTo>
                <a:cubicBezTo>
                  <a:pt x="48" y="156"/>
                  <a:pt x="42" y="153"/>
                  <a:pt x="39" y="156"/>
                </a:cubicBezTo>
                <a:cubicBezTo>
                  <a:pt x="33" y="156"/>
                  <a:pt x="33" y="168"/>
                  <a:pt x="36" y="171"/>
                </a:cubicBezTo>
                <a:cubicBezTo>
                  <a:pt x="39" y="171"/>
                  <a:pt x="42" y="171"/>
                  <a:pt x="42" y="168"/>
                </a:cubicBezTo>
                <a:cubicBezTo>
                  <a:pt x="45" y="162"/>
                  <a:pt x="48" y="162"/>
                  <a:pt x="51" y="165"/>
                </a:cubicBezTo>
                <a:cubicBezTo>
                  <a:pt x="57" y="165"/>
                  <a:pt x="60" y="159"/>
                  <a:pt x="60" y="153"/>
                </a:cubicBezTo>
                <a:cubicBezTo>
                  <a:pt x="60" y="150"/>
                  <a:pt x="51" y="150"/>
                  <a:pt x="48" y="153"/>
                </a:cubicBezTo>
                <a:close/>
                <a:moveTo>
                  <a:pt x="27" y="165"/>
                </a:moveTo>
                <a:cubicBezTo>
                  <a:pt x="27" y="162"/>
                  <a:pt x="18" y="162"/>
                  <a:pt x="18" y="159"/>
                </a:cubicBezTo>
                <a:cubicBezTo>
                  <a:pt x="18" y="156"/>
                  <a:pt x="12" y="159"/>
                  <a:pt x="9" y="162"/>
                </a:cubicBezTo>
                <a:cubicBezTo>
                  <a:pt x="3" y="165"/>
                  <a:pt x="0" y="165"/>
                  <a:pt x="3" y="171"/>
                </a:cubicBezTo>
                <a:cubicBezTo>
                  <a:pt x="6" y="174"/>
                  <a:pt x="9" y="171"/>
                  <a:pt x="9" y="168"/>
                </a:cubicBezTo>
                <a:cubicBezTo>
                  <a:pt x="12" y="162"/>
                  <a:pt x="15" y="171"/>
                  <a:pt x="12" y="177"/>
                </a:cubicBezTo>
                <a:cubicBezTo>
                  <a:pt x="9" y="183"/>
                  <a:pt x="12" y="192"/>
                  <a:pt x="15" y="192"/>
                </a:cubicBezTo>
                <a:cubicBezTo>
                  <a:pt x="18" y="192"/>
                  <a:pt x="24" y="180"/>
                  <a:pt x="27" y="174"/>
                </a:cubicBezTo>
                <a:cubicBezTo>
                  <a:pt x="33" y="165"/>
                  <a:pt x="27" y="168"/>
                  <a:pt x="27" y="165"/>
                </a:cubicBezTo>
                <a:close/>
              </a:path>
            </a:pathLst>
          </a:custGeom>
          <a:solidFill>
            <a:srgbClr val="FF000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49" name="Freeform 151">
            <a:extLst>
              <a:ext uri="{FF2B5EF4-FFF2-40B4-BE49-F238E27FC236}">
                <a16:creationId xmlns:a16="http://schemas.microsoft.com/office/drawing/2014/main" id="{DA15DD58-233D-44C6-837A-47993DD115B6}"/>
              </a:ext>
            </a:extLst>
          </p:cNvPr>
          <p:cNvSpPr>
            <a:spLocks noEditPoints="1"/>
          </p:cNvSpPr>
          <p:nvPr/>
        </p:nvSpPr>
        <p:spPr bwMode="auto">
          <a:xfrm>
            <a:off x="9118602" y="3786188"/>
            <a:ext cx="282575" cy="390525"/>
          </a:xfrm>
          <a:custGeom>
            <a:avLst/>
            <a:gdLst>
              <a:gd name="T0" fmla="*/ 2147483646 w 111"/>
              <a:gd name="T1" fmla="*/ 2147483646 h 153"/>
              <a:gd name="T2" fmla="*/ 2147483646 w 111"/>
              <a:gd name="T3" fmla="*/ 2147483646 h 153"/>
              <a:gd name="T4" fmla="*/ 2147483646 w 111"/>
              <a:gd name="T5" fmla="*/ 2147483646 h 153"/>
              <a:gd name="T6" fmla="*/ 2147483646 w 111"/>
              <a:gd name="T7" fmla="*/ 2147483646 h 153"/>
              <a:gd name="T8" fmla="*/ 2147483646 w 111"/>
              <a:gd name="T9" fmla="*/ 2147483646 h 153"/>
              <a:gd name="T10" fmla="*/ 2147483646 w 111"/>
              <a:gd name="T11" fmla="*/ 2147483646 h 153"/>
              <a:gd name="T12" fmla="*/ 2147483646 w 111"/>
              <a:gd name="T13" fmla="*/ 2147483646 h 153"/>
              <a:gd name="T14" fmla="*/ 2147483646 w 111"/>
              <a:gd name="T15" fmla="*/ 2147483646 h 153"/>
              <a:gd name="T16" fmla="*/ 2147483646 w 111"/>
              <a:gd name="T17" fmla="*/ 2147483646 h 153"/>
              <a:gd name="T18" fmla="*/ 2147483646 w 111"/>
              <a:gd name="T19" fmla="*/ 2147483646 h 153"/>
              <a:gd name="T20" fmla="*/ 2147483646 w 111"/>
              <a:gd name="T21" fmla="*/ 2147483646 h 153"/>
              <a:gd name="T22" fmla="*/ 2147483646 w 111"/>
              <a:gd name="T23" fmla="*/ 2147483646 h 153"/>
              <a:gd name="T24" fmla="*/ 2147483646 w 111"/>
              <a:gd name="T25" fmla="*/ 2147483646 h 153"/>
              <a:gd name="T26" fmla="*/ 2147483646 w 111"/>
              <a:gd name="T27" fmla="*/ 2147483646 h 153"/>
              <a:gd name="T28" fmla="*/ 2147483646 w 111"/>
              <a:gd name="T29" fmla="*/ 2147483646 h 153"/>
              <a:gd name="T30" fmla="*/ 2147483646 w 111"/>
              <a:gd name="T31" fmla="*/ 2147483646 h 153"/>
              <a:gd name="T32" fmla="*/ 2147483646 w 111"/>
              <a:gd name="T33" fmla="*/ 2147483646 h 153"/>
              <a:gd name="T34" fmla="*/ 2147483646 w 111"/>
              <a:gd name="T35" fmla="*/ 2147483646 h 153"/>
              <a:gd name="T36" fmla="*/ 2147483646 w 111"/>
              <a:gd name="T37" fmla="*/ 2147483646 h 153"/>
              <a:gd name="T38" fmla="*/ 2147483646 w 111"/>
              <a:gd name="T39" fmla="*/ 2147483646 h 153"/>
              <a:gd name="T40" fmla="*/ 2147483646 w 111"/>
              <a:gd name="T41" fmla="*/ 2147483646 h 153"/>
              <a:gd name="T42" fmla="*/ 2147483646 w 111"/>
              <a:gd name="T43" fmla="*/ 2147483646 h 153"/>
              <a:gd name="T44" fmla="*/ 2147483646 w 111"/>
              <a:gd name="T45" fmla="*/ 2147483646 h 153"/>
              <a:gd name="T46" fmla="*/ 2147483646 w 111"/>
              <a:gd name="T47" fmla="*/ 2147483646 h 153"/>
              <a:gd name="T48" fmla="*/ 2147483646 w 111"/>
              <a:gd name="T49" fmla="*/ 2147483646 h 153"/>
              <a:gd name="T50" fmla="*/ 2147483646 w 111"/>
              <a:gd name="T51" fmla="*/ 2147483646 h 153"/>
              <a:gd name="T52" fmla="*/ 2147483646 w 111"/>
              <a:gd name="T53" fmla="*/ 2147483646 h 153"/>
              <a:gd name="T54" fmla="*/ 2147483646 w 111"/>
              <a:gd name="T55" fmla="*/ 2147483646 h 153"/>
              <a:gd name="T56" fmla="*/ 2147483646 w 111"/>
              <a:gd name="T57" fmla="*/ 2147483646 h 153"/>
              <a:gd name="T58" fmla="*/ 2147483646 w 111"/>
              <a:gd name="T59" fmla="*/ 2147483646 h 153"/>
              <a:gd name="T60" fmla="*/ 2147483646 w 111"/>
              <a:gd name="T61" fmla="*/ 2147483646 h 153"/>
              <a:gd name="T62" fmla="*/ 2147483646 w 111"/>
              <a:gd name="T63" fmla="*/ 2147483646 h 153"/>
              <a:gd name="T64" fmla="*/ 2147483646 w 111"/>
              <a:gd name="T65" fmla="*/ 2147483646 h 153"/>
              <a:gd name="T66" fmla="*/ 2147483646 w 111"/>
              <a:gd name="T67" fmla="*/ 2147483646 h 153"/>
              <a:gd name="T68" fmla="*/ 2147483646 w 111"/>
              <a:gd name="T69" fmla="*/ 2147483646 h 153"/>
              <a:gd name="T70" fmla="*/ 2147483646 w 111"/>
              <a:gd name="T71" fmla="*/ 2147483646 h 153"/>
              <a:gd name="T72" fmla="*/ 2147483646 w 111"/>
              <a:gd name="T73" fmla="*/ 2147483646 h 153"/>
              <a:gd name="T74" fmla="*/ 2147483646 w 111"/>
              <a:gd name="T75" fmla="*/ 2147483646 h 153"/>
              <a:gd name="T76" fmla="*/ 2147483646 w 111"/>
              <a:gd name="T77" fmla="*/ 2147483646 h 153"/>
              <a:gd name="T78" fmla="*/ 2147483646 w 111"/>
              <a:gd name="T79" fmla="*/ 2147483646 h 153"/>
              <a:gd name="T80" fmla="*/ 2147483646 w 111"/>
              <a:gd name="T81" fmla="*/ 2147483646 h 153"/>
              <a:gd name="T82" fmla="*/ 2147483646 w 111"/>
              <a:gd name="T83" fmla="*/ 2147483646 h 153"/>
              <a:gd name="T84" fmla="*/ 2147483646 w 111"/>
              <a:gd name="T85" fmla="*/ 2147483646 h 153"/>
              <a:gd name="T86" fmla="*/ 2147483646 w 111"/>
              <a:gd name="T87" fmla="*/ 2147483646 h 153"/>
              <a:gd name="T88" fmla="*/ 2147483646 w 111"/>
              <a:gd name="T89" fmla="*/ 2147483646 h 153"/>
              <a:gd name="T90" fmla="*/ 2147483646 w 111"/>
              <a:gd name="T91" fmla="*/ 2147483646 h 153"/>
              <a:gd name="T92" fmla="*/ 2147483646 w 111"/>
              <a:gd name="T93" fmla="*/ 2147483646 h 153"/>
              <a:gd name="T94" fmla="*/ 2147483646 w 111"/>
              <a:gd name="T95" fmla="*/ 2147483646 h 153"/>
              <a:gd name="T96" fmla="*/ 2147483646 w 111"/>
              <a:gd name="T97" fmla="*/ 2147483646 h 153"/>
              <a:gd name="T98" fmla="*/ 2147483646 w 111"/>
              <a:gd name="T99" fmla="*/ 2147483646 h 153"/>
              <a:gd name="T100" fmla="*/ 2147483646 w 111"/>
              <a:gd name="T101" fmla="*/ 2147483646 h 153"/>
              <a:gd name="T102" fmla="*/ 2147483646 w 111"/>
              <a:gd name="T103" fmla="*/ 2147483646 h 153"/>
              <a:gd name="T104" fmla="*/ 2147483646 w 111"/>
              <a:gd name="T105" fmla="*/ 2147483646 h 153"/>
              <a:gd name="T106" fmla="*/ 2147483646 w 111"/>
              <a:gd name="T107" fmla="*/ 2147483646 h 153"/>
              <a:gd name="T108" fmla="*/ 2147483646 w 111"/>
              <a:gd name="T109" fmla="*/ 2147483646 h 15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11" h="153">
                <a:moveTo>
                  <a:pt x="60" y="60"/>
                </a:moveTo>
                <a:cubicBezTo>
                  <a:pt x="66" y="57"/>
                  <a:pt x="75" y="66"/>
                  <a:pt x="72" y="69"/>
                </a:cubicBezTo>
                <a:cubicBezTo>
                  <a:pt x="72" y="72"/>
                  <a:pt x="72" y="81"/>
                  <a:pt x="75" y="78"/>
                </a:cubicBezTo>
                <a:cubicBezTo>
                  <a:pt x="78" y="75"/>
                  <a:pt x="84" y="81"/>
                  <a:pt x="81" y="84"/>
                </a:cubicBezTo>
                <a:cubicBezTo>
                  <a:pt x="78" y="87"/>
                  <a:pt x="84" y="93"/>
                  <a:pt x="87" y="99"/>
                </a:cubicBezTo>
                <a:cubicBezTo>
                  <a:pt x="87" y="102"/>
                  <a:pt x="90" y="99"/>
                  <a:pt x="90" y="96"/>
                </a:cubicBezTo>
                <a:cubicBezTo>
                  <a:pt x="90" y="90"/>
                  <a:pt x="90" y="90"/>
                  <a:pt x="96" y="87"/>
                </a:cubicBezTo>
                <a:cubicBezTo>
                  <a:pt x="99" y="84"/>
                  <a:pt x="96" y="81"/>
                  <a:pt x="93" y="75"/>
                </a:cubicBezTo>
                <a:cubicBezTo>
                  <a:pt x="90" y="69"/>
                  <a:pt x="78" y="72"/>
                  <a:pt x="78" y="66"/>
                </a:cubicBezTo>
                <a:cubicBezTo>
                  <a:pt x="78" y="60"/>
                  <a:pt x="72" y="60"/>
                  <a:pt x="72" y="57"/>
                </a:cubicBezTo>
                <a:cubicBezTo>
                  <a:pt x="72" y="54"/>
                  <a:pt x="63" y="51"/>
                  <a:pt x="57" y="54"/>
                </a:cubicBezTo>
                <a:cubicBezTo>
                  <a:pt x="51" y="57"/>
                  <a:pt x="54" y="48"/>
                  <a:pt x="51" y="42"/>
                </a:cubicBezTo>
                <a:cubicBezTo>
                  <a:pt x="45" y="39"/>
                  <a:pt x="54" y="33"/>
                  <a:pt x="57" y="27"/>
                </a:cubicBezTo>
                <a:cubicBezTo>
                  <a:pt x="63" y="21"/>
                  <a:pt x="57" y="12"/>
                  <a:pt x="57" y="9"/>
                </a:cubicBezTo>
                <a:cubicBezTo>
                  <a:pt x="57" y="3"/>
                  <a:pt x="57" y="3"/>
                  <a:pt x="54" y="3"/>
                </a:cubicBezTo>
                <a:cubicBezTo>
                  <a:pt x="54" y="6"/>
                  <a:pt x="42" y="0"/>
                  <a:pt x="39" y="3"/>
                </a:cubicBezTo>
                <a:cubicBezTo>
                  <a:pt x="36" y="6"/>
                  <a:pt x="39" y="27"/>
                  <a:pt x="36" y="30"/>
                </a:cubicBezTo>
                <a:cubicBezTo>
                  <a:pt x="36" y="30"/>
                  <a:pt x="33" y="27"/>
                  <a:pt x="30" y="27"/>
                </a:cubicBezTo>
                <a:cubicBezTo>
                  <a:pt x="30" y="30"/>
                  <a:pt x="33" y="42"/>
                  <a:pt x="33" y="42"/>
                </a:cubicBezTo>
                <a:cubicBezTo>
                  <a:pt x="36" y="42"/>
                  <a:pt x="39" y="48"/>
                  <a:pt x="36" y="51"/>
                </a:cubicBezTo>
                <a:cubicBezTo>
                  <a:pt x="36" y="57"/>
                  <a:pt x="42" y="57"/>
                  <a:pt x="48" y="57"/>
                </a:cubicBezTo>
                <a:cubicBezTo>
                  <a:pt x="54" y="54"/>
                  <a:pt x="54" y="60"/>
                  <a:pt x="60" y="60"/>
                </a:cubicBezTo>
                <a:close/>
                <a:moveTo>
                  <a:pt x="39" y="63"/>
                </a:moveTo>
                <a:cubicBezTo>
                  <a:pt x="39" y="66"/>
                  <a:pt x="42" y="75"/>
                  <a:pt x="48" y="75"/>
                </a:cubicBezTo>
                <a:cubicBezTo>
                  <a:pt x="57" y="72"/>
                  <a:pt x="36" y="57"/>
                  <a:pt x="39" y="63"/>
                </a:cubicBezTo>
                <a:close/>
                <a:moveTo>
                  <a:pt x="57" y="93"/>
                </a:moveTo>
                <a:cubicBezTo>
                  <a:pt x="57" y="93"/>
                  <a:pt x="63" y="93"/>
                  <a:pt x="63" y="90"/>
                </a:cubicBezTo>
                <a:cubicBezTo>
                  <a:pt x="63" y="87"/>
                  <a:pt x="66" y="96"/>
                  <a:pt x="63" y="99"/>
                </a:cubicBezTo>
                <a:cubicBezTo>
                  <a:pt x="60" y="102"/>
                  <a:pt x="60" y="111"/>
                  <a:pt x="66" y="111"/>
                </a:cubicBezTo>
                <a:cubicBezTo>
                  <a:pt x="69" y="114"/>
                  <a:pt x="78" y="96"/>
                  <a:pt x="78" y="93"/>
                </a:cubicBezTo>
                <a:cubicBezTo>
                  <a:pt x="75" y="90"/>
                  <a:pt x="72" y="96"/>
                  <a:pt x="72" y="93"/>
                </a:cubicBezTo>
                <a:cubicBezTo>
                  <a:pt x="75" y="87"/>
                  <a:pt x="60" y="78"/>
                  <a:pt x="57" y="78"/>
                </a:cubicBezTo>
                <a:cubicBezTo>
                  <a:pt x="51" y="81"/>
                  <a:pt x="51" y="96"/>
                  <a:pt x="57" y="93"/>
                </a:cubicBezTo>
                <a:close/>
                <a:moveTo>
                  <a:pt x="18" y="102"/>
                </a:moveTo>
                <a:cubicBezTo>
                  <a:pt x="12" y="108"/>
                  <a:pt x="0" y="117"/>
                  <a:pt x="3" y="120"/>
                </a:cubicBezTo>
                <a:cubicBezTo>
                  <a:pt x="6" y="123"/>
                  <a:pt x="18" y="105"/>
                  <a:pt x="24" y="99"/>
                </a:cubicBezTo>
                <a:cubicBezTo>
                  <a:pt x="30" y="96"/>
                  <a:pt x="27" y="93"/>
                  <a:pt x="27" y="87"/>
                </a:cubicBezTo>
                <a:cubicBezTo>
                  <a:pt x="24" y="84"/>
                  <a:pt x="21" y="96"/>
                  <a:pt x="18" y="102"/>
                </a:cubicBezTo>
                <a:close/>
                <a:moveTo>
                  <a:pt x="75" y="108"/>
                </a:moveTo>
                <a:cubicBezTo>
                  <a:pt x="78" y="111"/>
                  <a:pt x="87" y="105"/>
                  <a:pt x="84" y="102"/>
                </a:cubicBezTo>
                <a:cubicBezTo>
                  <a:pt x="81" y="99"/>
                  <a:pt x="75" y="105"/>
                  <a:pt x="75" y="108"/>
                </a:cubicBezTo>
                <a:close/>
                <a:moveTo>
                  <a:pt x="105" y="132"/>
                </a:moveTo>
                <a:cubicBezTo>
                  <a:pt x="111" y="129"/>
                  <a:pt x="105" y="117"/>
                  <a:pt x="105" y="108"/>
                </a:cubicBezTo>
                <a:cubicBezTo>
                  <a:pt x="105" y="99"/>
                  <a:pt x="93" y="102"/>
                  <a:pt x="96" y="108"/>
                </a:cubicBezTo>
                <a:cubicBezTo>
                  <a:pt x="99" y="114"/>
                  <a:pt x="90" y="108"/>
                  <a:pt x="90" y="114"/>
                </a:cubicBezTo>
                <a:cubicBezTo>
                  <a:pt x="90" y="120"/>
                  <a:pt x="81" y="114"/>
                  <a:pt x="84" y="120"/>
                </a:cubicBezTo>
                <a:cubicBezTo>
                  <a:pt x="84" y="123"/>
                  <a:pt x="75" y="120"/>
                  <a:pt x="72" y="117"/>
                </a:cubicBezTo>
                <a:cubicBezTo>
                  <a:pt x="69" y="114"/>
                  <a:pt x="66" y="123"/>
                  <a:pt x="60" y="123"/>
                </a:cubicBezTo>
                <a:cubicBezTo>
                  <a:pt x="54" y="126"/>
                  <a:pt x="51" y="135"/>
                  <a:pt x="54" y="135"/>
                </a:cubicBezTo>
                <a:cubicBezTo>
                  <a:pt x="60" y="135"/>
                  <a:pt x="60" y="129"/>
                  <a:pt x="66" y="129"/>
                </a:cubicBezTo>
                <a:cubicBezTo>
                  <a:pt x="69" y="132"/>
                  <a:pt x="69" y="126"/>
                  <a:pt x="75" y="126"/>
                </a:cubicBezTo>
                <a:cubicBezTo>
                  <a:pt x="78" y="129"/>
                  <a:pt x="75" y="144"/>
                  <a:pt x="84" y="147"/>
                </a:cubicBezTo>
                <a:cubicBezTo>
                  <a:pt x="90" y="147"/>
                  <a:pt x="90" y="153"/>
                  <a:pt x="96" y="153"/>
                </a:cubicBezTo>
                <a:cubicBezTo>
                  <a:pt x="99" y="153"/>
                  <a:pt x="93" y="141"/>
                  <a:pt x="93" y="138"/>
                </a:cubicBezTo>
                <a:cubicBezTo>
                  <a:pt x="96" y="135"/>
                  <a:pt x="102" y="138"/>
                  <a:pt x="105" y="132"/>
                </a:cubicBezTo>
                <a:close/>
              </a:path>
            </a:pathLst>
          </a:custGeom>
          <a:solidFill>
            <a:srgbClr val="3012B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Freeform 152">
            <a:extLst>
              <a:ext uri="{FF2B5EF4-FFF2-40B4-BE49-F238E27FC236}">
                <a16:creationId xmlns:a16="http://schemas.microsoft.com/office/drawing/2014/main" id="{AF3894DE-3587-4231-9C43-FFECA7118567}"/>
              </a:ext>
            </a:extLst>
          </p:cNvPr>
          <p:cNvSpPr>
            <a:spLocks noEditPoints="1"/>
          </p:cNvSpPr>
          <p:nvPr/>
        </p:nvSpPr>
        <p:spPr bwMode="auto">
          <a:xfrm>
            <a:off x="9809163" y="4414839"/>
            <a:ext cx="366712" cy="228600"/>
          </a:xfrm>
          <a:custGeom>
            <a:avLst/>
            <a:gdLst>
              <a:gd name="T0" fmla="*/ 102 w 144"/>
              <a:gd name="T1" fmla="*/ 84 h 90"/>
              <a:gd name="T2" fmla="*/ 96 w 144"/>
              <a:gd name="T3" fmla="*/ 75 h 90"/>
              <a:gd name="T4" fmla="*/ 84 w 144"/>
              <a:gd name="T5" fmla="*/ 72 h 90"/>
              <a:gd name="T6" fmla="*/ 75 w 144"/>
              <a:gd name="T7" fmla="*/ 57 h 90"/>
              <a:gd name="T8" fmla="*/ 72 w 144"/>
              <a:gd name="T9" fmla="*/ 48 h 90"/>
              <a:gd name="T10" fmla="*/ 75 w 144"/>
              <a:gd name="T11" fmla="*/ 39 h 90"/>
              <a:gd name="T12" fmla="*/ 54 w 144"/>
              <a:gd name="T13" fmla="*/ 27 h 90"/>
              <a:gd name="T14" fmla="*/ 9 w 144"/>
              <a:gd name="T15" fmla="*/ 3 h 90"/>
              <a:gd name="T16" fmla="*/ 0 w 144"/>
              <a:gd name="T17" fmla="*/ 0 h 90"/>
              <a:gd name="T18" fmla="*/ 0 w 144"/>
              <a:gd name="T19" fmla="*/ 72 h 90"/>
              <a:gd name="T20" fmla="*/ 12 w 144"/>
              <a:gd name="T21" fmla="*/ 75 h 90"/>
              <a:gd name="T22" fmla="*/ 27 w 144"/>
              <a:gd name="T23" fmla="*/ 69 h 90"/>
              <a:gd name="T24" fmla="*/ 33 w 144"/>
              <a:gd name="T25" fmla="*/ 60 h 90"/>
              <a:gd name="T26" fmla="*/ 57 w 144"/>
              <a:gd name="T27" fmla="*/ 66 h 90"/>
              <a:gd name="T28" fmla="*/ 81 w 144"/>
              <a:gd name="T29" fmla="*/ 87 h 90"/>
              <a:gd name="T30" fmla="*/ 105 w 144"/>
              <a:gd name="T31" fmla="*/ 90 h 90"/>
              <a:gd name="T32" fmla="*/ 102 w 144"/>
              <a:gd name="T33" fmla="*/ 84 h 90"/>
              <a:gd name="T34" fmla="*/ 123 w 144"/>
              <a:gd name="T35" fmla="*/ 24 h 90"/>
              <a:gd name="T36" fmla="*/ 108 w 144"/>
              <a:gd name="T37" fmla="*/ 33 h 90"/>
              <a:gd name="T38" fmla="*/ 84 w 144"/>
              <a:gd name="T39" fmla="*/ 33 h 90"/>
              <a:gd name="T40" fmla="*/ 102 w 144"/>
              <a:gd name="T41" fmla="*/ 42 h 90"/>
              <a:gd name="T42" fmla="*/ 126 w 144"/>
              <a:gd name="T43" fmla="*/ 30 h 90"/>
              <a:gd name="T44" fmla="*/ 129 w 144"/>
              <a:gd name="T45" fmla="*/ 21 h 90"/>
              <a:gd name="T46" fmla="*/ 123 w 144"/>
              <a:gd name="T47" fmla="*/ 24 h 90"/>
              <a:gd name="T48" fmla="*/ 135 w 144"/>
              <a:gd name="T49" fmla="*/ 12 h 90"/>
              <a:gd name="T50" fmla="*/ 129 w 144"/>
              <a:gd name="T51" fmla="*/ 12 h 90"/>
              <a:gd name="T52" fmla="*/ 138 w 144"/>
              <a:gd name="T53" fmla="*/ 24 h 90"/>
              <a:gd name="T54" fmla="*/ 135 w 144"/>
              <a:gd name="T55" fmla="*/ 12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44" h="90">
                <a:moveTo>
                  <a:pt x="102" y="84"/>
                </a:moveTo>
                <a:cubicBezTo>
                  <a:pt x="102" y="84"/>
                  <a:pt x="96" y="78"/>
                  <a:pt x="96" y="75"/>
                </a:cubicBezTo>
                <a:cubicBezTo>
                  <a:pt x="96" y="75"/>
                  <a:pt x="90" y="75"/>
                  <a:pt x="84" y="72"/>
                </a:cubicBezTo>
                <a:cubicBezTo>
                  <a:pt x="78" y="69"/>
                  <a:pt x="81" y="57"/>
                  <a:pt x="75" y="57"/>
                </a:cubicBezTo>
                <a:cubicBezTo>
                  <a:pt x="72" y="54"/>
                  <a:pt x="66" y="45"/>
                  <a:pt x="72" y="48"/>
                </a:cubicBezTo>
                <a:cubicBezTo>
                  <a:pt x="78" y="48"/>
                  <a:pt x="81" y="45"/>
                  <a:pt x="75" y="39"/>
                </a:cubicBezTo>
                <a:cubicBezTo>
                  <a:pt x="72" y="36"/>
                  <a:pt x="54" y="33"/>
                  <a:pt x="54" y="27"/>
                </a:cubicBezTo>
                <a:cubicBezTo>
                  <a:pt x="54" y="21"/>
                  <a:pt x="21" y="6"/>
                  <a:pt x="9" y="3"/>
                </a:cubicBezTo>
                <a:cubicBezTo>
                  <a:pt x="6" y="3"/>
                  <a:pt x="3" y="0"/>
                  <a:pt x="0" y="0"/>
                </a:cubicBezTo>
                <a:cubicBezTo>
                  <a:pt x="0" y="72"/>
                  <a:pt x="0" y="72"/>
                  <a:pt x="0" y="72"/>
                </a:cubicBezTo>
                <a:cubicBezTo>
                  <a:pt x="3" y="72"/>
                  <a:pt x="9" y="75"/>
                  <a:pt x="12" y="75"/>
                </a:cubicBezTo>
                <a:cubicBezTo>
                  <a:pt x="27" y="75"/>
                  <a:pt x="24" y="69"/>
                  <a:pt x="27" y="69"/>
                </a:cubicBezTo>
                <a:cubicBezTo>
                  <a:pt x="30" y="69"/>
                  <a:pt x="30" y="63"/>
                  <a:pt x="33" y="60"/>
                </a:cubicBezTo>
                <a:cubicBezTo>
                  <a:pt x="36" y="57"/>
                  <a:pt x="48" y="60"/>
                  <a:pt x="57" y="66"/>
                </a:cubicBezTo>
                <a:cubicBezTo>
                  <a:pt x="63" y="72"/>
                  <a:pt x="72" y="87"/>
                  <a:pt x="81" y="87"/>
                </a:cubicBezTo>
                <a:cubicBezTo>
                  <a:pt x="90" y="84"/>
                  <a:pt x="99" y="90"/>
                  <a:pt x="105" y="90"/>
                </a:cubicBezTo>
                <a:cubicBezTo>
                  <a:pt x="111" y="90"/>
                  <a:pt x="105" y="84"/>
                  <a:pt x="102" y="84"/>
                </a:cubicBezTo>
                <a:close/>
                <a:moveTo>
                  <a:pt x="123" y="24"/>
                </a:moveTo>
                <a:cubicBezTo>
                  <a:pt x="123" y="27"/>
                  <a:pt x="117" y="30"/>
                  <a:pt x="108" y="33"/>
                </a:cubicBezTo>
                <a:cubicBezTo>
                  <a:pt x="99" y="36"/>
                  <a:pt x="84" y="30"/>
                  <a:pt x="84" y="33"/>
                </a:cubicBezTo>
                <a:cubicBezTo>
                  <a:pt x="84" y="36"/>
                  <a:pt x="93" y="42"/>
                  <a:pt x="102" y="42"/>
                </a:cubicBezTo>
                <a:cubicBezTo>
                  <a:pt x="111" y="42"/>
                  <a:pt x="126" y="33"/>
                  <a:pt x="126" y="30"/>
                </a:cubicBezTo>
                <a:cubicBezTo>
                  <a:pt x="126" y="27"/>
                  <a:pt x="132" y="24"/>
                  <a:pt x="129" y="21"/>
                </a:cubicBezTo>
                <a:cubicBezTo>
                  <a:pt x="126" y="18"/>
                  <a:pt x="123" y="21"/>
                  <a:pt x="123" y="24"/>
                </a:cubicBezTo>
                <a:close/>
                <a:moveTo>
                  <a:pt x="135" y="12"/>
                </a:moveTo>
                <a:cubicBezTo>
                  <a:pt x="129" y="9"/>
                  <a:pt x="123" y="6"/>
                  <a:pt x="129" y="12"/>
                </a:cubicBezTo>
                <a:cubicBezTo>
                  <a:pt x="138" y="18"/>
                  <a:pt x="132" y="24"/>
                  <a:pt x="138" y="24"/>
                </a:cubicBezTo>
                <a:cubicBezTo>
                  <a:pt x="144" y="21"/>
                  <a:pt x="138" y="15"/>
                  <a:pt x="135" y="12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651" name="Freeform 153">
            <a:extLst>
              <a:ext uri="{FF2B5EF4-FFF2-40B4-BE49-F238E27FC236}">
                <a16:creationId xmlns:a16="http://schemas.microsoft.com/office/drawing/2014/main" id="{7E4273FB-7D51-43D9-88B5-7B85DE473E2D}"/>
              </a:ext>
            </a:extLst>
          </p:cNvPr>
          <p:cNvSpPr>
            <a:spLocks/>
          </p:cNvSpPr>
          <p:nvPr/>
        </p:nvSpPr>
        <p:spPr bwMode="auto">
          <a:xfrm>
            <a:off x="8069263" y="4054475"/>
            <a:ext cx="61912" cy="114300"/>
          </a:xfrm>
          <a:custGeom>
            <a:avLst/>
            <a:gdLst>
              <a:gd name="T0" fmla="*/ 2147483646 w 24"/>
              <a:gd name="T1" fmla="*/ 0 h 45"/>
              <a:gd name="T2" fmla="*/ 2147483646 w 24"/>
              <a:gd name="T3" fmla="*/ 2147483646 h 45"/>
              <a:gd name="T4" fmla="*/ 2147483646 w 24"/>
              <a:gd name="T5" fmla="*/ 2147483646 h 45"/>
              <a:gd name="T6" fmla="*/ 2147483646 w 24"/>
              <a:gd name="T7" fmla="*/ 2147483646 h 45"/>
              <a:gd name="T8" fmla="*/ 2147483646 w 24"/>
              <a:gd name="T9" fmla="*/ 2147483646 h 45"/>
              <a:gd name="T10" fmla="*/ 2147483646 w 24"/>
              <a:gd name="T11" fmla="*/ 0 h 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" h="45">
                <a:moveTo>
                  <a:pt x="6" y="0"/>
                </a:moveTo>
                <a:cubicBezTo>
                  <a:pt x="3" y="0"/>
                  <a:pt x="3" y="6"/>
                  <a:pt x="3" y="9"/>
                </a:cubicBezTo>
                <a:cubicBezTo>
                  <a:pt x="0" y="15"/>
                  <a:pt x="0" y="18"/>
                  <a:pt x="3" y="24"/>
                </a:cubicBezTo>
                <a:cubicBezTo>
                  <a:pt x="3" y="30"/>
                  <a:pt x="3" y="39"/>
                  <a:pt x="6" y="42"/>
                </a:cubicBezTo>
                <a:cubicBezTo>
                  <a:pt x="15" y="45"/>
                  <a:pt x="24" y="36"/>
                  <a:pt x="24" y="27"/>
                </a:cubicBezTo>
                <a:cubicBezTo>
                  <a:pt x="24" y="15"/>
                  <a:pt x="9" y="0"/>
                  <a:pt x="6" y="0"/>
                </a:cubicBezTo>
                <a:close/>
              </a:path>
            </a:pathLst>
          </a:custGeom>
          <a:solidFill>
            <a:srgbClr val="3012B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Freeform 154">
            <a:extLst>
              <a:ext uri="{FF2B5EF4-FFF2-40B4-BE49-F238E27FC236}">
                <a16:creationId xmlns:a16="http://schemas.microsoft.com/office/drawing/2014/main" id="{A3272FB0-A57E-4721-A01C-A61469A5E943}"/>
              </a:ext>
            </a:extLst>
          </p:cNvPr>
          <p:cNvSpPr>
            <a:spLocks/>
          </p:cNvSpPr>
          <p:nvPr/>
        </p:nvSpPr>
        <p:spPr bwMode="auto">
          <a:xfrm>
            <a:off x="6997701" y="4667251"/>
            <a:ext cx="214313" cy="422275"/>
          </a:xfrm>
          <a:custGeom>
            <a:avLst/>
            <a:gdLst>
              <a:gd name="T0" fmla="*/ 72 w 84"/>
              <a:gd name="T1" fmla="*/ 6 h 165"/>
              <a:gd name="T2" fmla="*/ 69 w 84"/>
              <a:gd name="T3" fmla="*/ 9 h 165"/>
              <a:gd name="T4" fmla="*/ 66 w 84"/>
              <a:gd name="T5" fmla="*/ 18 h 165"/>
              <a:gd name="T6" fmla="*/ 60 w 84"/>
              <a:gd name="T7" fmla="*/ 21 h 165"/>
              <a:gd name="T8" fmla="*/ 54 w 84"/>
              <a:gd name="T9" fmla="*/ 27 h 165"/>
              <a:gd name="T10" fmla="*/ 54 w 84"/>
              <a:gd name="T11" fmla="*/ 33 h 165"/>
              <a:gd name="T12" fmla="*/ 45 w 84"/>
              <a:gd name="T13" fmla="*/ 39 h 165"/>
              <a:gd name="T14" fmla="*/ 30 w 84"/>
              <a:gd name="T15" fmla="*/ 48 h 165"/>
              <a:gd name="T16" fmla="*/ 15 w 84"/>
              <a:gd name="T17" fmla="*/ 51 h 165"/>
              <a:gd name="T18" fmla="*/ 12 w 84"/>
              <a:gd name="T19" fmla="*/ 66 h 165"/>
              <a:gd name="T20" fmla="*/ 12 w 84"/>
              <a:gd name="T21" fmla="*/ 87 h 165"/>
              <a:gd name="T22" fmla="*/ 9 w 84"/>
              <a:gd name="T23" fmla="*/ 108 h 165"/>
              <a:gd name="T24" fmla="*/ 6 w 84"/>
              <a:gd name="T25" fmla="*/ 135 h 165"/>
              <a:gd name="T26" fmla="*/ 12 w 84"/>
              <a:gd name="T27" fmla="*/ 156 h 165"/>
              <a:gd name="T28" fmla="*/ 33 w 84"/>
              <a:gd name="T29" fmla="*/ 162 h 165"/>
              <a:gd name="T30" fmla="*/ 45 w 84"/>
              <a:gd name="T31" fmla="*/ 159 h 165"/>
              <a:gd name="T32" fmla="*/ 60 w 84"/>
              <a:gd name="T33" fmla="*/ 111 h 165"/>
              <a:gd name="T34" fmla="*/ 72 w 84"/>
              <a:gd name="T35" fmla="*/ 66 h 165"/>
              <a:gd name="T36" fmla="*/ 75 w 84"/>
              <a:gd name="T37" fmla="*/ 54 h 165"/>
              <a:gd name="T38" fmla="*/ 78 w 84"/>
              <a:gd name="T39" fmla="*/ 48 h 165"/>
              <a:gd name="T40" fmla="*/ 84 w 84"/>
              <a:gd name="T41" fmla="*/ 45 h 165"/>
              <a:gd name="T42" fmla="*/ 81 w 84"/>
              <a:gd name="T43" fmla="*/ 24 h 165"/>
              <a:gd name="T44" fmla="*/ 72 w 84"/>
              <a:gd name="T45" fmla="*/ 6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84" h="165">
                <a:moveTo>
                  <a:pt x="72" y="6"/>
                </a:moveTo>
                <a:cubicBezTo>
                  <a:pt x="72" y="0"/>
                  <a:pt x="69" y="6"/>
                  <a:pt x="69" y="9"/>
                </a:cubicBezTo>
                <a:cubicBezTo>
                  <a:pt x="66" y="9"/>
                  <a:pt x="66" y="15"/>
                  <a:pt x="66" y="18"/>
                </a:cubicBezTo>
                <a:cubicBezTo>
                  <a:pt x="66" y="18"/>
                  <a:pt x="63" y="21"/>
                  <a:pt x="60" y="21"/>
                </a:cubicBezTo>
                <a:cubicBezTo>
                  <a:pt x="57" y="21"/>
                  <a:pt x="54" y="24"/>
                  <a:pt x="54" y="27"/>
                </a:cubicBezTo>
                <a:cubicBezTo>
                  <a:pt x="54" y="30"/>
                  <a:pt x="51" y="30"/>
                  <a:pt x="54" y="33"/>
                </a:cubicBezTo>
                <a:cubicBezTo>
                  <a:pt x="54" y="36"/>
                  <a:pt x="51" y="39"/>
                  <a:pt x="45" y="39"/>
                </a:cubicBezTo>
                <a:cubicBezTo>
                  <a:pt x="42" y="39"/>
                  <a:pt x="36" y="48"/>
                  <a:pt x="30" y="48"/>
                </a:cubicBezTo>
                <a:cubicBezTo>
                  <a:pt x="24" y="48"/>
                  <a:pt x="21" y="51"/>
                  <a:pt x="15" y="51"/>
                </a:cubicBezTo>
                <a:cubicBezTo>
                  <a:pt x="12" y="51"/>
                  <a:pt x="15" y="60"/>
                  <a:pt x="12" y="66"/>
                </a:cubicBezTo>
                <a:cubicBezTo>
                  <a:pt x="6" y="72"/>
                  <a:pt x="9" y="78"/>
                  <a:pt x="12" y="87"/>
                </a:cubicBezTo>
                <a:cubicBezTo>
                  <a:pt x="15" y="93"/>
                  <a:pt x="18" y="99"/>
                  <a:pt x="9" y="108"/>
                </a:cubicBezTo>
                <a:cubicBezTo>
                  <a:pt x="0" y="117"/>
                  <a:pt x="3" y="129"/>
                  <a:pt x="6" y="135"/>
                </a:cubicBezTo>
                <a:cubicBezTo>
                  <a:pt x="9" y="141"/>
                  <a:pt x="9" y="153"/>
                  <a:pt x="12" y="156"/>
                </a:cubicBezTo>
                <a:cubicBezTo>
                  <a:pt x="18" y="162"/>
                  <a:pt x="30" y="165"/>
                  <a:pt x="33" y="162"/>
                </a:cubicBezTo>
                <a:cubicBezTo>
                  <a:pt x="36" y="159"/>
                  <a:pt x="39" y="162"/>
                  <a:pt x="45" y="159"/>
                </a:cubicBezTo>
                <a:cubicBezTo>
                  <a:pt x="48" y="153"/>
                  <a:pt x="54" y="126"/>
                  <a:pt x="60" y="111"/>
                </a:cubicBezTo>
                <a:cubicBezTo>
                  <a:pt x="66" y="93"/>
                  <a:pt x="72" y="72"/>
                  <a:pt x="72" y="66"/>
                </a:cubicBezTo>
                <a:cubicBezTo>
                  <a:pt x="72" y="63"/>
                  <a:pt x="78" y="60"/>
                  <a:pt x="75" y="54"/>
                </a:cubicBezTo>
                <a:cubicBezTo>
                  <a:pt x="72" y="48"/>
                  <a:pt x="75" y="42"/>
                  <a:pt x="78" y="48"/>
                </a:cubicBezTo>
                <a:cubicBezTo>
                  <a:pt x="81" y="51"/>
                  <a:pt x="84" y="51"/>
                  <a:pt x="84" y="45"/>
                </a:cubicBezTo>
                <a:cubicBezTo>
                  <a:pt x="84" y="39"/>
                  <a:pt x="81" y="33"/>
                  <a:pt x="81" y="24"/>
                </a:cubicBezTo>
                <a:cubicBezTo>
                  <a:pt x="81" y="15"/>
                  <a:pt x="72" y="9"/>
                  <a:pt x="72" y="6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66" name="Freeform 155">
            <a:extLst>
              <a:ext uri="{FF2B5EF4-FFF2-40B4-BE49-F238E27FC236}">
                <a16:creationId xmlns:a16="http://schemas.microsoft.com/office/drawing/2014/main" id="{043AC618-D2B0-4F31-8807-1D47CC3D53CA}"/>
              </a:ext>
            </a:extLst>
          </p:cNvPr>
          <p:cNvSpPr>
            <a:spLocks noEditPoints="1"/>
          </p:cNvSpPr>
          <p:nvPr/>
        </p:nvSpPr>
        <p:spPr bwMode="auto">
          <a:xfrm>
            <a:off x="6988176" y="3770314"/>
            <a:ext cx="346075" cy="206375"/>
          </a:xfrm>
          <a:custGeom>
            <a:avLst/>
            <a:gdLst>
              <a:gd name="T0" fmla="*/ 96 w 135"/>
              <a:gd name="T1" fmla="*/ 3 h 81"/>
              <a:gd name="T2" fmla="*/ 75 w 135"/>
              <a:gd name="T3" fmla="*/ 3 h 81"/>
              <a:gd name="T4" fmla="*/ 57 w 135"/>
              <a:gd name="T5" fmla="*/ 21 h 81"/>
              <a:gd name="T6" fmla="*/ 48 w 135"/>
              <a:gd name="T7" fmla="*/ 21 h 81"/>
              <a:gd name="T8" fmla="*/ 33 w 135"/>
              <a:gd name="T9" fmla="*/ 21 h 81"/>
              <a:gd name="T10" fmla="*/ 21 w 135"/>
              <a:gd name="T11" fmla="*/ 18 h 81"/>
              <a:gd name="T12" fmla="*/ 12 w 135"/>
              <a:gd name="T13" fmla="*/ 18 h 81"/>
              <a:gd name="T14" fmla="*/ 6 w 135"/>
              <a:gd name="T15" fmla="*/ 21 h 81"/>
              <a:gd name="T16" fmla="*/ 6 w 135"/>
              <a:gd name="T17" fmla="*/ 27 h 81"/>
              <a:gd name="T18" fmla="*/ 0 w 135"/>
              <a:gd name="T19" fmla="*/ 30 h 81"/>
              <a:gd name="T20" fmla="*/ 3 w 135"/>
              <a:gd name="T21" fmla="*/ 36 h 81"/>
              <a:gd name="T22" fmla="*/ 6 w 135"/>
              <a:gd name="T23" fmla="*/ 54 h 81"/>
              <a:gd name="T24" fmla="*/ 9 w 135"/>
              <a:gd name="T25" fmla="*/ 72 h 81"/>
              <a:gd name="T26" fmla="*/ 30 w 135"/>
              <a:gd name="T27" fmla="*/ 69 h 81"/>
              <a:gd name="T28" fmla="*/ 45 w 135"/>
              <a:gd name="T29" fmla="*/ 66 h 81"/>
              <a:gd name="T30" fmla="*/ 57 w 135"/>
              <a:gd name="T31" fmla="*/ 60 h 81"/>
              <a:gd name="T32" fmla="*/ 69 w 135"/>
              <a:gd name="T33" fmla="*/ 57 h 81"/>
              <a:gd name="T34" fmla="*/ 78 w 135"/>
              <a:gd name="T35" fmla="*/ 51 h 81"/>
              <a:gd name="T36" fmla="*/ 102 w 135"/>
              <a:gd name="T37" fmla="*/ 42 h 81"/>
              <a:gd name="T38" fmla="*/ 111 w 135"/>
              <a:gd name="T39" fmla="*/ 33 h 81"/>
              <a:gd name="T40" fmla="*/ 120 w 135"/>
              <a:gd name="T41" fmla="*/ 27 h 81"/>
              <a:gd name="T42" fmla="*/ 108 w 135"/>
              <a:gd name="T43" fmla="*/ 0 h 81"/>
              <a:gd name="T44" fmla="*/ 96 w 135"/>
              <a:gd name="T45" fmla="*/ 3 h 81"/>
              <a:gd name="T46" fmla="*/ 123 w 135"/>
              <a:gd name="T47" fmla="*/ 78 h 81"/>
              <a:gd name="T48" fmla="*/ 135 w 135"/>
              <a:gd name="T49" fmla="*/ 75 h 81"/>
              <a:gd name="T50" fmla="*/ 123 w 135"/>
              <a:gd name="T51" fmla="*/ 78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35" h="81">
                <a:moveTo>
                  <a:pt x="96" y="3"/>
                </a:moveTo>
                <a:cubicBezTo>
                  <a:pt x="90" y="3"/>
                  <a:pt x="75" y="3"/>
                  <a:pt x="75" y="3"/>
                </a:cubicBezTo>
                <a:cubicBezTo>
                  <a:pt x="72" y="6"/>
                  <a:pt x="60" y="15"/>
                  <a:pt x="57" y="21"/>
                </a:cubicBezTo>
                <a:cubicBezTo>
                  <a:pt x="54" y="24"/>
                  <a:pt x="51" y="24"/>
                  <a:pt x="48" y="21"/>
                </a:cubicBezTo>
                <a:cubicBezTo>
                  <a:pt x="45" y="21"/>
                  <a:pt x="33" y="21"/>
                  <a:pt x="33" y="21"/>
                </a:cubicBezTo>
                <a:cubicBezTo>
                  <a:pt x="33" y="18"/>
                  <a:pt x="24" y="18"/>
                  <a:pt x="21" y="18"/>
                </a:cubicBezTo>
                <a:cubicBezTo>
                  <a:pt x="15" y="18"/>
                  <a:pt x="12" y="18"/>
                  <a:pt x="12" y="18"/>
                </a:cubicBezTo>
                <a:cubicBezTo>
                  <a:pt x="9" y="18"/>
                  <a:pt x="6" y="21"/>
                  <a:pt x="6" y="21"/>
                </a:cubicBezTo>
                <a:cubicBezTo>
                  <a:pt x="6" y="24"/>
                  <a:pt x="6" y="27"/>
                  <a:pt x="6" y="27"/>
                </a:cubicBezTo>
                <a:cubicBezTo>
                  <a:pt x="6" y="27"/>
                  <a:pt x="3" y="30"/>
                  <a:pt x="0" y="30"/>
                </a:cubicBezTo>
                <a:cubicBezTo>
                  <a:pt x="3" y="33"/>
                  <a:pt x="3" y="36"/>
                  <a:pt x="3" y="36"/>
                </a:cubicBezTo>
                <a:cubicBezTo>
                  <a:pt x="0" y="42"/>
                  <a:pt x="3" y="51"/>
                  <a:pt x="6" y="54"/>
                </a:cubicBezTo>
                <a:cubicBezTo>
                  <a:pt x="9" y="60"/>
                  <a:pt x="9" y="69"/>
                  <a:pt x="9" y="72"/>
                </a:cubicBezTo>
                <a:cubicBezTo>
                  <a:pt x="12" y="75"/>
                  <a:pt x="24" y="72"/>
                  <a:pt x="30" y="69"/>
                </a:cubicBezTo>
                <a:cubicBezTo>
                  <a:pt x="36" y="66"/>
                  <a:pt x="39" y="66"/>
                  <a:pt x="45" y="66"/>
                </a:cubicBezTo>
                <a:cubicBezTo>
                  <a:pt x="48" y="66"/>
                  <a:pt x="54" y="60"/>
                  <a:pt x="57" y="60"/>
                </a:cubicBezTo>
                <a:cubicBezTo>
                  <a:pt x="57" y="57"/>
                  <a:pt x="66" y="57"/>
                  <a:pt x="69" y="57"/>
                </a:cubicBezTo>
                <a:cubicBezTo>
                  <a:pt x="72" y="57"/>
                  <a:pt x="75" y="54"/>
                  <a:pt x="78" y="51"/>
                </a:cubicBezTo>
                <a:cubicBezTo>
                  <a:pt x="81" y="48"/>
                  <a:pt x="90" y="48"/>
                  <a:pt x="102" y="42"/>
                </a:cubicBezTo>
                <a:cubicBezTo>
                  <a:pt x="111" y="39"/>
                  <a:pt x="108" y="36"/>
                  <a:pt x="111" y="33"/>
                </a:cubicBezTo>
                <a:cubicBezTo>
                  <a:pt x="114" y="30"/>
                  <a:pt x="117" y="30"/>
                  <a:pt x="120" y="27"/>
                </a:cubicBezTo>
                <a:cubicBezTo>
                  <a:pt x="117" y="18"/>
                  <a:pt x="111" y="6"/>
                  <a:pt x="108" y="0"/>
                </a:cubicBezTo>
                <a:cubicBezTo>
                  <a:pt x="102" y="0"/>
                  <a:pt x="99" y="3"/>
                  <a:pt x="96" y="3"/>
                </a:cubicBezTo>
                <a:close/>
                <a:moveTo>
                  <a:pt x="123" y="78"/>
                </a:moveTo>
                <a:cubicBezTo>
                  <a:pt x="129" y="81"/>
                  <a:pt x="135" y="78"/>
                  <a:pt x="135" y="75"/>
                </a:cubicBezTo>
                <a:cubicBezTo>
                  <a:pt x="135" y="75"/>
                  <a:pt x="120" y="72"/>
                  <a:pt x="123" y="78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68" name="Freeform 157">
            <a:extLst>
              <a:ext uri="{FF2B5EF4-FFF2-40B4-BE49-F238E27FC236}">
                <a16:creationId xmlns:a16="http://schemas.microsoft.com/office/drawing/2014/main" id="{E27EFF45-3ADC-4A80-8C21-2438892D9A77}"/>
              </a:ext>
            </a:extLst>
          </p:cNvPr>
          <p:cNvSpPr>
            <a:spLocks noEditPoints="1"/>
          </p:cNvSpPr>
          <p:nvPr/>
        </p:nvSpPr>
        <p:spPr bwMode="auto">
          <a:xfrm>
            <a:off x="10207626" y="4491038"/>
            <a:ext cx="234951" cy="169863"/>
          </a:xfrm>
          <a:custGeom>
            <a:avLst/>
            <a:gdLst>
              <a:gd name="T0" fmla="*/ 0 w 93"/>
              <a:gd name="T1" fmla="*/ 3 h 66"/>
              <a:gd name="T2" fmla="*/ 15 w 93"/>
              <a:gd name="T3" fmla="*/ 18 h 66"/>
              <a:gd name="T4" fmla="*/ 0 w 93"/>
              <a:gd name="T5" fmla="*/ 3 h 66"/>
              <a:gd name="T6" fmla="*/ 21 w 93"/>
              <a:gd name="T7" fmla="*/ 18 h 66"/>
              <a:gd name="T8" fmla="*/ 33 w 93"/>
              <a:gd name="T9" fmla="*/ 24 h 66"/>
              <a:gd name="T10" fmla="*/ 21 w 93"/>
              <a:gd name="T11" fmla="*/ 18 h 66"/>
              <a:gd name="T12" fmla="*/ 60 w 93"/>
              <a:gd name="T13" fmla="*/ 36 h 66"/>
              <a:gd name="T14" fmla="*/ 45 w 93"/>
              <a:gd name="T15" fmla="*/ 27 h 66"/>
              <a:gd name="T16" fmla="*/ 60 w 93"/>
              <a:gd name="T17" fmla="*/ 36 h 66"/>
              <a:gd name="T18" fmla="*/ 57 w 93"/>
              <a:gd name="T19" fmla="*/ 48 h 66"/>
              <a:gd name="T20" fmla="*/ 69 w 93"/>
              <a:gd name="T21" fmla="*/ 54 h 66"/>
              <a:gd name="T22" fmla="*/ 57 w 93"/>
              <a:gd name="T23" fmla="*/ 48 h 66"/>
              <a:gd name="T24" fmla="*/ 78 w 93"/>
              <a:gd name="T25" fmla="*/ 57 h 66"/>
              <a:gd name="T26" fmla="*/ 90 w 93"/>
              <a:gd name="T27" fmla="*/ 63 h 66"/>
              <a:gd name="T28" fmla="*/ 78 w 93"/>
              <a:gd name="T29" fmla="*/ 57 h 66"/>
              <a:gd name="T30" fmla="*/ 69 w 93"/>
              <a:gd name="T31" fmla="*/ 36 h 66"/>
              <a:gd name="T32" fmla="*/ 78 w 93"/>
              <a:gd name="T33" fmla="*/ 51 h 66"/>
              <a:gd name="T34" fmla="*/ 69 w 93"/>
              <a:gd name="T35" fmla="*/ 3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3" h="66">
                <a:moveTo>
                  <a:pt x="0" y="3"/>
                </a:moveTo>
                <a:cubicBezTo>
                  <a:pt x="0" y="6"/>
                  <a:pt x="12" y="21"/>
                  <a:pt x="15" y="18"/>
                </a:cubicBezTo>
                <a:cubicBezTo>
                  <a:pt x="21" y="15"/>
                  <a:pt x="3" y="0"/>
                  <a:pt x="0" y="3"/>
                </a:cubicBezTo>
                <a:close/>
                <a:moveTo>
                  <a:pt x="21" y="18"/>
                </a:moveTo>
                <a:cubicBezTo>
                  <a:pt x="21" y="18"/>
                  <a:pt x="30" y="27"/>
                  <a:pt x="33" y="24"/>
                </a:cubicBezTo>
                <a:cubicBezTo>
                  <a:pt x="33" y="24"/>
                  <a:pt x="24" y="15"/>
                  <a:pt x="21" y="18"/>
                </a:cubicBezTo>
                <a:close/>
                <a:moveTo>
                  <a:pt x="60" y="36"/>
                </a:moveTo>
                <a:cubicBezTo>
                  <a:pt x="63" y="36"/>
                  <a:pt x="45" y="24"/>
                  <a:pt x="45" y="27"/>
                </a:cubicBezTo>
                <a:cubicBezTo>
                  <a:pt x="45" y="30"/>
                  <a:pt x="57" y="39"/>
                  <a:pt x="60" y="36"/>
                </a:cubicBezTo>
                <a:close/>
                <a:moveTo>
                  <a:pt x="57" y="48"/>
                </a:moveTo>
                <a:cubicBezTo>
                  <a:pt x="60" y="51"/>
                  <a:pt x="66" y="54"/>
                  <a:pt x="69" y="54"/>
                </a:cubicBezTo>
                <a:cubicBezTo>
                  <a:pt x="72" y="51"/>
                  <a:pt x="57" y="42"/>
                  <a:pt x="57" y="48"/>
                </a:cubicBezTo>
                <a:close/>
                <a:moveTo>
                  <a:pt x="78" y="57"/>
                </a:moveTo>
                <a:cubicBezTo>
                  <a:pt x="78" y="60"/>
                  <a:pt x="84" y="66"/>
                  <a:pt x="90" y="63"/>
                </a:cubicBezTo>
                <a:cubicBezTo>
                  <a:pt x="93" y="60"/>
                  <a:pt x="78" y="57"/>
                  <a:pt x="78" y="57"/>
                </a:cubicBezTo>
                <a:close/>
                <a:moveTo>
                  <a:pt x="69" y="36"/>
                </a:moveTo>
                <a:cubicBezTo>
                  <a:pt x="66" y="42"/>
                  <a:pt x="78" y="51"/>
                  <a:pt x="78" y="51"/>
                </a:cubicBezTo>
                <a:cubicBezTo>
                  <a:pt x="81" y="51"/>
                  <a:pt x="72" y="33"/>
                  <a:pt x="69" y="36"/>
                </a:cubicBezTo>
                <a:close/>
              </a:path>
            </a:pathLst>
          </a:custGeom>
          <a:solidFill>
            <a:schemeClr val="accent5"/>
          </a:solidFill>
          <a:ln w="6350">
            <a:solidFill>
              <a:srgbClr val="3012B0"/>
            </a:solidFill>
            <a:round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69" name="Freeform 158">
            <a:extLst>
              <a:ext uri="{FF2B5EF4-FFF2-40B4-BE49-F238E27FC236}">
                <a16:creationId xmlns:a16="http://schemas.microsoft.com/office/drawing/2014/main" id="{5B7C0E86-0722-4F31-A8DE-62FD6CFDE7A4}"/>
              </a:ext>
            </a:extLst>
          </p:cNvPr>
          <p:cNvSpPr>
            <a:spLocks noEditPoints="1"/>
          </p:cNvSpPr>
          <p:nvPr/>
        </p:nvSpPr>
        <p:spPr bwMode="auto">
          <a:xfrm>
            <a:off x="10207626" y="4491038"/>
            <a:ext cx="234951" cy="169863"/>
          </a:xfrm>
          <a:custGeom>
            <a:avLst/>
            <a:gdLst>
              <a:gd name="T0" fmla="*/ 0 w 93"/>
              <a:gd name="T1" fmla="*/ 3 h 66"/>
              <a:gd name="T2" fmla="*/ 15 w 93"/>
              <a:gd name="T3" fmla="*/ 18 h 66"/>
              <a:gd name="T4" fmla="*/ 0 w 93"/>
              <a:gd name="T5" fmla="*/ 3 h 66"/>
              <a:gd name="T6" fmla="*/ 21 w 93"/>
              <a:gd name="T7" fmla="*/ 18 h 66"/>
              <a:gd name="T8" fmla="*/ 33 w 93"/>
              <a:gd name="T9" fmla="*/ 24 h 66"/>
              <a:gd name="T10" fmla="*/ 21 w 93"/>
              <a:gd name="T11" fmla="*/ 18 h 66"/>
              <a:gd name="T12" fmla="*/ 60 w 93"/>
              <a:gd name="T13" fmla="*/ 36 h 66"/>
              <a:gd name="T14" fmla="*/ 45 w 93"/>
              <a:gd name="T15" fmla="*/ 27 h 66"/>
              <a:gd name="T16" fmla="*/ 60 w 93"/>
              <a:gd name="T17" fmla="*/ 36 h 66"/>
              <a:gd name="T18" fmla="*/ 57 w 93"/>
              <a:gd name="T19" fmla="*/ 48 h 66"/>
              <a:gd name="T20" fmla="*/ 69 w 93"/>
              <a:gd name="T21" fmla="*/ 54 h 66"/>
              <a:gd name="T22" fmla="*/ 57 w 93"/>
              <a:gd name="T23" fmla="*/ 48 h 66"/>
              <a:gd name="T24" fmla="*/ 78 w 93"/>
              <a:gd name="T25" fmla="*/ 57 h 66"/>
              <a:gd name="T26" fmla="*/ 90 w 93"/>
              <a:gd name="T27" fmla="*/ 63 h 66"/>
              <a:gd name="T28" fmla="*/ 78 w 93"/>
              <a:gd name="T29" fmla="*/ 57 h 66"/>
              <a:gd name="T30" fmla="*/ 69 w 93"/>
              <a:gd name="T31" fmla="*/ 36 h 66"/>
              <a:gd name="T32" fmla="*/ 78 w 93"/>
              <a:gd name="T33" fmla="*/ 51 h 66"/>
              <a:gd name="T34" fmla="*/ 69 w 93"/>
              <a:gd name="T35" fmla="*/ 3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3" h="66">
                <a:moveTo>
                  <a:pt x="0" y="3"/>
                </a:moveTo>
                <a:cubicBezTo>
                  <a:pt x="0" y="6"/>
                  <a:pt x="12" y="21"/>
                  <a:pt x="15" y="18"/>
                </a:cubicBezTo>
                <a:cubicBezTo>
                  <a:pt x="21" y="15"/>
                  <a:pt x="3" y="0"/>
                  <a:pt x="0" y="3"/>
                </a:cubicBezTo>
                <a:close/>
                <a:moveTo>
                  <a:pt x="21" y="18"/>
                </a:moveTo>
                <a:cubicBezTo>
                  <a:pt x="21" y="18"/>
                  <a:pt x="30" y="27"/>
                  <a:pt x="33" y="24"/>
                </a:cubicBezTo>
                <a:cubicBezTo>
                  <a:pt x="33" y="24"/>
                  <a:pt x="24" y="15"/>
                  <a:pt x="21" y="18"/>
                </a:cubicBezTo>
                <a:close/>
                <a:moveTo>
                  <a:pt x="60" y="36"/>
                </a:moveTo>
                <a:cubicBezTo>
                  <a:pt x="63" y="36"/>
                  <a:pt x="45" y="24"/>
                  <a:pt x="45" y="27"/>
                </a:cubicBezTo>
                <a:cubicBezTo>
                  <a:pt x="45" y="30"/>
                  <a:pt x="57" y="39"/>
                  <a:pt x="60" y="36"/>
                </a:cubicBezTo>
                <a:close/>
                <a:moveTo>
                  <a:pt x="57" y="48"/>
                </a:moveTo>
                <a:cubicBezTo>
                  <a:pt x="60" y="51"/>
                  <a:pt x="66" y="54"/>
                  <a:pt x="69" y="54"/>
                </a:cubicBezTo>
                <a:cubicBezTo>
                  <a:pt x="72" y="51"/>
                  <a:pt x="57" y="42"/>
                  <a:pt x="57" y="48"/>
                </a:cubicBezTo>
                <a:close/>
                <a:moveTo>
                  <a:pt x="78" y="57"/>
                </a:moveTo>
                <a:cubicBezTo>
                  <a:pt x="78" y="60"/>
                  <a:pt x="84" y="66"/>
                  <a:pt x="90" y="63"/>
                </a:cubicBezTo>
                <a:cubicBezTo>
                  <a:pt x="93" y="60"/>
                  <a:pt x="78" y="57"/>
                  <a:pt x="78" y="57"/>
                </a:cubicBezTo>
                <a:close/>
                <a:moveTo>
                  <a:pt x="69" y="36"/>
                </a:moveTo>
                <a:cubicBezTo>
                  <a:pt x="66" y="42"/>
                  <a:pt x="78" y="51"/>
                  <a:pt x="78" y="51"/>
                </a:cubicBezTo>
                <a:cubicBezTo>
                  <a:pt x="81" y="51"/>
                  <a:pt x="72" y="33"/>
                  <a:pt x="69" y="36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70" name="Freeform 159">
            <a:extLst>
              <a:ext uri="{FF2B5EF4-FFF2-40B4-BE49-F238E27FC236}">
                <a16:creationId xmlns:a16="http://schemas.microsoft.com/office/drawing/2014/main" id="{1025A46F-F204-4E66-AABC-B0C6BB0B3DA6}"/>
              </a:ext>
            </a:extLst>
          </p:cNvPr>
          <p:cNvSpPr>
            <a:spLocks noEditPoints="1"/>
          </p:cNvSpPr>
          <p:nvPr/>
        </p:nvSpPr>
        <p:spPr bwMode="auto">
          <a:xfrm>
            <a:off x="8996363" y="4643439"/>
            <a:ext cx="1179512" cy="1050925"/>
          </a:xfrm>
          <a:custGeom>
            <a:avLst/>
            <a:gdLst>
              <a:gd name="T0" fmla="*/ 456 w 462"/>
              <a:gd name="T1" fmla="*/ 180 h 411"/>
              <a:gd name="T2" fmla="*/ 438 w 462"/>
              <a:gd name="T3" fmla="*/ 159 h 411"/>
              <a:gd name="T4" fmla="*/ 423 w 462"/>
              <a:gd name="T5" fmla="*/ 138 h 411"/>
              <a:gd name="T6" fmla="*/ 411 w 462"/>
              <a:gd name="T7" fmla="*/ 123 h 411"/>
              <a:gd name="T8" fmla="*/ 378 w 462"/>
              <a:gd name="T9" fmla="*/ 93 h 411"/>
              <a:gd name="T10" fmla="*/ 366 w 462"/>
              <a:gd name="T11" fmla="*/ 54 h 411"/>
              <a:gd name="T12" fmla="*/ 348 w 462"/>
              <a:gd name="T13" fmla="*/ 33 h 411"/>
              <a:gd name="T14" fmla="*/ 330 w 462"/>
              <a:gd name="T15" fmla="*/ 9 h 411"/>
              <a:gd name="T16" fmla="*/ 324 w 462"/>
              <a:gd name="T17" fmla="*/ 51 h 411"/>
              <a:gd name="T18" fmla="*/ 297 w 462"/>
              <a:gd name="T19" fmla="*/ 75 h 411"/>
              <a:gd name="T20" fmla="*/ 264 w 462"/>
              <a:gd name="T21" fmla="*/ 60 h 411"/>
              <a:gd name="T22" fmla="*/ 258 w 462"/>
              <a:gd name="T23" fmla="*/ 36 h 411"/>
              <a:gd name="T24" fmla="*/ 267 w 462"/>
              <a:gd name="T25" fmla="*/ 18 h 411"/>
              <a:gd name="T26" fmla="*/ 252 w 462"/>
              <a:gd name="T27" fmla="*/ 18 h 411"/>
              <a:gd name="T28" fmla="*/ 222 w 462"/>
              <a:gd name="T29" fmla="*/ 12 h 411"/>
              <a:gd name="T30" fmla="*/ 195 w 462"/>
              <a:gd name="T31" fmla="*/ 33 h 411"/>
              <a:gd name="T32" fmla="*/ 183 w 462"/>
              <a:gd name="T33" fmla="*/ 51 h 411"/>
              <a:gd name="T34" fmla="*/ 168 w 462"/>
              <a:gd name="T35" fmla="*/ 45 h 411"/>
              <a:gd name="T36" fmla="*/ 147 w 462"/>
              <a:gd name="T37" fmla="*/ 45 h 411"/>
              <a:gd name="T38" fmla="*/ 132 w 462"/>
              <a:gd name="T39" fmla="*/ 54 h 411"/>
              <a:gd name="T40" fmla="*/ 123 w 462"/>
              <a:gd name="T41" fmla="*/ 72 h 411"/>
              <a:gd name="T42" fmla="*/ 105 w 462"/>
              <a:gd name="T43" fmla="*/ 75 h 411"/>
              <a:gd name="T44" fmla="*/ 69 w 462"/>
              <a:gd name="T45" fmla="*/ 111 h 411"/>
              <a:gd name="T46" fmla="*/ 33 w 462"/>
              <a:gd name="T47" fmla="*/ 120 h 411"/>
              <a:gd name="T48" fmla="*/ 12 w 462"/>
              <a:gd name="T49" fmla="*/ 129 h 411"/>
              <a:gd name="T50" fmla="*/ 6 w 462"/>
              <a:gd name="T51" fmla="*/ 168 h 411"/>
              <a:gd name="T52" fmla="*/ 9 w 462"/>
              <a:gd name="T53" fmla="*/ 186 h 411"/>
              <a:gd name="T54" fmla="*/ 21 w 462"/>
              <a:gd name="T55" fmla="*/ 228 h 411"/>
              <a:gd name="T56" fmla="*/ 24 w 462"/>
              <a:gd name="T57" fmla="*/ 276 h 411"/>
              <a:gd name="T58" fmla="*/ 57 w 462"/>
              <a:gd name="T59" fmla="*/ 294 h 411"/>
              <a:gd name="T60" fmla="*/ 105 w 462"/>
              <a:gd name="T61" fmla="*/ 279 h 411"/>
              <a:gd name="T62" fmla="*/ 156 w 462"/>
              <a:gd name="T63" fmla="*/ 261 h 411"/>
              <a:gd name="T64" fmla="*/ 219 w 462"/>
              <a:gd name="T65" fmla="*/ 255 h 411"/>
              <a:gd name="T66" fmla="*/ 240 w 462"/>
              <a:gd name="T67" fmla="*/ 267 h 411"/>
              <a:gd name="T68" fmla="*/ 261 w 462"/>
              <a:gd name="T69" fmla="*/ 288 h 411"/>
              <a:gd name="T70" fmla="*/ 279 w 462"/>
              <a:gd name="T71" fmla="*/ 285 h 411"/>
              <a:gd name="T72" fmla="*/ 288 w 462"/>
              <a:gd name="T73" fmla="*/ 288 h 411"/>
              <a:gd name="T74" fmla="*/ 303 w 462"/>
              <a:gd name="T75" fmla="*/ 318 h 411"/>
              <a:gd name="T76" fmla="*/ 345 w 462"/>
              <a:gd name="T77" fmla="*/ 345 h 411"/>
              <a:gd name="T78" fmla="*/ 366 w 462"/>
              <a:gd name="T79" fmla="*/ 342 h 411"/>
              <a:gd name="T80" fmla="*/ 378 w 462"/>
              <a:gd name="T81" fmla="*/ 348 h 411"/>
              <a:gd name="T82" fmla="*/ 420 w 462"/>
              <a:gd name="T83" fmla="*/ 330 h 411"/>
              <a:gd name="T84" fmla="*/ 444 w 462"/>
              <a:gd name="T85" fmla="*/ 267 h 411"/>
              <a:gd name="T86" fmla="*/ 459 w 462"/>
              <a:gd name="T87" fmla="*/ 228 h 411"/>
              <a:gd name="T88" fmla="*/ 210 w 462"/>
              <a:gd name="T89" fmla="*/ 12 h 411"/>
              <a:gd name="T90" fmla="*/ 267 w 462"/>
              <a:gd name="T91" fmla="*/ 306 h 411"/>
              <a:gd name="T92" fmla="*/ 378 w 462"/>
              <a:gd name="T93" fmla="*/ 375 h 411"/>
              <a:gd name="T94" fmla="*/ 381 w 462"/>
              <a:gd name="T95" fmla="*/ 411 h 411"/>
              <a:gd name="T96" fmla="*/ 396 w 462"/>
              <a:gd name="T97" fmla="*/ 402 h 411"/>
              <a:gd name="T98" fmla="*/ 378 w 462"/>
              <a:gd name="T99" fmla="*/ 375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62" h="411">
                <a:moveTo>
                  <a:pt x="459" y="207"/>
                </a:moveTo>
                <a:cubicBezTo>
                  <a:pt x="462" y="204"/>
                  <a:pt x="459" y="198"/>
                  <a:pt x="456" y="198"/>
                </a:cubicBezTo>
                <a:cubicBezTo>
                  <a:pt x="456" y="201"/>
                  <a:pt x="456" y="186"/>
                  <a:pt x="456" y="180"/>
                </a:cubicBezTo>
                <a:cubicBezTo>
                  <a:pt x="459" y="174"/>
                  <a:pt x="456" y="174"/>
                  <a:pt x="453" y="177"/>
                </a:cubicBezTo>
                <a:cubicBezTo>
                  <a:pt x="450" y="180"/>
                  <a:pt x="447" y="171"/>
                  <a:pt x="447" y="168"/>
                </a:cubicBezTo>
                <a:cubicBezTo>
                  <a:pt x="447" y="165"/>
                  <a:pt x="441" y="159"/>
                  <a:pt x="438" y="159"/>
                </a:cubicBezTo>
                <a:cubicBezTo>
                  <a:pt x="435" y="162"/>
                  <a:pt x="435" y="153"/>
                  <a:pt x="432" y="156"/>
                </a:cubicBezTo>
                <a:cubicBezTo>
                  <a:pt x="429" y="156"/>
                  <a:pt x="429" y="150"/>
                  <a:pt x="429" y="144"/>
                </a:cubicBezTo>
                <a:cubicBezTo>
                  <a:pt x="429" y="138"/>
                  <a:pt x="426" y="141"/>
                  <a:pt x="423" y="138"/>
                </a:cubicBezTo>
                <a:cubicBezTo>
                  <a:pt x="423" y="138"/>
                  <a:pt x="420" y="138"/>
                  <a:pt x="417" y="141"/>
                </a:cubicBezTo>
                <a:cubicBezTo>
                  <a:pt x="414" y="141"/>
                  <a:pt x="414" y="135"/>
                  <a:pt x="414" y="132"/>
                </a:cubicBezTo>
                <a:cubicBezTo>
                  <a:pt x="414" y="129"/>
                  <a:pt x="414" y="126"/>
                  <a:pt x="411" y="123"/>
                </a:cubicBezTo>
                <a:cubicBezTo>
                  <a:pt x="408" y="120"/>
                  <a:pt x="405" y="120"/>
                  <a:pt x="408" y="117"/>
                </a:cubicBezTo>
                <a:cubicBezTo>
                  <a:pt x="408" y="111"/>
                  <a:pt x="384" y="102"/>
                  <a:pt x="381" y="99"/>
                </a:cubicBezTo>
                <a:cubicBezTo>
                  <a:pt x="375" y="99"/>
                  <a:pt x="381" y="93"/>
                  <a:pt x="378" y="93"/>
                </a:cubicBezTo>
                <a:cubicBezTo>
                  <a:pt x="375" y="90"/>
                  <a:pt x="375" y="84"/>
                  <a:pt x="375" y="78"/>
                </a:cubicBezTo>
                <a:cubicBezTo>
                  <a:pt x="375" y="72"/>
                  <a:pt x="369" y="72"/>
                  <a:pt x="369" y="66"/>
                </a:cubicBezTo>
                <a:cubicBezTo>
                  <a:pt x="369" y="63"/>
                  <a:pt x="366" y="57"/>
                  <a:pt x="366" y="54"/>
                </a:cubicBezTo>
                <a:cubicBezTo>
                  <a:pt x="366" y="48"/>
                  <a:pt x="360" y="48"/>
                  <a:pt x="360" y="45"/>
                </a:cubicBezTo>
                <a:cubicBezTo>
                  <a:pt x="360" y="42"/>
                  <a:pt x="354" y="45"/>
                  <a:pt x="351" y="45"/>
                </a:cubicBezTo>
                <a:cubicBezTo>
                  <a:pt x="345" y="45"/>
                  <a:pt x="348" y="39"/>
                  <a:pt x="348" y="33"/>
                </a:cubicBezTo>
                <a:cubicBezTo>
                  <a:pt x="348" y="27"/>
                  <a:pt x="345" y="18"/>
                  <a:pt x="342" y="15"/>
                </a:cubicBezTo>
                <a:cubicBezTo>
                  <a:pt x="339" y="12"/>
                  <a:pt x="339" y="3"/>
                  <a:pt x="336" y="3"/>
                </a:cubicBezTo>
                <a:cubicBezTo>
                  <a:pt x="336" y="0"/>
                  <a:pt x="330" y="6"/>
                  <a:pt x="330" y="9"/>
                </a:cubicBezTo>
                <a:cubicBezTo>
                  <a:pt x="330" y="12"/>
                  <a:pt x="330" y="18"/>
                  <a:pt x="327" y="18"/>
                </a:cubicBezTo>
                <a:cubicBezTo>
                  <a:pt x="324" y="21"/>
                  <a:pt x="327" y="30"/>
                  <a:pt x="324" y="30"/>
                </a:cubicBezTo>
                <a:cubicBezTo>
                  <a:pt x="321" y="33"/>
                  <a:pt x="324" y="45"/>
                  <a:pt x="324" y="51"/>
                </a:cubicBezTo>
                <a:cubicBezTo>
                  <a:pt x="324" y="57"/>
                  <a:pt x="324" y="63"/>
                  <a:pt x="321" y="69"/>
                </a:cubicBezTo>
                <a:cubicBezTo>
                  <a:pt x="318" y="72"/>
                  <a:pt x="318" y="81"/>
                  <a:pt x="312" y="81"/>
                </a:cubicBezTo>
                <a:cubicBezTo>
                  <a:pt x="306" y="84"/>
                  <a:pt x="297" y="78"/>
                  <a:pt x="297" y="75"/>
                </a:cubicBezTo>
                <a:cubicBezTo>
                  <a:pt x="297" y="72"/>
                  <a:pt x="291" y="72"/>
                  <a:pt x="288" y="72"/>
                </a:cubicBezTo>
                <a:cubicBezTo>
                  <a:pt x="285" y="72"/>
                  <a:pt x="282" y="66"/>
                  <a:pt x="276" y="63"/>
                </a:cubicBezTo>
                <a:cubicBezTo>
                  <a:pt x="270" y="57"/>
                  <a:pt x="267" y="63"/>
                  <a:pt x="264" y="60"/>
                </a:cubicBezTo>
                <a:cubicBezTo>
                  <a:pt x="264" y="54"/>
                  <a:pt x="261" y="54"/>
                  <a:pt x="258" y="51"/>
                </a:cubicBezTo>
                <a:cubicBezTo>
                  <a:pt x="252" y="48"/>
                  <a:pt x="255" y="48"/>
                  <a:pt x="258" y="45"/>
                </a:cubicBezTo>
                <a:cubicBezTo>
                  <a:pt x="261" y="42"/>
                  <a:pt x="261" y="39"/>
                  <a:pt x="258" y="36"/>
                </a:cubicBezTo>
                <a:cubicBezTo>
                  <a:pt x="258" y="33"/>
                  <a:pt x="261" y="33"/>
                  <a:pt x="267" y="30"/>
                </a:cubicBezTo>
                <a:cubicBezTo>
                  <a:pt x="270" y="27"/>
                  <a:pt x="267" y="24"/>
                  <a:pt x="270" y="21"/>
                </a:cubicBezTo>
                <a:cubicBezTo>
                  <a:pt x="273" y="21"/>
                  <a:pt x="273" y="18"/>
                  <a:pt x="267" y="18"/>
                </a:cubicBezTo>
                <a:cubicBezTo>
                  <a:pt x="264" y="15"/>
                  <a:pt x="264" y="21"/>
                  <a:pt x="264" y="21"/>
                </a:cubicBezTo>
                <a:cubicBezTo>
                  <a:pt x="261" y="21"/>
                  <a:pt x="261" y="15"/>
                  <a:pt x="258" y="15"/>
                </a:cubicBezTo>
                <a:cubicBezTo>
                  <a:pt x="258" y="15"/>
                  <a:pt x="252" y="21"/>
                  <a:pt x="252" y="18"/>
                </a:cubicBezTo>
                <a:cubicBezTo>
                  <a:pt x="249" y="15"/>
                  <a:pt x="234" y="12"/>
                  <a:pt x="228" y="12"/>
                </a:cubicBezTo>
                <a:cubicBezTo>
                  <a:pt x="222" y="12"/>
                  <a:pt x="222" y="3"/>
                  <a:pt x="219" y="6"/>
                </a:cubicBezTo>
                <a:cubicBezTo>
                  <a:pt x="216" y="6"/>
                  <a:pt x="219" y="9"/>
                  <a:pt x="222" y="12"/>
                </a:cubicBezTo>
                <a:cubicBezTo>
                  <a:pt x="225" y="18"/>
                  <a:pt x="210" y="21"/>
                  <a:pt x="204" y="18"/>
                </a:cubicBezTo>
                <a:cubicBezTo>
                  <a:pt x="201" y="18"/>
                  <a:pt x="207" y="21"/>
                  <a:pt x="201" y="21"/>
                </a:cubicBezTo>
                <a:cubicBezTo>
                  <a:pt x="198" y="21"/>
                  <a:pt x="198" y="27"/>
                  <a:pt x="195" y="33"/>
                </a:cubicBezTo>
                <a:cubicBezTo>
                  <a:pt x="192" y="36"/>
                  <a:pt x="192" y="39"/>
                  <a:pt x="189" y="39"/>
                </a:cubicBezTo>
                <a:cubicBezTo>
                  <a:pt x="186" y="42"/>
                  <a:pt x="186" y="45"/>
                  <a:pt x="189" y="51"/>
                </a:cubicBezTo>
                <a:cubicBezTo>
                  <a:pt x="195" y="54"/>
                  <a:pt x="189" y="54"/>
                  <a:pt x="183" y="51"/>
                </a:cubicBezTo>
                <a:cubicBezTo>
                  <a:pt x="180" y="48"/>
                  <a:pt x="177" y="48"/>
                  <a:pt x="177" y="51"/>
                </a:cubicBezTo>
                <a:cubicBezTo>
                  <a:pt x="177" y="57"/>
                  <a:pt x="171" y="54"/>
                  <a:pt x="174" y="48"/>
                </a:cubicBezTo>
                <a:cubicBezTo>
                  <a:pt x="174" y="45"/>
                  <a:pt x="168" y="45"/>
                  <a:pt x="168" y="45"/>
                </a:cubicBezTo>
                <a:cubicBezTo>
                  <a:pt x="165" y="42"/>
                  <a:pt x="162" y="36"/>
                  <a:pt x="156" y="36"/>
                </a:cubicBezTo>
                <a:cubicBezTo>
                  <a:pt x="153" y="36"/>
                  <a:pt x="153" y="39"/>
                  <a:pt x="150" y="39"/>
                </a:cubicBezTo>
                <a:cubicBezTo>
                  <a:pt x="147" y="39"/>
                  <a:pt x="147" y="42"/>
                  <a:pt x="147" y="45"/>
                </a:cubicBezTo>
                <a:cubicBezTo>
                  <a:pt x="147" y="48"/>
                  <a:pt x="141" y="45"/>
                  <a:pt x="138" y="45"/>
                </a:cubicBezTo>
                <a:cubicBezTo>
                  <a:pt x="135" y="45"/>
                  <a:pt x="138" y="51"/>
                  <a:pt x="138" y="51"/>
                </a:cubicBezTo>
                <a:cubicBezTo>
                  <a:pt x="135" y="51"/>
                  <a:pt x="135" y="54"/>
                  <a:pt x="132" y="54"/>
                </a:cubicBezTo>
                <a:cubicBezTo>
                  <a:pt x="129" y="54"/>
                  <a:pt x="129" y="63"/>
                  <a:pt x="129" y="66"/>
                </a:cubicBezTo>
                <a:cubicBezTo>
                  <a:pt x="129" y="69"/>
                  <a:pt x="123" y="63"/>
                  <a:pt x="120" y="66"/>
                </a:cubicBezTo>
                <a:cubicBezTo>
                  <a:pt x="117" y="66"/>
                  <a:pt x="123" y="69"/>
                  <a:pt x="123" y="72"/>
                </a:cubicBezTo>
                <a:cubicBezTo>
                  <a:pt x="123" y="78"/>
                  <a:pt x="120" y="78"/>
                  <a:pt x="120" y="78"/>
                </a:cubicBezTo>
                <a:cubicBezTo>
                  <a:pt x="117" y="81"/>
                  <a:pt x="114" y="75"/>
                  <a:pt x="114" y="72"/>
                </a:cubicBezTo>
                <a:cubicBezTo>
                  <a:pt x="114" y="66"/>
                  <a:pt x="111" y="69"/>
                  <a:pt x="105" y="75"/>
                </a:cubicBezTo>
                <a:cubicBezTo>
                  <a:pt x="102" y="81"/>
                  <a:pt x="108" y="87"/>
                  <a:pt x="105" y="87"/>
                </a:cubicBezTo>
                <a:cubicBezTo>
                  <a:pt x="102" y="90"/>
                  <a:pt x="93" y="99"/>
                  <a:pt x="90" y="105"/>
                </a:cubicBezTo>
                <a:cubicBezTo>
                  <a:pt x="84" y="111"/>
                  <a:pt x="72" y="108"/>
                  <a:pt x="69" y="111"/>
                </a:cubicBezTo>
                <a:cubicBezTo>
                  <a:pt x="66" y="114"/>
                  <a:pt x="63" y="111"/>
                  <a:pt x="57" y="114"/>
                </a:cubicBezTo>
                <a:cubicBezTo>
                  <a:pt x="54" y="117"/>
                  <a:pt x="48" y="120"/>
                  <a:pt x="48" y="117"/>
                </a:cubicBezTo>
                <a:cubicBezTo>
                  <a:pt x="48" y="114"/>
                  <a:pt x="39" y="117"/>
                  <a:pt x="33" y="120"/>
                </a:cubicBezTo>
                <a:cubicBezTo>
                  <a:pt x="30" y="126"/>
                  <a:pt x="24" y="129"/>
                  <a:pt x="21" y="129"/>
                </a:cubicBezTo>
                <a:cubicBezTo>
                  <a:pt x="15" y="129"/>
                  <a:pt x="15" y="135"/>
                  <a:pt x="15" y="138"/>
                </a:cubicBezTo>
                <a:cubicBezTo>
                  <a:pt x="12" y="138"/>
                  <a:pt x="12" y="132"/>
                  <a:pt x="12" y="129"/>
                </a:cubicBezTo>
                <a:cubicBezTo>
                  <a:pt x="12" y="129"/>
                  <a:pt x="9" y="132"/>
                  <a:pt x="6" y="138"/>
                </a:cubicBezTo>
                <a:cubicBezTo>
                  <a:pt x="6" y="144"/>
                  <a:pt x="12" y="147"/>
                  <a:pt x="9" y="150"/>
                </a:cubicBezTo>
                <a:cubicBezTo>
                  <a:pt x="3" y="156"/>
                  <a:pt x="0" y="162"/>
                  <a:pt x="6" y="168"/>
                </a:cubicBezTo>
                <a:cubicBezTo>
                  <a:pt x="12" y="177"/>
                  <a:pt x="15" y="180"/>
                  <a:pt x="12" y="183"/>
                </a:cubicBezTo>
                <a:cubicBezTo>
                  <a:pt x="9" y="189"/>
                  <a:pt x="6" y="177"/>
                  <a:pt x="6" y="180"/>
                </a:cubicBezTo>
                <a:cubicBezTo>
                  <a:pt x="3" y="180"/>
                  <a:pt x="9" y="183"/>
                  <a:pt x="9" y="186"/>
                </a:cubicBezTo>
                <a:cubicBezTo>
                  <a:pt x="6" y="189"/>
                  <a:pt x="3" y="177"/>
                  <a:pt x="0" y="180"/>
                </a:cubicBezTo>
                <a:cubicBezTo>
                  <a:pt x="0" y="183"/>
                  <a:pt x="12" y="201"/>
                  <a:pt x="12" y="207"/>
                </a:cubicBezTo>
                <a:cubicBezTo>
                  <a:pt x="12" y="213"/>
                  <a:pt x="21" y="219"/>
                  <a:pt x="21" y="228"/>
                </a:cubicBezTo>
                <a:cubicBezTo>
                  <a:pt x="21" y="237"/>
                  <a:pt x="30" y="252"/>
                  <a:pt x="33" y="252"/>
                </a:cubicBezTo>
                <a:cubicBezTo>
                  <a:pt x="33" y="255"/>
                  <a:pt x="27" y="261"/>
                  <a:pt x="30" y="267"/>
                </a:cubicBezTo>
                <a:cubicBezTo>
                  <a:pt x="30" y="276"/>
                  <a:pt x="27" y="276"/>
                  <a:pt x="24" y="276"/>
                </a:cubicBezTo>
                <a:cubicBezTo>
                  <a:pt x="18" y="276"/>
                  <a:pt x="21" y="285"/>
                  <a:pt x="27" y="285"/>
                </a:cubicBezTo>
                <a:cubicBezTo>
                  <a:pt x="30" y="285"/>
                  <a:pt x="30" y="288"/>
                  <a:pt x="33" y="291"/>
                </a:cubicBezTo>
                <a:cubicBezTo>
                  <a:pt x="39" y="297"/>
                  <a:pt x="51" y="294"/>
                  <a:pt x="57" y="294"/>
                </a:cubicBezTo>
                <a:cubicBezTo>
                  <a:pt x="60" y="294"/>
                  <a:pt x="60" y="288"/>
                  <a:pt x="66" y="288"/>
                </a:cubicBezTo>
                <a:cubicBezTo>
                  <a:pt x="72" y="288"/>
                  <a:pt x="72" y="285"/>
                  <a:pt x="75" y="282"/>
                </a:cubicBezTo>
                <a:cubicBezTo>
                  <a:pt x="78" y="279"/>
                  <a:pt x="90" y="279"/>
                  <a:pt x="105" y="279"/>
                </a:cubicBezTo>
                <a:cubicBezTo>
                  <a:pt x="117" y="282"/>
                  <a:pt x="123" y="276"/>
                  <a:pt x="126" y="273"/>
                </a:cubicBezTo>
                <a:cubicBezTo>
                  <a:pt x="126" y="267"/>
                  <a:pt x="135" y="267"/>
                  <a:pt x="141" y="264"/>
                </a:cubicBezTo>
                <a:cubicBezTo>
                  <a:pt x="144" y="261"/>
                  <a:pt x="147" y="258"/>
                  <a:pt x="156" y="261"/>
                </a:cubicBezTo>
                <a:cubicBezTo>
                  <a:pt x="168" y="261"/>
                  <a:pt x="177" y="255"/>
                  <a:pt x="183" y="252"/>
                </a:cubicBezTo>
                <a:cubicBezTo>
                  <a:pt x="189" y="249"/>
                  <a:pt x="201" y="252"/>
                  <a:pt x="207" y="249"/>
                </a:cubicBezTo>
                <a:cubicBezTo>
                  <a:pt x="213" y="249"/>
                  <a:pt x="213" y="258"/>
                  <a:pt x="219" y="255"/>
                </a:cubicBezTo>
                <a:cubicBezTo>
                  <a:pt x="225" y="255"/>
                  <a:pt x="228" y="258"/>
                  <a:pt x="234" y="258"/>
                </a:cubicBezTo>
                <a:cubicBezTo>
                  <a:pt x="237" y="258"/>
                  <a:pt x="237" y="261"/>
                  <a:pt x="240" y="261"/>
                </a:cubicBezTo>
                <a:cubicBezTo>
                  <a:pt x="243" y="261"/>
                  <a:pt x="243" y="264"/>
                  <a:pt x="240" y="267"/>
                </a:cubicBezTo>
                <a:cubicBezTo>
                  <a:pt x="237" y="273"/>
                  <a:pt x="246" y="270"/>
                  <a:pt x="249" y="279"/>
                </a:cubicBezTo>
                <a:cubicBezTo>
                  <a:pt x="255" y="285"/>
                  <a:pt x="249" y="285"/>
                  <a:pt x="252" y="291"/>
                </a:cubicBezTo>
                <a:cubicBezTo>
                  <a:pt x="255" y="294"/>
                  <a:pt x="258" y="294"/>
                  <a:pt x="261" y="288"/>
                </a:cubicBezTo>
                <a:cubicBezTo>
                  <a:pt x="267" y="279"/>
                  <a:pt x="273" y="285"/>
                  <a:pt x="273" y="279"/>
                </a:cubicBezTo>
                <a:cubicBezTo>
                  <a:pt x="273" y="273"/>
                  <a:pt x="279" y="267"/>
                  <a:pt x="282" y="270"/>
                </a:cubicBezTo>
                <a:cubicBezTo>
                  <a:pt x="285" y="273"/>
                  <a:pt x="279" y="273"/>
                  <a:pt x="279" y="285"/>
                </a:cubicBezTo>
                <a:cubicBezTo>
                  <a:pt x="276" y="297"/>
                  <a:pt x="273" y="291"/>
                  <a:pt x="270" y="294"/>
                </a:cubicBezTo>
                <a:cubicBezTo>
                  <a:pt x="270" y="297"/>
                  <a:pt x="282" y="297"/>
                  <a:pt x="282" y="291"/>
                </a:cubicBezTo>
                <a:cubicBezTo>
                  <a:pt x="282" y="285"/>
                  <a:pt x="282" y="285"/>
                  <a:pt x="288" y="288"/>
                </a:cubicBezTo>
                <a:cubicBezTo>
                  <a:pt x="291" y="294"/>
                  <a:pt x="285" y="300"/>
                  <a:pt x="285" y="303"/>
                </a:cubicBezTo>
                <a:cubicBezTo>
                  <a:pt x="288" y="303"/>
                  <a:pt x="291" y="300"/>
                  <a:pt x="294" y="300"/>
                </a:cubicBezTo>
                <a:cubicBezTo>
                  <a:pt x="300" y="300"/>
                  <a:pt x="306" y="312"/>
                  <a:pt x="303" y="318"/>
                </a:cubicBezTo>
                <a:cubicBezTo>
                  <a:pt x="303" y="321"/>
                  <a:pt x="300" y="327"/>
                  <a:pt x="309" y="330"/>
                </a:cubicBezTo>
                <a:cubicBezTo>
                  <a:pt x="318" y="336"/>
                  <a:pt x="315" y="336"/>
                  <a:pt x="321" y="336"/>
                </a:cubicBezTo>
                <a:cubicBezTo>
                  <a:pt x="327" y="336"/>
                  <a:pt x="342" y="342"/>
                  <a:pt x="345" y="345"/>
                </a:cubicBezTo>
                <a:cubicBezTo>
                  <a:pt x="348" y="348"/>
                  <a:pt x="357" y="342"/>
                  <a:pt x="357" y="336"/>
                </a:cubicBezTo>
                <a:cubicBezTo>
                  <a:pt x="360" y="330"/>
                  <a:pt x="366" y="336"/>
                  <a:pt x="363" y="339"/>
                </a:cubicBezTo>
                <a:cubicBezTo>
                  <a:pt x="360" y="339"/>
                  <a:pt x="366" y="345"/>
                  <a:pt x="366" y="342"/>
                </a:cubicBezTo>
                <a:cubicBezTo>
                  <a:pt x="366" y="339"/>
                  <a:pt x="366" y="336"/>
                  <a:pt x="369" y="339"/>
                </a:cubicBezTo>
                <a:cubicBezTo>
                  <a:pt x="369" y="342"/>
                  <a:pt x="375" y="342"/>
                  <a:pt x="375" y="345"/>
                </a:cubicBezTo>
                <a:cubicBezTo>
                  <a:pt x="378" y="348"/>
                  <a:pt x="378" y="351"/>
                  <a:pt x="378" y="348"/>
                </a:cubicBezTo>
                <a:cubicBezTo>
                  <a:pt x="378" y="345"/>
                  <a:pt x="381" y="345"/>
                  <a:pt x="384" y="342"/>
                </a:cubicBezTo>
                <a:cubicBezTo>
                  <a:pt x="387" y="342"/>
                  <a:pt x="390" y="339"/>
                  <a:pt x="396" y="333"/>
                </a:cubicBezTo>
                <a:cubicBezTo>
                  <a:pt x="399" y="330"/>
                  <a:pt x="417" y="330"/>
                  <a:pt x="420" y="330"/>
                </a:cubicBezTo>
                <a:cubicBezTo>
                  <a:pt x="420" y="330"/>
                  <a:pt x="420" y="315"/>
                  <a:pt x="423" y="306"/>
                </a:cubicBezTo>
                <a:cubicBezTo>
                  <a:pt x="423" y="300"/>
                  <a:pt x="429" y="297"/>
                  <a:pt x="432" y="291"/>
                </a:cubicBezTo>
                <a:cubicBezTo>
                  <a:pt x="432" y="282"/>
                  <a:pt x="441" y="267"/>
                  <a:pt x="444" y="267"/>
                </a:cubicBezTo>
                <a:cubicBezTo>
                  <a:pt x="444" y="264"/>
                  <a:pt x="450" y="264"/>
                  <a:pt x="450" y="258"/>
                </a:cubicBezTo>
                <a:cubicBezTo>
                  <a:pt x="450" y="252"/>
                  <a:pt x="456" y="249"/>
                  <a:pt x="456" y="243"/>
                </a:cubicBezTo>
                <a:cubicBezTo>
                  <a:pt x="456" y="237"/>
                  <a:pt x="459" y="231"/>
                  <a:pt x="459" y="228"/>
                </a:cubicBezTo>
                <a:cubicBezTo>
                  <a:pt x="459" y="225"/>
                  <a:pt x="456" y="222"/>
                  <a:pt x="459" y="216"/>
                </a:cubicBezTo>
                <a:cubicBezTo>
                  <a:pt x="462" y="213"/>
                  <a:pt x="459" y="207"/>
                  <a:pt x="459" y="207"/>
                </a:cubicBezTo>
                <a:close/>
                <a:moveTo>
                  <a:pt x="210" y="12"/>
                </a:moveTo>
                <a:cubicBezTo>
                  <a:pt x="210" y="9"/>
                  <a:pt x="192" y="12"/>
                  <a:pt x="195" y="15"/>
                </a:cubicBezTo>
                <a:cubicBezTo>
                  <a:pt x="198" y="15"/>
                  <a:pt x="210" y="15"/>
                  <a:pt x="210" y="12"/>
                </a:cubicBezTo>
                <a:close/>
                <a:moveTo>
                  <a:pt x="267" y="306"/>
                </a:moveTo>
                <a:cubicBezTo>
                  <a:pt x="270" y="309"/>
                  <a:pt x="279" y="309"/>
                  <a:pt x="279" y="306"/>
                </a:cubicBezTo>
                <a:cubicBezTo>
                  <a:pt x="282" y="303"/>
                  <a:pt x="264" y="306"/>
                  <a:pt x="267" y="306"/>
                </a:cubicBezTo>
                <a:close/>
                <a:moveTo>
                  <a:pt x="378" y="375"/>
                </a:moveTo>
                <a:cubicBezTo>
                  <a:pt x="372" y="378"/>
                  <a:pt x="363" y="369"/>
                  <a:pt x="360" y="372"/>
                </a:cubicBezTo>
                <a:cubicBezTo>
                  <a:pt x="357" y="372"/>
                  <a:pt x="369" y="390"/>
                  <a:pt x="366" y="393"/>
                </a:cubicBezTo>
                <a:cubicBezTo>
                  <a:pt x="360" y="399"/>
                  <a:pt x="375" y="411"/>
                  <a:pt x="381" y="411"/>
                </a:cubicBezTo>
                <a:cubicBezTo>
                  <a:pt x="384" y="411"/>
                  <a:pt x="384" y="405"/>
                  <a:pt x="387" y="405"/>
                </a:cubicBezTo>
                <a:cubicBezTo>
                  <a:pt x="390" y="408"/>
                  <a:pt x="387" y="402"/>
                  <a:pt x="390" y="402"/>
                </a:cubicBezTo>
                <a:cubicBezTo>
                  <a:pt x="390" y="399"/>
                  <a:pt x="393" y="402"/>
                  <a:pt x="396" y="402"/>
                </a:cubicBezTo>
                <a:cubicBezTo>
                  <a:pt x="399" y="399"/>
                  <a:pt x="393" y="390"/>
                  <a:pt x="399" y="390"/>
                </a:cubicBezTo>
                <a:cubicBezTo>
                  <a:pt x="402" y="390"/>
                  <a:pt x="399" y="378"/>
                  <a:pt x="399" y="372"/>
                </a:cubicBezTo>
                <a:cubicBezTo>
                  <a:pt x="396" y="369"/>
                  <a:pt x="387" y="375"/>
                  <a:pt x="378" y="375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71" name="Freeform 160">
            <a:extLst>
              <a:ext uri="{FF2B5EF4-FFF2-40B4-BE49-F238E27FC236}">
                <a16:creationId xmlns:a16="http://schemas.microsoft.com/office/drawing/2014/main" id="{D01383C0-9538-4495-8DA7-4BF0333FA7CA}"/>
              </a:ext>
            </a:extLst>
          </p:cNvPr>
          <p:cNvSpPr>
            <a:spLocks noEditPoints="1"/>
          </p:cNvSpPr>
          <p:nvPr/>
        </p:nvSpPr>
        <p:spPr bwMode="auto">
          <a:xfrm>
            <a:off x="10544177" y="5395914"/>
            <a:ext cx="358775" cy="428625"/>
          </a:xfrm>
          <a:custGeom>
            <a:avLst/>
            <a:gdLst>
              <a:gd name="T0" fmla="*/ 87 w 141"/>
              <a:gd name="T1" fmla="*/ 81 h 168"/>
              <a:gd name="T2" fmla="*/ 78 w 141"/>
              <a:gd name="T3" fmla="*/ 84 h 168"/>
              <a:gd name="T4" fmla="*/ 66 w 141"/>
              <a:gd name="T5" fmla="*/ 78 h 168"/>
              <a:gd name="T6" fmla="*/ 60 w 141"/>
              <a:gd name="T7" fmla="*/ 87 h 168"/>
              <a:gd name="T8" fmla="*/ 51 w 141"/>
              <a:gd name="T9" fmla="*/ 105 h 168"/>
              <a:gd name="T10" fmla="*/ 21 w 141"/>
              <a:gd name="T11" fmla="*/ 123 h 168"/>
              <a:gd name="T12" fmla="*/ 6 w 141"/>
              <a:gd name="T13" fmla="*/ 138 h 168"/>
              <a:gd name="T14" fmla="*/ 3 w 141"/>
              <a:gd name="T15" fmla="*/ 150 h 168"/>
              <a:gd name="T16" fmla="*/ 15 w 141"/>
              <a:gd name="T17" fmla="*/ 156 h 168"/>
              <a:gd name="T18" fmla="*/ 21 w 141"/>
              <a:gd name="T19" fmla="*/ 159 h 168"/>
              <a:gd name="T20" fmla="*/ 42 w 141"/>
              <a:gd name="T21" fmla="*/ 153 h 168"/>
              <a:gd name="T22" fmla="*/ 51 w 141"/>
              <a:gd name="T23" fmla="*/ 141 h 168"/>
              <a:gd name="T24" fmla="*/ 57 w 141"/>
              <a:gd name="T25" fmla="*/ 129 h 168"/>
              <a:gd name="T26" fmla="*/ 69 w 141"/>
              <a:gd name="T27" fmla="*/ 120 h 168"/>
              <a:gd name="T28" fmla="*/ 72 w 141"/>
              <a:gd name="T29" fmla="*/ 114 h 168"/>
              <a:gd name="T30" fmla="*/ 81 w 141"/>
              <a:gd name="T31" fmla="*/ 105 h 168"/>
              <a:gd name="T32" fmla="*/ 90 w 141"/>
              <a:gd name="T33" fmla="*/ 90 h 168"/>
              <a:gd name="T34" fmla="*/ 87 w 141"/>
              <a:gd name="T35" fmla="*/ 81 h 168"/>
              <a:gd name="T36" fmla="*/ 15 w 141"/>
              <a:gd name="T37" fmla="*/ 165 h 168"/>
              <a:gd name="T38" fmla="*/ 18 w 141"/>
              <a:gd name="T39" fmla="*/ 162 h 168"/>
              <a:gd name="T40" fmla="*/ 15 w 141"/>
              <a:gd name="T41" fmla="*/ 165 h 168"/>
              <a:gd name="T42" fmla="*/ 129 w 141"/>
              <a:gd name="T43" fmla="*/ 39 h 168"/>
              <a:gd name="T44" fmla="*/ 117 w 141"/>
              <a:gd name="T45" fmla="*/ 39 h 168"/>
              <a:gd name="T46" fmla="*/ 111 w 141"/>
              <a:gd name="T47" fmla="*/ 33 h 168"/>
              <a:gd name="T48" fmla="*/ 105 w 141"/>
              <a:gd name="T49" fmla="*/ 24 h 168"/>
              <a:gd name="T50" fmla="*/ 105 w 141"/>
              <a:gd name="T51" fmla="*/ 30 h 168"/>
              <a:gd name="T52" fmla="*/ 99 w 141"/>
              <a:gd name="T53" fmla="*/ 27 h 168"/>
              <a:gd name="T54" fmla="*/ 96 w 141"/>
              <a:gd name="T55" fmla="*/ 18 h 168"/>
              <a:gd name="T56" fmla="*/ 93 w 141"/>
              <a:gd name="T57" fmla="*/ 9 h 168"/>
              <a:gd name="T58" fmla="*/ 78 w 141"/>
              <a:gd name="T59" fmla="*/ 0 h 168"/>
              <a:gd name="T60" fmla="*/ 81 w 141"/>
              <a:gd name="T61" fmla="*/ 12 h 168"/>
              <a:gd name="T62" fmla="*/ 90 w 141"/>
              <a:gd name="T63" fmla="*/ 18 h 168"/>
              <a:gd name="T64" fmla="*/ 96 w 141"/>
              <a:gd name="T65" fmla="*/ 27 h 168"/>
              <a:gd name="T66" fmla="*/ 93 w 141"/>
              <a:gd name="T67" fmla="*/ 45 h 168"/>
              <a:gd name="T68" fmla="*/ 84 w 141"/>
              <a:gd name="T69" fmla="*/ 54 h 168"/>
              <a:gd name="T70" fmla="*/ 99 w 141"/>
              <a:gd name="T71" fmla="*/ 69 h 168"/>
              <a:gd name="T72" fmla="*/ 96 w 141"/>
              <a:gd name="T73" fmla="*/ 87 h 168"/>
              <a:gd name="T74" fmla="*/ 108 w 141"/>
              <a:gd name="T75" fmla="*/ 87 h 168"/>
              <a:gd name="T76" fmla="*/ 120 w 141"/>
              <a:gd name="T77" fmla="*/ 69 h 168"/>
              <a:gd name="T78" fmla="*/ 123 w 141"/>
              <a:gd name="T79" fmla="*/ 60 h 168"/>
              <a:gd name="T80" fmla="*/ 129 w 141"/>
              <a:gd name="T81" fmla="*/ 57 h 168"/>
              <a:gd name="T82" fmla="*/ 135 w 141"/>
              <a:gd name="T83" fmla="*/ 48 h 168"/>
              <a:gd name="T84" fmla="*/ 138 w 141"/>
              <a:gd name="T85" fmla="*/ 39 h 168"/>
              <a:gd name="T86" fmla="*/ 129 w 141"/>
              <a:gd name="T87" fmla="*/ 39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41" h="168">
                <a:moveTo>
                  <a:pt x="87" y="81"/>
                </a:moveTo>
                <a:cubicBezTo>
                  <a:pt x="84" y="78"/>
                  <a:pt x="81" y="81"/>
                  <a:pt x="78" y="84"/>
                </a:cubicBezTo>
                <a:cubicBezTo>
                  <a:pt x="75" y="84"/>
                  <a:pt x="72" y="75"/>
                  <a:pt x="66" y="78"/>
                </a:cubicBezTo>
                <a:cubicBezTo>
                  <a:pt x="63" y="81"/>
                  <a:pt x="66" y="84"/>
                  <a:pt x="60" y="87"/>
                </a:cubicBezTo>
                <a:cubicBezTo>
                  <a:pt x="57" y="93"/>
                  <a:pt x="57" y="93"/>
                  <a:pt x="51" y="105"/>
                </a:cubicBezTo>
                <a:cubicBezTo>
                  <a:pt x="45" y="114"/>
                  <a:pt x="24" y="120"/>
                  <a:pt x="21" y="123"/>
                </a:cubicBezTo>
                <a:cubicBezTo>
                  <a:pt x="18" y="129"/>
                  <a:pt x="6" y="135"/>
                  <a:pt x="6" y="138"/>
                </a:cubicBezTo>
                <a:cubicBezTo>
                  <a:pt x="6" y="141"/>
                  <a:pt x="0" y="144"/>
                  <a:pt x="3" y="150"/>
                </a:cubicBezTo>
                <a:cubicBezTo>
                  <a:pt x="6" y="153"/>
                  <a:pt x="12" y="150"/>
                  <a:pt x="15" y="156"/>
                </a:cubicBezTo>
                <a:cubicBezTo>
                  <a:pt x="18" y="159"/>
                  <a:pt x="21" y="156"/>
                  <a:pt x="21" y="159"/>
                </a:cubicBezTo>
                <a:cubicBezTo>
                  <a:pt x="24" y="162"/>
                  <a:pt x="36" y="162"/>
                  <a:pt x="42" y="153"/>
                </a:cubicBezTo>
                <a:cubicBezTo>
                  <a:pt x="51" y="147"/>
                  <a:pt x="48" y="141"/>
                  <a:pt x="51" y="141"/>
                </a:cubicBezTo>
                <a:cubicBezTo>
                  <a:pt x="54" y="138"/>
                  <a:pt x="54" y="132"/>
                  <a:pt x="57" y="129"/>
                </a:cubicBezTo>
                <a:cubicBezTo>
                  <a:pt x="57" y="126"/>
                  <a:pt x="60" y="120"/>
                  <a:pt x="69" y="120"/>
                </a:cubicBezTo>
                <a:cubicBezTo>
                  <a:pt x="78" y="120"/>
                  <a:pt x="72" y="120"/>
                  <a:pt x="72" y="114"/>
                </a:cubicBezTo>
                <a:cubicBezTo>
                  <a:pt x="72" y="111"/>
                  <a:pt x="81" y="111"/>
                  <a:pt x="81" y="105"/>
                </a:cubicBezTo>
                <a:cubicBezTo>
                  <a:pt x="81" y="99"/>
                  <a:pt x="90" y="93"/>
                  <a:pt x="90" y="90"/>
                </a:cubicBezTo>
                <a:cubicBezTo>
                  <a:pt x="87" y="84"/>
                  <a:pt x="90" y="84"/>
                  <a:pt x="87" y="81"/>
                </a:cubicBezTo>
                <a:close/>
                <a:moveTo>
                  <a:pt x="15" y="165"/>
                </a:moveTo>
                <a:cubicBezTo>
                  <a:pt x="18" y="168"/>
                  <a:pt x="21" y="165"/>
                  <a:pt x="18" y="162"/>
                </a:cubicBezTo>
                <a:cubicBezTo>
                  <a:pt x="15" y="156"/>
                  <a:pt x="12" y="165"/>
                  <a:pt x="15" y="165"/>
                </a:cubicBezTo>
                <a:close/>
                <a:moveTo>
                  <a:pt x="129" y="39"/>
                </a:moveTo>
                <a:cubicBezTo>
                  <a:pt x="126" y="45"/>
                  <a:pt x="120" y="39"/>
                  <a:pt x="117" y="39"/>
                </a:cubicBezTo>
                <a:cubicBezTo>
                  <a:pt x="114" y="39"/>
                  <a:pt x="111" y="36"/>
                  <a:pt x="111" y="33"/>
                </a:cubicBezTo>
                <a:cubicBezTo>
                  <a:pt x="111" y="27"/>
                  <a:pt x="108" y="24"/>
                  <a:pt x="105" y="24"/>
                </a:cubicBezTo>
                <a:cubicBezTo>
                  <a:pt x="102" y="24"/>
                  <a:pt x="105" y="27"/>
                  <a:pt x="105" y="30"/>
                </a:cubicBezTo>
                <a:cubicBezTo>
                  <a:pt x="102" y="30"/>
                  <a:pt x="102" y="27"/>
                  <a:pt x="99" y="27"/>
                </a:cubicBezTo>
                <a:cubicBezTo>
                  <a:pt x="99" y="27"/>
                  <a:pt x="96" y="24"/>
                  <a:pt x="96" y="18"/>
                </a:cubicBezTo>
                <a:cubicBezTo>
                  <a:pt x="96" y="15"/>
                  <a:pt x="93" y="15"/>
                  <a:pt x="93" y="9"/>
                </a:cubicBezTo>
                <a:cubicBezTo>
                  <a:pt x="93" y="3"/>
                  <a:pt x="84" y="0"/>
                  <a:pt x="78" y="0"/>
                </a:cubicBezTo>
                <a:cubicBezTo>
                  <a:pt x="72" y="0"/>
                  <a:pt x="78" y="9"/>
                  <a:pt x="81" y="12"/>
                </a:cubicBezTo>
                <a:cubicBezTo>
                  <a:pt x="84" y="15"/>
                  <a:pt x="90" y="18"/>
                  <a:pt x="90" y="18"/>
                </a:cubicBezTo>
                <a:cubicBezTo>
                  <a:pt x="90" y="21"/>
                  <a:pt x="93" y="27"/>
                  <a:pt x="96" y="27"/>
                </a:cubicBezTo>
                <a:cubicBezTo>
                  <a:pt x="99" y="30"/>
                  <a:pt x="93" y="39"/>
                  <a:pt x="93" y="45"/>
                </a:cubicBezTo>
                <a:cubicBezTo>
                  <a:pt x="93" y="51"/>
                  <a:pt x="90" y="51"/>
                  <a:pt x="84" y="54"/>
                </a:cubicBezTo>
                <a:cubicBezTo>
                  <a:pt x="81" y="60"/>
                  <a:pt x="93" y="63"/>
                  <a:pt x="99" y="69"/>
                </a:cubicBezTo>
                <a:cubicBezTo>
                  <a:pt x="105" y="72"/>
                  <a:pt x="96" y="84"/>
                  <a:pt x="96" y="87"/>
                </a:cubicBezTo>
                <a:cubicBezTo>
                  <a:pt x="96" y="87"/>
                  <a:pt x="102" y="90"/>
                  <a:pt x="108" y="87"/>
                </a:cubicBezTo>
                <a:cubicBezTo>
                  <a:pt x="114" y="87"/>
                  <a:pt x="114" y="75"/>
                  <a:pt x="120" y="69"/>
                </a:cubicBezTo>
                <a:cubicBezTo>
                  <a:pt x="123" y="66"/>
                  <a:pt x="120" y="60"/>
                  <a:pt x="123" y="60"/>
                </a:cubicBezTo>
                <a:cubicBezTo>
                  <a:pt x="126" y="57"/>
                  <a:pt x="129" y="57"/>
                  <a:pt x="129" y="57"/>
                </a:cubicBezTo>
                <a:cubicBezTo>
                  <a:pt x="132" y="57"/>
                  <a:pt x="132" y="48"/>
                  <a:pt x="135" y="48"/>
                </a:cubicBezTo>
                <a:cubicBezTo>
                  <a:pt x="138" y="48"/>
                  <a:pt x="138" y="45"/>
                  <a:pt x="138" y="39"/>
                </a:cubicBezTo>
                <a:cubicBezTo>
                  <a:pt x="141" y="33"/>
                  <a:pt x="129" y="36"/>
                  <a:pt x="129" y="39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72" name="Freeform 161">
            <a:extLst>
              <a:ext uri="{FF2B5EF4-FFF2-40B4-BE49-F238E27FC236}">
                <a16:creationId xmlns:a16="http://schemas.microsoft.com/office/drawing/2014/main" id="{EE54DEF2-D3A9-4941-9886-D41A97229671}"/>
              </a:ext>
            </a:extLst>
          </p:cNvPr>
          <p:cNvSpPr>
            <a:spLocks noEditPoints="1"/>
          </p:cNvSpPr>
          <p:nvPr/>
        </p:nvSpPr>
        <p:spPr bwMode="auto">
          <a:xfrm>
            <a:off x="10858500" y="4813302"/>
            <a:ext cx="74613" cy="68263"/>
          </a:xfrm>
          <a:custGeom>
            <a:avLst/>
            <a:gdLst>
              <a:gd name="T0" fmla="*/ 3 w 30"/>
              <a:gd name="T1" fmla="*/ 24 h 27"/>
              <a:gd name="T2" fmla="*/ 18 w 30"/>
              <a:gd name="T3" fmla="*/ 18 h 27"/>
              <a:gd name="T4" fmla="*/ 3 w 30"/>
              <a:gd name="T5" fmla="*/ 24 h 27"/>
              <a:gd name="T6" fmla="*/ 21 w 30"/>
              <a:gd name="T7" fmla="*/ 9 h 27"/>
              <a:gd name="T8" fmla="*/ 30 w 30"/>
              <a:gd name="T9" fmla="*/ 3 h 27"/>
              <a:gd name="T10" fmla="*/ 21 w 30"/>
              <a:gd name="T11" fmla="*/ 9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27">
                <a:moveTo>
                  <a:pt x="3" y="24"/>
                </a:moveTo>
                <a:cubicBezTo>
                  <a:pt x="9" y="27"/>
                  <a:pt x="18" y="27"/>
                  <a:pt x="18" y="18"/>
                </a:cubicBezTo>
                <a:cubicBezTo>
                  <a:pt x="18" y="12"/>
                  <a:pt x="0" y="18"/>
                  <a:pt x="3" y="24"/>
                </a:cubicBezTo>
                <a:close/>
                <a:moveTo>
                  <a:pt x="21" y="9"/>
                </a:moveTo>
                <a:cubicBezTo>
                  <a:pt x="21" y="9"/>
                  <a:pt x="30" y="6"/>
                  <a:pt x="30" y="3"/>
                </a:cubicBezTo>
                <a:cubicBezTo>
                  <a:pt x="30" y="0"/>
                  <a:pt x="15" y="9"/>
                  <a:pt x="21" y="9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659" name="Freeform 162">
            <a:extLst>
              <a:ext uri="{FF2B5EF4-FFF2-40B4-BE49-F238E27FC236}">
                <a16:creationId xmlns:a16="http://schemas.microsoft.com/office/drawing/2014/main" id="{7171B853-64E6-4053-BB39-D23DD8FAC98D}"/>
              </a:ext>
            </a:extLst>
          </p:cNvPr>
          <p:cNvSpPr>
            <a:spLocks/>
          </p:cNvSpPr>
          <p:nvPr/>
        </p:nvSpPr>
        <p:spPr bwMode="auto">
          <a:xfrm>
            <a:off x="7286626" y="3011489"/>
            <a:ext cx="415925" cy="260351"/>
          </a:xfrm>
          <a:custGeom>
            <a:avLst/>
            <a:gdLst>
              <a:gd name="T0" fmla="*/ 2147483646 w 162"/>
              <a:gd name="T1" fmla="*/ 2147483646 h 102"/>
              <a:gd name="T2" fmla="*/ 2147483646 w 162"/>
              <a:gd name="T3" fmla="*/ 2147483646 h 102"/>
              <a:gd name="T4" fmla="*/ 2147483646 w 162"/>
              <a:gd name="T5" fmla="*/ 2147483646 h 102"/>
              <a:gd name="T6" fmla="*/ 2147483646 w 162"/>
              <a:gd name="T7" fmla="*/ 2147483646 h 102"/>
              <a:gd name="T8" fmla="*/ 2147483646 w 162"/>
              <a:gd name="T9" fmla="*/ 2147483646 h 102"/>
              <a:gd name="T10" fmla="*/ 2147483646 w 162"/>
              <a:gd name="T11" fmla="*/ 2147483646 h 102"/>
              <a:gd name="T12" fmla="*/ 2147483646 w 162"/>
              <a:gd name="T13" fmla="*/ 2147483646 h 102"/>
              <a:gd name="T14" fmla="*/ 2147483646 w 162"/>
              <a:gd name="T15" fmla="*/ 2147483646 h 102"/>
              <a:gd name="T16" fmla="*/ 2147483646 w 162"/>
              <a:gd name="T17" fmla="*/ 2147483646 h 102"/>
              <a:gd name="T18" fmla="*/ 2147483646 w 162"/>
              <a:gd name="T19" fmla="*/ 2147483646 h 102"/>
              <a:gd name="T20" fmla="*/ 2147483646 w 162"/>
              <a:gd name="T21" fmla="*/ 0 h 102"/>
              <a:gd name="T22" fmla="*/ 2147483646 w 162"/>
              <a:gd name="T23" fmla="*/ 2147483646 h 102"/>
              <a:gd name="T24" fmla="*/ 2147483646 w 162"/>
              <a:gd name="T25" fmla="*/ 2147483646 h 102"/>
              <a:gd name="T26" fmla="*/ 2147483646 w 162"/>
              <a:gd name="T27" fmla="*/ 2147483646 h 102"/>
              <a:gd name="T28" fmla="*/ 2147483646 w 162"/>
              <a:gd name="T29" fmla="*/ 2147483646 h 102"/>
              <a:gd name="T30" fmla="*/ 2147483646 w 162"/>
              <a:gd name="T31" fmla="*/ 2147483646 h 102"/>
              <a:gd name="T32" fmla="*/ 2147483646 w 162"/>
              <a:gd name="T33" fmla="*/ 2147483646 h 102"/>
              <a:gd name="T34" fmla="*/ 2147483646 w 162"/>
              <a:gd name="T35" fmla="*/ 2147483646 h 102"/>
              <a:gd name="T36" fmla="*/ 2147483646 w 162"/>
              <a:gd name="T37" fmla="*/ 2147483646 h 102"/>
              <a:gd name="T38" fmla="*/ 2147483646 w 162"/>
              <a:gd name="T39" fmla="*/ 2147483646 h 102"/>
              <a:gd name="T40" fmla="*/ 2147483646 w 162"/>
              <a:gd name="T41" fmla="*/ 2147483646 h 102"/>
              <a:gd name="T42" fmla="*/ 2147483646 w 162"/>
              <a:gd name="T43" fmla="*/ 2147483646 h 102"/>
              <a:gd name="T44" fmla="*/ 2147483646 w 162"/>
              <a:gd name="T45" fmla="*/ 2147483646 h 102"/>
              <a:gd name="T46" fmla="*/ 2147483646 w 162"/>
              <a:gd name="T47" fmla="*/ 2147483646 h 102"/>
              <a:gd name="T48" fmla="*/ 2147483646 w 162"/>
              <a:gd name="T49" fmla="*/ 2147483646 h 102"/>
              <a:gd name="T50" fmla="*/ 2147483646 w 162"/>
              <a:gd name="T51" fmla="*/ 2147483646 h 102"/>
              <a:gd name="T52" fmla="*/ 2147483646 w 162"/>
              <a:gd name="T53" fmla="*/ 2147483646 h 102"/>
              <a:gd name="T54" fmla="*/ 2147483646 w 162"/>
              <a:gd name="T55" fmla="*/ 2147483646 h 102"/>
              <a:gd name="T56" fmla="*/ 2147483646 w 162"/>
              <a:gd name="T57" fmla="*/ 2147483646 h 102"/>
              <a:gd name="T58" fmla="*/ 2147483646 w 162"/>
              <a:gd name="T59" fmla="*/ 2147483646 h 102"/>
              <a:gd name="T60" fmla="*/ 2147483646 w 162"/>
              <a:gd name="T61" fmla="*/ 2147483646 h 102"/>
              <a:gd name="T62" fmla="*/ 2147483646 w 162"/>
              <a:gd name="T63" fmla="*/ 2147483646 h 102"/>
              <a:gd name="T64" fmla="*/ 2147483646 w 162"/>
              <a:gd name="T65" fmla="*/ 2147483646 h 102"/>
              <a:gd name="T66" fmla="*/ 2147483646 w 162"/>
              <a:gd name="T67" fmla="*/ 2147483646 h 102"/>
              <a:gd name="T68" fmla="*/ 2147483646 w 162"/>
              <a:gd name="T69" fmla="*/ 2147483646 h 102"/>
              <a:gd name="T70" fmla="*/ 2147483646 w 162"/>
              <a:gd name="T71" fmla="*/ 2147483646 h 102"/>
              <a:gd name="T72" fmla="*/ 2147483646 w 162"/>
              <a:gd name="T73" fmla="*/ 2147483646 h 102"/>
              <a:gd name="T74" fmla="*/ 2147483646 w 162"/>
              <a:gd name="T75" fmla="*/ 2147483646 h 102"/>
              <a:gd name="T76" fmla="*/ 2147483646 w 162"/>
              <a:gd name="T77" fmla="*/ 2147483646 h 102"/>
              <a:gd name="T78" fmla="*/ 2147483646 w 162"/>
              <a:gd name="T79" fmla="*/ 2147483646 h 102"/>
              <a:gd name="T80" fmla="*/ 2147483646 w 162"/>
              <a:gd name="T81" fmla="*/ 2147483646 h 102"/>
              <a:gd name="T82" fmla="*/ 2147483646 w 162"/>
              <a:gd name="T83" fmla="*/ 2147483646 h 102"/>
              <a:gd name="T84" fmla="*/ 2147483646 w 162"/>
              <a:gd name="T85" fmla="*/ 2147483646 h 102"/>
              <a:gd name="T86" fmla="*/ 2147483646 w 162"/>
              <a:gd name="T87" fmla="*/ 2147483646 h 102"/>
              <a:gd name="T88" fmla="*/ 2147483646 w 162"/>
              <a:gd name="T89" fmla="*/ 2147483646 h 102"/>
              <a:gd name="T90" fmla="*/ 2147483646 w 162"/>
              <a:gd name="T91" fmla="*/ 2147483646 h 102"/>
              <a:gd name="T92" fmla="*/ 2147483646 w 162"/>
              <a:gd name="T93" fmla="*/ 2147483646 h 102"/>
              <a:gd name="T94" fmla="*/ 2147483646 w 162"/>
              <a:gd name="T95" fmla="*/ 2147483646 h 102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162" h="102">
                <a:moveTo>
                  <a:pt x="159" y="63"/>
                </a:moveTo>
                <a:cubicBezTo>
                  <a:pt x="159" y="63"/>
                  <a:pt x="153" y="60"/>
                  <a:pt x="150" y="60"/>
                </a:cubicBezTo>
                <a:cubicBezTo>
                  <a:pt x="147" y="60"/>
                  <a:pt x="144" y="54"/>
                  <a:pt x="138" y="51"/>
                </a:cubicBezTo>
                <a:cubicBezTo>
                  <a:pt x="132" y="51"/>
                  <a:pt x="126" y="48"/>
                  <a:pt x="126" y="45"/>
                </a:cubicBezTo>
                <a:cubicBezTo>
                  <a:pt x="123" y="42"/>
                  <a:pt x="114" y="39"/>
                  <a:pt x="114" y="36"/>
                </a:cubicBezTo>
                <a:cubicBezTo>
                  <a:pt x="114" y="33"/>
                  <a:pt x="111" y="30"/>
                  <a:pt x="108" y="27"/>
                </a:cubicBezTo>
                <a:cubicBezTo>
                  <a:pt x="105" y="24"/>
                  <a:pt x="105" y="21"/>
                  <a:pt x="105" y="18"/>
                </a:cubicBezTo>
                <a:cubicBezTo>
                  <a:pt x="102" y="18"/>
                  <a:pt x="87" y="18"/>
                  <a:pt x="87" y="18"/>
                </a:cubicBezTo>
                <a:cubicBezTo>
                  <a:pt x="87" y="15"/>
                  <a:pt x="87" y="6"/>
                  <a:pt x="84" y="6"/>
                </a:cubicBezTo>
                <a:cubicBezTo>
                  <a:pt x="81" y="6"/>
                  <a:pt x="75" y="3"/>
                  <a:pt x="75" y="3"/>
                </a:cubicBezTo>
                <a:cubicBezTo>
                  <a:pt x="72" y="0"/>
                  <a:pt x="69" y="0"/>
                  <a:pt x="66" y="0"/>
                </a:cubicBezTo>
                <a:cubicBezTo>
                  <a:pt x="66" y="3"/>
                  <a:pt x="63" y="3"/>
                  <a:pt x="63" y="3"/>
                </a:cubicBezTo>
                <a:cubicBezTo>
                  <a:pt x="60" y="3"/>
                  <a:pt x="60" y="6"/>
                  <a:pt x="57" y="6"/>
                </a:cubicBezTo>
                <a:cubicBezTo>
                  <a:pt x="54" y="6"/>
                  <a:pt x="51" y="12"/>
                  <a:pt x="51" y="12"/>
                </a:cubicBezTo>
                <a:cubicBezTo>
                  <a:pt x="51" y="15"/>
                  <a:pt x="51" y="18"/>
                  <a:pt x="45" y="18"/>
                </a:cubicBezTo>
                <a:cubicBezTo>
                  <a:pt x="45" y="18"/>
                  <a:pt x="42" y="18"/>
                  <a:pt x="39" y="15"/>
                </a:cubicBezTo>
                <a:cubicBezTo>
                  <a:pt x="39" y="18"/>
                  <a:pt x="33" y="18"/>
                  <a:pt x="30" y="15"/>
                </a:cubicBezTo>
                <a:cubicBezTo>
                  <a:pt x="27" y="9"/>
                  <a:pt x="21" y="3"/>
                  <a:pt x="15" y="3"/>
                </a:cubicBezTo>
                <a:cubicBezTo>
                  <a:pt x="12" y="3"/>
                  <a:pt x="3" y="3"/>
                  <a:pt x="6" y="9"/>
                </a:cubicBezTo>
                <a:cubicBezTo>
                  <a:pt x="6" y="9"/>
                  <a:pt x="6" y="9"/>
                  <a:pt x="9" y="9"/>
                </a:cubicBezTo>
                <a:cubicBezTo>
                  <a:pt x="18" y="9"/>
                  <a:pt x="15" y="18"/>
                  <a:pt x="18" y="18"/>
                </a:cubicBezTo>
                <a:cubicBezTo>
                  <a:pt x="24" y="18"/>
                  <a:pt x="27" y="24"/>
                  <a:pt x="24" y="24"/>
                </a:cubicBezTo>
                <a:cubicBezTo>
                  <a:pt x="21" y="24"/>
                  <a:pt x="18" y="30"/>
                  <a:pt x="12" y="27"/>
                </a:cubicBezTo>
                <a:cubicBezTo>
                  <a:pt x="9" y="27"/>
                  <a:pt x="3" y="24"/>
                  <a:pt x="3" y="27"/>
                </a:cubicBezTo>
                <a:cubicBezTo>
                  <a:pt x="0" y="33"/>
                  <a:pt x="0" y="36"/>
                  <a:pt x="6" y="36"/>
                </a:cubicBezTo>
                <a:cubicBezTo>
                  <a:pt x="9" y="36"/>
                  <a:pt x="9" y="39"/>
                  <a:pt x="6" y="45"/>
                </a:cubicBezTo>
                <a:cubicBezTo>
                  <a:pt x="3" y="48"/>
                  <a:pt x="12" y="42"/>
                  <a:pt x="12" y="45"/>
                </a:cubicBezTo>
                <a:cubicBezTo>
                  <a:pt x="12" y="51"/>
                  <a:pt x="15" y="51"/>
                  <a:pt x="15" y="54"/>
                </a:cubicBezTo>
                <a:cubicBezTo>
                  <a:pt x="12" y="60"/>
                  <a:pt x="15" y="66"/>
                  <a:pt x="15" y="69"/>
                </a:cubicBezTo>
                <a:cubicBezTo>
                  <a:pt x="18" y="69"/>
                  <a:pt x="21" y="69"/>
                  <a:pt x="24" y="69"/>
                </a:cubicBezTo>
                <a:cubicBezTo>
                  <a:pt x="24" y="66"/>
                  <a:pt x="30" y="63"/>
                  <a:pt x="33" y="63"/>
                </a:cubicBezTo>
                <a:cubicBezTo>
                  <a:pt x="36" y="63"/>
                  <a:pt x="39" y="63"/>
                  <a:pt x="42" y="60"/>
                </a:cubicBezTo>
                <a:cubicBezTo>
                  <a:pt x="42" y="57"/>
                  <a:pt x="54" y="60"/>
                  <a:pt x="54" y="60"/>
                </a:cubicBezTo>
                <a:cubicBezTo>
                  <a:pt x="57" y="63"/>
                  <a:pt x="60" y="66"/>
                  <a:pt x="63" y="66"/>
                </a:cubicBezTo>
                <a:cubicBezTo>
                  <a:pt x="63" y="66"/>
                  <a:pt x="66" y="69"/>
                  <a:pt x="69" y="66"/>
                </a:cubicBezTo>
                <a:cubicBezTo>
                  <a:pt x="72" y="66"/>
                  <a:pt x="78" y="69"/>
                  <a:pt x="78" y="69"/>
                </a:cubicBezTo>
                <a:cubicBezTo>
                  <a:pt x="78" y="72"/>
                  <a:pt x="81" y="75"/>
                  <a:pt x="84" y="75"/>
                </a:cubicBezTo>
                <a:cubicBezTo>
                  <a:pt x="84" y="75"/>
                  <a:pt x="87" y="81"/>
                  <a:pt x="90" y="81"/>
                </a:cubicBezTo>
                <a:cubicBezTo>
                  <a:pt x="93" y="81"/>
                  <a:pt x="99" y="81"/>
                  <a:pt x="99" y="81"/>
                </a:cubicBezTo>
                <a:cubicBezTo>
                  <a:pt x="99" y="84"/>
                  <a:pt x="99" y="90"/>
                  <a:pt x="99" y="96"/>
                </a:cubicBezTo>
                <a:cubicBezTo>
                  <a:pt x="102" y="96"/>
                  <a:pt x="102" y="96"/>
                  <a:pt x="102" y="96"/>
                </a:cubicBezTo>
                <a:cubicBezTo>
                  <a:pt x="105" y="96"/>
                  <a:pt x="111" y="96"/>
                  <a:pt x="111" y="99"/>
                </a:cubicBezTo>
                <a:cubicBezTo>
                  <a:pt x="111" y="102"/>
                  <a:pt x="120" y="99"/>
                  <a:pt x="120" y="93"/>
                </a:cubicBezTo>
                <a:cubicBezTo>
                  <a:pt x="120" y="90"/>
                  <a:pt x="135" y="90"/>
                  <a:pt x="138" y="84"/>
                </a:cubicBezTo>
                <a:cubicBezTo>
                  <a:pt x="138" y="81"/>
                  <a:pt x="141" y="72"/>
                  <a:pt x="144" y="75"/>
                </a:cubicBezTo>
                <a:cubicBezTo>
                  <a:pt x="147" y="75"/>
                  <a:pt x="150" y="69"/>
                  <a:pt x="153" y="69"/>
                </a:cubicBezTo>
                <a:cubicBezTo>
                  <a:pt x="156" y="69"/>
                  <a:pt x="156" y="72"/>
                  <a:pt x="162" y="69"/>
                </a:cubicBezTo>
                <a:lnTo>
                  <a:pt x="159" y="63"/>
                </a:ln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60" name="Freeform 163">
            <a:extLst>
              <a:ext uri="{FF2B5EF4-FFF2-40B4-BE49-F238E27FC236}">
                <a16:creationId xmlns:a16="http://schemas.microsoft.com/office/drawing/2014/main" id="{5B7D658A-7E5C-4487-95F9-18A72AE47567}"/>
              </a:ext>
            </a:extLst>
          </p:cNvPr>
          <p:cNvSpPr>
            <a:spLocks/>
          </p:cNvSpPr>
          <p:nvPr/>
        </p:nvSpPr>
        <p:spPr bwMode="auto">
          <a:xfrm>
            <a:off x="7035801" y="3103563"/>
            <a:ext cx="565151" cy="482600"/>
          </a:xfrm>
          <a:custGeom>
            <a:avLst/>
            <a:gdLst>
              <a:gd name="T0" fmla="*/ 2147483646 w 222"/>
              <a:gd name="T1" fmla="*/ 2147483646 h 189"/>
              <a:gd name="T2" fmla="*/ 2147483646 w 222"/>
              <a:gd name="T3" fmla="*/ 2147483646 h 189"/>
              <a:gd name="T4" fmla="*/ 2147483646 w 222"/>
              <a:gd name="T5" fmla="*/ 2147483646 h 189"/>
              <a:gd name="T6" fmla="*/ 2147483646 w 222"/>
              <a:gd name="T7" fmla="*/ 2147483646 h 189"/>
              <a:gd name="T8" fmla="*/ 2147483646 w 222"/>
              <a:gd name="T9" fmla="*/ 2147483646 h 189"/>
              <a:gd name="T10" fmla="*/ 2147483646 w 222"/>
              <a:gd name="T11" fmla="*/ 2147483646 h 189"/>
              <a:gd name="T12" fmla="*/ 2147483646 w 222"/>
              <a:gd name="T13" fmla="*/ 2147483646 h 189"/>
              <a:gd name="T14" fmla="*/ 2147483646 w 222"/>
              <a:gd name="T15" fmla="*/ 2147483646 h 189"/>
              <a:gd name="T16" fmla="*/ 2147483646 w 222"/>
              <a:gd name="T17" fmla="*/ 2147483646 h 189"/>
              <a:gd name="T18" fmla="*/ 2147483646 w 222"/>
              <a:gd name="T19" fmla="*/ 2147483646 h 189"/>
              <a:gd name="T20" fmla="*/ 2147483646 w 222"/>
              <a:gd name="T21" fmla="*/ 2147483646 h 189"/>
              <a:gd name="T22" fmla="*/ 2147483646 w 222"/>
              <a:gd name="T23" fmla="*/ 2147483646 h 189"/>
              <a:gd name="T24" fmla="*/ 2147483646 w 222"/>
              <a:gd name="T25" fmla="*/ 2147483646 h 189"/>
              <a:gd name="T26" fmla="*/ 2147483646 w 222"/>
              <a:gd name="T27" fmla="*/ 2147483646 h 189"/>
              <a:gd name="T28" fmla="*/ 2147483646 w 222"/>
              <a:gd name="T29" fmla="*/ 2147483646 h 189"/>
              <a:gd name="T30" fmla="*/ 2147483646 w 222"/>
              <a:gd name="T31" fmla="*/ 2147483646 h 189"/>
              <a:gd name="T32" fmla="*/ 2147483646 w 222"/>
              <a:gd name="T33" fmla="*/ 2147483646 h 189"/>
              <a:gd name="T34" fmla="*/ 2147483646 w 222"/>
              <a:gd name="T35" fmla="*/ 2147483646 h 189"/>
              <a:gd name="T36" fmla="*/ 2147483646 w 222"/>
              <a:gd name="T37" fmla="*/ 2147483646 h 189"/>
              <a:gd name="T38" fmla="*/ 2147483646 w 222"/>
              <a:gd name="T39" fmla="*/ 2147483646 h 189"/>
              <a:gd name="T40" fmla="*/ 2147483646 w 222"/>
              <a:gd name="T41" fmla="*/ 2147483646 h 189"/>
              <a:gd name="T42" fmla="*/ 2147483646 w 222"/>
              <a:gd name="T43" fmla="*/ 2147483646 h 189"/>
              <a:gd name="T44" fmla="*/ 2147483646 w 222"/>
              <a:gd name="T45" fmla="*/ 2147483646 h 189"/>
              <a:gd name="T46" fmla="*/ 2147483646 w 222"/>
              <a:gd name="T47" fmla="*/ 2147483646 h 189"/>
              <a:gd name="T48" fmla="*/ 2147483646 w 222"/>
              <a:gd name="T49" fmla="*/ 2147483646 h 189"/>
              <a:gd name="T50" fmla="*/ 2147483646 w 222"/>
              <a:gd name="T51" fmla="*/ 2147483646 h 189"/>
              <a:gd name="T52" fmla="*/ 2147483646 w 222"/>
              <a:gd name="T53" fmla="*/ 2147483646 h 189"/>
              <a:gd name="T54" fmla="*/ 2147483646 w 222"/>
              <a:gd name="T55" fmla="*/ 2147483646 h 189"/>
              <a:gd name="T56" fmla="*/ 2147483646 w 222"/>
              <a:gd name="T57" fmla="*/ 2147483646 h 189"/>
              <a:gd name="T58" fmla="*/ 2147483646 w 222"/>
              <a:gd name="T59" fmla="*/ 2147483646 h 189"/>
              <a:gd name="T60" fmla="*/ 2147483646 w 222"/>
              <a:gd name="T61" fmla="*/ 0 h 189"/>
              <a:gd name="T62" fmla="*/ 2147483646 w 222"/>
              <a:gd name="T63" fmla="*/ 2147483646 h 189"/>
              <a:gd name="T64" fmla="*/ 2147483646 w 222"/>
              <a:gd name="T65" fmla="*/ 2147483646 h 189"/>
              <a:gd name="T66" fmla="*/ 2147483646 w 222"/>
              <a:gd name="T67" fmla="*/ 2147483646 h 189"/>
              <a:gd name="T68" fmla="*/ 2147483646 w 222"/>
              <a:gd name="T69" fmla="*/ 2147483646 h 189"/>
              <a:gd name="T70" fmla="*/ 2147483646 w 222"/>
              <a:gd name="T71" fmla="*/ 2147483646 h 189"/>
              <a:gd name="T72" fmla="*/ 2147483646 w 222"/>
              <a:gd name="T73" fmla="*/ 2147483646 h 189"/>
              <a:gd name="T74" fmla="*/ 2147483646 w 222"/>
              <a:gd name="T75" fmla="*/ 2147483646 h 189"/>
              <a:gd name="T76" fmla="*/ 2147483646 w 222"/>
              <a:gd name="T77" fmla="*/ 2147483646 h 189"/>
              <a:gd name="T78" fmla="*/ 2147483646 w 222"/>
              <a:gd name="T79" fmla="*/ 2147483646 h 189"/>
              <a:gd name="T80" fmla="*/ 2147483646 w 222"/>
              <a:gd name="T81" fmla="*/ 2147483646 h 189"/>
              <a:gd name="T82" fmla="*/ 2147483646 w 222"/>
              <a:gd name="T83" fmla="*/ 2147483646 h 189"/>
              <a:gd name="T84" fmla="*/ 2147483646 w 222"/>
              <a:gd name="T85" fmla="*/ 2147483646 h 189"/>
              <a:gd name="T86" fmla="*/ 2147483646 w 222"/>
              <a:gd name="T87" fmla="*/ 2147483646 h 189"/>
              <a:gd name="T88" fmla="*/ 2147483646 w 222"/>
              <a:gd name="T89" fmla="*/ 2147483646 h 189"/>
              <a:gd name="T90" fmla="*/ 2147483646 w 222"/>
              <a:gd name="T91" fmla="*/ 2147483646 h 189"/>
              <a:gd name="T92" fmla="*/ 2147483646 w 222"/>
              <a:gd name="T93" fmla="*/ 2147483646 h 189"/>
              <a:gd name="T94" fmla="*/ 2147483646 w 222"/>
              <a:gd name="T95" fmla="*/ 2147483646 h 189"/>
              <a:gd name="T96" fmla="*/ 2147483646 w 222"/>
              <a:gd name="T97" fmla="*/ 2147483646 h 189"/>
              <a:gd name="T98" fmla="*/ 2147483646 w 222"/>
              <a:gd name="T99" fmla="*/ 2147483646 h 189"/>
              <a:gd name="T100" fmla="*/ 2147483646 w 222"/>
              <a:gd name="T101" fmla="*/ 2147483646 h 189"/>
              <a:gd name="T102" fmla="*/ 2147483646 w 222"/>
              <a:gd name="T103" fmla="*/ 2147483646 h 189"/>
              <a:gd name="T104" fmla="*/ 2147483646 w 222"/>
              <a:gd name="T105" fmla="*/ 2147483646 h 189"/>
              <a:gd name="T106" fmla="*/ 2147483646 w 222"/>
              <a:gd name="T107" fmla="*/ 2147483646 h 189"/>
              <a:gd name="T108" fmla="*/ 2147483646 w 222"/>
              <a:gd name="T109" fmla="*/ 2147483646 h 189"/>
              <a:gd name="T110" fmla="*/ 2147483646 w 222"/>
              <a:gd name="T111" fmla="*/ 2147483646 h 189"/>
              <a:gd name="T112" fmla="*/ 2147483646 w 222"/>
              <a:gd name="T113" fmla="*/ 2147483646 h 189"/>
              <a:gd name="T114" fmla="*/ 2147483646 w 222"/>
              <a:gd name="T115" fmla="*/ 2147483646 h 189"/>
              <a:gd name="T116" fmla="*/ 2147483646 w 222"/>
              <a:gd name="T117" fmla="*/ 2147483646 h 189"/>
              <a:gd name="T118" fmla="*/ 2147483646 w 222"/>
              <a:gd name="T119" fmla="*/ 2147483646 h 189"/>
              <a:gd name="T120" fmla="*/ 2147483646 w 222"/>
              <a:gd name="T121" fmla="*/ 2147483646 h 189"/>
              <a:gd name="T122" fmla="*/ 2147483646 w 222"/>
              <a:gd name="T123" fmla="*/ 2147483646 h 18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22" h="189">
                <a:moveTo>
                  <a:pt x="216" y="162"/>
                </a:moveTo>
                <a:cubicBezTo>
                  <a:pt x="213" y="162"/>
                  <a:pt x="216" y="153"/>
                  <a:pt x="213" y="150"/>
                </a:cubicBezTo>
                <a:cubicBezTo>
                  <a:pt x="207" y="147"/>
                  <a:pt x="201" y="144"/>
                  <a:pt x="201" y="141"/>
                </a:cubicBezTo>
                <a:cubicBezTo>
                  <a:pt x="198" y="135"/>
                  <a:pt x="192" y="132"/>
                  <a:pt x="192" y="129"/>
                </a:cubicBezTo>
                <a:cubicBezTo>
                  <a:pt x="192" y="129"/>
                  <a:pt x="207" y="120"/>
                  <a:pt x="204" y="114"/>
                </a:cubicBezTo>
                <a:cubicBezTo>
                  <a:pt x="201" y="108"/>
                  <a:pt x="195" y="111"/>
                  <a:pt x="192" y="108"/>
                </a:cubicBezTo>
                <a:cubicBezTo>
                  <a:pt x="192" y="108"/>
                  <a:pt x="192" y="99"/>
                  <a:pt x="192" y="96"/>
                </a:cubicBezTo>
                <a:cubicBezTo>
                  <a:pt x="189" y="90"/>
                  <a:pt x="192" y="87"/>
                  <a:pt x="192" y="84"/>
                </a:cubicBezTo>
                <a:cubicBezTo>
                  <a:pt x="189" y="81"/>
                  <a:pt x="192" y="75"/>
                  <a:pt x="192" y="75"/>
                </a:cubicBezTo>
                <a:cubicBezTo>
                  <a:pt x="192" y="72"/>
                  <a:pt x="198" y="69"/>
                  <a:pt x="198" y="66"/>
                </a:cubicBezTo>
                <a:cubicBezTo>
                  <a:pt x="198" y="63"/>
                  <a:pt x="198" y="60"/>
                  <a:pt x="198" y="60"/>
                </a:cubicBezTo>
                <a:cubicBezTo>
                  <a:pt x="198" y="54"/>
                  <a:pt x="198" y="48"/>
                  <a:pt x="198" y="45"/>
                </a:cubicBezTo>
                <a:cubicBezTo>
                  <a:pt x="198" y="45"/>
                  <a:pt x="192" y="45"/>
                  <a:pt x="189" y="45"/>
                </a:cubicBezTo>
                <a:cubicBezTo>
                  <a:pt x="186" y="45"/>
                  <a:pt x="183" y="39"/>
                  <a:pt x="183" y="39"/>
                </a:cubicBezTo>
                <a:cubicBezTo>
                  <a:pt x="180" y="39"/>
                  <a:pt x="177" y="36"/>
                  <a:pt x="177" y="33"/>
                </a:cubicBezTo>
                <a:cubicBezTo>
                  <a:pt x="177" y="33"/>
                  <a:pt x="171" y="30"/>
                  <a:pt x="168" y="30"/>
                </a:cubicBezTo>
                <a:cubicBezTo>
                  <a:pt x="165" y="33"/>
                  <a:pt x="162" y="30"/>
                  <a:pt x="162" y="30"/>
                </a:cubicBezTo>
                <a:cubicBezTo>
                  <a:pt x="159" y="30"/>
                  <a:pt x="156" y="27"/>
                  <a:pt x="153" y="24"/>
                </a:cubicBezTo>
                <a:cubicBezTo>
                  <a:pt x="153" y="24"/>
                  <a:pt x="141" y="21"/>
                  <a:pt x="141" y="24"/>
                </a:cubicBezTo>
                <a:cubicBezTo>
                  <a:pt x="138" y="27"/>
                  <a:pt x="135" y="27"/>
                  <a:pt x="132" y="27"/>
                </a:cubicBezTo>
                <a:cubicBezTo>
                  <a:pt x="129" y="27"/>
                  <a:pt x="123" y="30"/>
                  <a:pt x="123" y="33"/>
                </a:cubicBezTo>
                <a:cubicBezTo>
                  <a:pt x="120" y="33"/>
                  <a:pt x="117" y="33"/>
                  <a:pt x="114" y="33"/>
                </a:cubicBezTo>
                <a:cubicBezTo>
                  <a:pt x="114" y="36"/>
                  <a:pt x="114" y="39"/>
                  <a:pt x="114" y="39"/>
                </a:cubicBezTo>
                <a:cubicBezTo>
                  <a:pt x="111" y="42"/>
                  <a:pt x="99" y="45"/>
                  <a:pt x="87" y="45"/>
                </a:cubicBezTo>
                <a:cubicBezTo>
                  <a:pt x="78" y="45"/>
                  <a:pt x="78" y="33"/>
                  <a:pt x="69" y="33"/>
                </a:cubicBezTo>
                <a:cubicBezTo>
                  <a:pt x="60" y="33"/>
                  <a:pt x="54" y="27"/>
                  <a:pt x="54" y="21"/>
                </a:cubicBezTo>
                <a:cubicBezTo>
                  <a:pt x="51" y="18"/>
                  <a:pt x="45" y="15"/>
                  <a:pt x="45" y="15"/>
                </a:cubicBezTo>
                <a:cubicBezTo>
                  <a:pt x="48" y="12"/>
                  <a:pt x="48" y="0"/>
                  <a:pt x="45" y="3"/>
                </a:cubicBezTo>
                <a:cubicBezTo>
                  <a:pt x="39" y="6"/>
                  <a:pt x="30" y="15"/>
                  <a:pt x="21" y="15"/>
                </a:cubicBezTo>
                <a:cubicBezTo>
                  <a:pt x="12" y="12"/>
                  <a:pt x="18" y="12"/>
                  <a:pt x="15" y="9"/>
                </a:cubicBezTo>
                <a:cubicBezTo>
                  <a:pt x="9" y="6"/>
                  <a:pt x="12" y="3"/>
                  <a:pt x="6" y="0"/>
                </a:cubicBezTo>
                <a:cubicBezTo>
                  <a:pt x="3" y="0"/>
                  <a:pt x="6" y="6"/>
                  <a:pt x="3" y="6"/>
                </a:cubicBezTo>
                <a:cubicBezTo>
                  <a:pt x="0" y="6"/>
                  <a:pt x="3" y="15"/>
                  <a:pt x="3" y="15"/>
                </a:cubicBezTo>
                <a:cubicBezTo>
                  <a:pt x="3" y="18"/>
                  <a:pt x="3" y="27"/>
                  <a:pt x="3" y="27"/>
                </a:cubicBezTo>
                <a:cubicBezTo>
                  <a:pt x="6" y="27"/>
                  <a:pt x="9" y="36"/>
                  <a:pt x="9" y="36"/>
                </a:cubicBezTo>
                <a:cubicBezTo>
                  <a:pt x="9" y="39"/>
                  <a:pt x="12" y="42"/>
                  <a:pt x="12" y="45"/>
                </a:cubicBezTo>
                <a:cubicBezTo>
                  <a:pt x="12" y="48"/>
                  <a:pt x="18" y="51"/>
                  <a:pt x="18" y="51"/>
                </a:cubicBezTo>
                <a:cubicBezTo>
                  <a:pt x="21" y="51"/>
                  <a:pt x="24" y="54"/>
                  <a:pt x="24" y="57"/>
                </a:cubicBezTo>
                <a:cubicBezTo>
                  <a:pt x="21" y="60"/>
                  <a:pt x="24" y="63"/>
                  <a:pt x="21" y="63"/>
                </a:cubicBezTo>
                <a:cubicBezTo>
                  <a:pt x="18" y="63"/>
                  <a:pt x="21" y="72"/>
                  <a:pt x="18" y="72"/>
                </a:cubicBezTo>
                <a:cubicBezTo>
                  <a:pt x="15" y="72"/>
                  <a:pt x="18" y="81"/>
                  <a:pt x="18" y="81"/>
                </a:cubicBezTo>
                <a:cubicBezTo>
                  <a:pt x="21" y="84"/>
                  <a:pt x="24" y="84"/>
                  <a:pt x="24" y="87"/>
                </a:cubicBezTo>
                <a:cubicBezTo>
                  <a:pt x="24" y="90"/>
                  <a:pt x="33" y="96"/>
                  <a:pt x="36" y="96"/>
                </a:cubicBezTo>
                <a:cubicBezTo>
                  <a:pt x="39" y="96"/>
                  <a:pt x="39" y="102"/>
                  <a:pt x="42" y="102"/>
                </a:cubicBezTo>
                <a:cubicBezTo>
                  <a:pt x="45" y="105"/>
                  <a:pt x="42" y="108"/>
                  <a:pt x="42" y="111"/>
                </a:cubicBezTo>
                <a:cubicBezTo>
                  <a:pt x="42" y="114"/>
                  <a:pt x="45" y="114"/>
                  <a:pt x="45" y="120"/>
                </a:cubicBezTo>
                <a:cubicBezTo>
                  <a:pt x="45" y="120"/>
                  <a:pt x="48" y="123"/>
                  <a:pt x="51" y="126"/>
                </a:cubicBezTo>
                <a:cubicBezTo>
                  <a:pt x="54" y="126"/>
                  <a:pt x="54" y="126"/>
                  <a:pt x="54" y="126"/>
                </a:cubicBezTo>
                <a:cubicBezTo>
                  <a:pt x="57" y="126"/>
                  <a:pt x="57" y="123"/>
                  <a:pt x="60" y="126"/>
                </a:cubicBezTo>
                <a:cubicBezTo>
                  <a:pt x="63" y="129"/>
                  <a:pt x="66" y="126"/>
                  <a:pt x="66" y="126"/>
                </a:cubicBezTo>
                <a:cubicBezTo>
                  <a:pt x="69" y="126"/>
                  <a:pt x="75" y="138"/>
                  <a:pt x="78" y="144"/>
                </a:cubicBezTo>
                <a:cubicBezTo>
                  <a:pt x="81" y="150"/>
                  <a:pt x="81" y="150"/>
                  <a:pt x="84" y="153"/>
                </a:cubicBezTo>
                <a:cubicBezTo>
                  <a:pt x="90" y="156"/>
                  <a:pt x="93" y="156"/>
                  <a:pt x="99" y="159"/>
                </a:cubicBezTo>
                <a:cubicBezTo>
                  <a:pt x="105" y="165"/>
                  <a:pt x="120" y="171"/>
                  <a:pt x="126" y="171"/>
                </a:cubicBezTo>
                <a:cubicBezTo>
                  <a:pt x="132" y="171"/>
                  <a:pt x="135" y="165"/>
                  <a:pt x="144" y="165"/>
                </a:cubicBezTo>
                <a:cubicBezTo>
                  <a:pt x="150" y="168"/>
                  <a:pt x="150" y="177"/>
                  <a:pt x="150" y="180"/>
                </a:cubicBezTo>
                <a:cubicBezTo>
                  <a:pt x="153" y="183"/>
                  <a:pt x="186" y="186"/>
                  <a:pt x="192" y="186"/>
                </a:cubicBezTo>
                <a:cubicBezTo>
                  <a:pt x="192" y="189"/>
                  <a:pt x="198" y="189"/>
                  <a:pt x="204" y="189"/>
                </a:cubicBezTo>
                <a:cubicBezTo>
                  <a:pt x="201" y="186"/>
                  <a:pt x="201" y="186"/>
                  <a:pt x="201" y="186"/>
                </a:cubicBezTo>
                <a:cubicBezTo>
                  <a:pt x="201" y="180"/>
                  <a:pt x="207" y="177"/>
                  <a:pt x="210" y="174"/>
                </a:cubicBezTo>
                <a:cubicBezTo>
                  <a:pt x="213" y="171"/>
                  <a:pt x="216" y="171"/>
                  <a:pt x="219" y="171"/>
                </a:cubicBezTo>
                <a:cubicBezTo>
                  <a:pt x="222" y="171"/>
                  <a:pt x="219" y="162"/>
                  <a:pt x="216" y="162"/>
                </a:cubicBezTo>
                <a:close/>
              </a:path>
            </a:pathLst>
          </a:custGeom>
          <a:solidFill>
            <a:schemeClr val="tx1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61" name="Freeform 164">
            <a:extLst>
              <a:ext uri="{FF2B5EF4-FFF2-40B4-BE49-F238E27FC236}">
                <a16:creationId xmlns:a16="http://schemas.microsoft.com/office/drawing/2014/main" id="{9B54DC05-17B8-4AAA-9091-495D8DB31E20}"/>
              </a:ext>
            </a:extLst>
          </p:cNvPr>
          <p:cNvSpPr>
            <a:spLocks noEditPoints="1"/>
          </p:cNvSpPr>
          <p:nvPr/>
        </p:nvSpPr>
        <p:spPr bwMode="auto">
          <a:xfrm>
            <a:off x="7110413" y="2535238"/>
            <a:ext cx="1173163" cy="550863"/>
          </a:xfrm>
          <a:custGeom>
            <a:avLst/>
            <a:gdLst>
              <a:gd name="T0" fmla="*/ 2147483646 w 459"/>
              <a:gd name="T1" fmla="*/ 2147483646 h 216"/>
              <a:gd name="T2" fmla="*/ 2147483646 w 459"/>
              <a:gd name="T3" fmla="*/ 2147483646 h 216"/>
              <a:gd name="T4" fmla="*/ 2147483646 w 459"/>
              <a:gd name="T5" fmla="*/ 2147483646 h 216"/>
              <a:gd name="T6" fmla="*/ 2147483646 w 459"/>
              <a:gd name="T7" fmla="*/ 2147483646 h 216"/>
              <a:gd name="T8" fmla="*/ 2147483646 w 459"/>
              <a:gd name="T9" fmla="*/ 2147483646 h 216"/>
              <a:gd name="T10" fmla="*/ 2147483646 w 459"/>
              <a:gd name="T11" fmla="*/ 2147483646 h 216"/>
              <a:gd name="T12" fmla="*/ 2147483646 w 459"/>
              <a:gd name="T13" fmla="*/ 2147483646 h 216"/>
              <a:gd name="T14" fmla="*/ 2147483646 w 459"/>
              <a:gd name="T15" fmla="*/ 2147483646 h 216"/>
              <a:gd name="T16" fmla="*/ 2147483646 w 459"/>
              <a:gd name="T17" fmla="*/ 0 h 216"/>
              <a:gd name="T18" fmla="*/ 2147483646 w 459"/>
              <a:gd name="T19" fmla="*/ 2147483646 h 216"/>
              <a:gd name="T20" fmla="*/ 2147483646 w 459"/>
              <a:gd name="T21" fmla="*/ 2147483646 h 216"/>
              <a:gd name="T22" fmla="*/ 2147483646 w 459"/>
              <a:gd name="T23" fmla="*/ 2147483646 h 216"/>
              <a:gd name="T24" fmla="*/ 2147483646 w 459"/>
              <a:gd name="T25" fmla="*/ 2147483646 h 216"/>
              <a:gd name="T26" fmla="*/ 2147483646 w 459"/>
              <a:gd name="T27" fmla="*/ 2147483646 h 216"/>
              <a:gd name="T28" fmla="*/ 2147483646 w 459"/>
              <a:gd name="T29" fmla="*/ 2147483646 h 216"/>
              <a:gd name="T30" fmla="*/ 2147483646 w 459"/>
              <a:gd name="T31" fmla="*/ 2147483646 h 216"/>
              <a:gd name="T32" fmla="*/ 2147483646 w 459"/>
              <a:gd name="T33" fmla="*/ 2147483646 h 216"/>
              <a:gd name="T34" fmla="*/ 2147483646 w 459"/>
              <a:gd name="T35" fmla="*/ 2147483646 h 216"/>
              <a:gd name="T36" fmla="*/ 2147483646 w 459"/>
              <a:gd name="T37" fmla="*/ 2147483646 h 216"/>
              <a:gd name="T38" fmla="*/ 2147483646 w 459"/>
              <a:gd name="T39" fmla="*/ 2147483646 h 216"/>
              <a:gd name="T40" fmla="*/ 2147483646 w 459"/>
              <a:gd name="T41" fmla="*/ 2147483646 h 216"/>
              <a:gd name="T42" fmla="*/ 2147483646 w 459"/>
              <a:gd name="T43" fmla="*/ 2147483646 h 216"/>
              <a:gd name="T44" fmla="*/ 0 w 459"/>
              <a:gd name="T45" fmla="*/ 2147483646 h 216"/>
              <a:gd name="T46" fmla="*/ 2147483646 w 459"/>
              <a:gd name="T47" fmla="*/ 2147483646 h 216"/>
              <a:gd name="T48" fmla="*/ 2147483646 w 459"/>
              <a:gd name="T49" fmla="*/ 2147483646 h 216"/>
              <a:gd name="T50" fmla="*/ 2147483646 w 459"/>
              <a:gd name="T51" fmla="*/ 2147483646 h 216"/>
              <a:gd name="T52" fmla="*/ 2147483646 w 459"/>
              <a:gd name="T53" fmla="*/ 2147483646 h 216"/>
              <a:gd name="T54" fmla="*/ 2147483646 w 459"/>
              <a:gd name="T55" fmla="*/ 2147483646 h 216"/>
              <a:gd name="T56" fmla="*/ 2147483646 w 459"/>
              <a:gd name="T57" fmla="*/ 2147483646 h 216"/>
              <a:gd name="T58" fmla="*/ 2147483646 w 459"/>
              <a:gd name="T59" fmla="*/ 2147483646 h 216"/>
              <a:gd name="T60" fmla="*/ 2147483646 w 459"/>
              <a:gd name="T61" fmla="*/ 2147483646 h 216"/>
              <a:gd name="T62" fmla="*/ 2147483646 w 459"/>
              <a:gd name="T63" fmla="*/ 2147483646 h 216"/>
              <a:gd name="T64" fmla="*/ 2147483646 w 459"/>
              <a:gd name="T65" fmla="*/ 2147483646 h 216"/>
              <a:gd name="T66" fmla="*/ 2147483646 w 459"/>
              <a:gd name="T67" fmla="*/ 2147483646 h 216"/>
              <a:gd name="T68" fmla="*/ 2147483646 w 459"/>
              <a:gd name="T69" fmla="*/ 2147483646 h 216"/>
              <a:gd name="T70" fmla="*/ 2147483646 w 459"/>
              <a:gd name="T71" fmla="*/ 2147483646 h 216"/>
              <a:gd name="T72" fmla="*/ 2147483646 w 459"/>
              <a:gd name="T73" fmla="*/ 2147483646 h 216"/>
              <a:gd name="T74" fmla="*/ 2147483646 w 459"/>
              <a:gd name="T75" fmla="*/ 2147483646 h 216"/>
              <a:gd name="T76" fmla="*/ 2147483646 w 459"/>
              <a:gd name="T77" fmla="*/ 2147483646 h 216"/>
              <a:gd name="T78" fmla="*/ 2147483646 w 459"/>
              <a:gd name="T79" fmla="*/ 2147483646 h 216"/>
              <a:gd name="T80" fmla="*/ 2147483646 w 459"/>
              <a:gd name="T81" fmla="*/ 2147483646 h 216"/>
              <a:gd name="T82" fmla="*/ 2147483646 w 459"/>
              <a:gd name="T83" fmla="*/ 2147483646 h 216"/>
              <a:gd name="T84" fmla="*/ 2147483646 w 459"/>
              <a:gd name="T85" fmla="*/ 2147483646 h 216"/>
              <a:gd name="T86" fmla="*/ 2147483646 w 459"/>
              <a:gd name="T87" fmla="*/ 2147483646 h 216"/>
              <a:gd name="T88" fmla="*/ 2147483646 w 459"/>
              <a:gd name="T89" fmla="*/ 2147483646 h 216"/>
              <a:gd name="T90" fmla="*/ 2147483646 w 459"/>
              <a:gd name="T91" fmla="*/ 2147483646 h 216"/>
              <a:gd name="T92" fmla="*/ 2147483646 w 459"/>
              <a:gd name="T93" fmla="*/ 2147483646 h 216"/>
              <a:gd name="T94" fmla="*/ 2147483646 w 459"/>
              <a:gd name="T95" fmla="*/ 2147483646 h 216"/>
              <a:gd name="T96" fmla="*/ 2147483646 w 459"/>
              <a:gd name="T97" fmla="*/ 2147483646 h 21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459" h="216">
                <a:moveTo>
                  <a:pt x="456" y="87"/>
                </a:moveTo>
                <a:cubicBezTo>
                  <a:pt x="456" y="84"/>
                  <a:pt x="453" y="87"/>
                  <a:pt x="453" y="87"/>
                </a:cubicBezTo>
                <a:cubicBezTo>
                  <a:pt x="450" y="87"/>
                  <a:pt x="444" y="87"/>
                  <a:pt x="444" y="87"/>
                </a:cubicBezTo>
                <a:cubicBezTo>
                  <a:pt x="441" y="87"/>
                  <a:pt x="438" y="87"/>
                  <a:pt x="438" y="84"/>
                </a:cubicBezTo>
                <a:cubicBezTo>
                  <a:pt x="438" y="81"/>
                  <a:pt x="438" y="78"/>
                  <a:pt x="435" y="78"/>
                </a:cubicBezTo>
                <a:cubicBezTo>
                  <a:pt x="432" y="78"/>
                  <a:pt x="429" y="78"/>
                  <a:pt x="429" y="75"/>
                </a:cubicBezTo>
                <a:cubicBezTo>
                  <a:pt x="426" y="69"/>
                  <a:pt x="423" y="69"/>
                  <a:pt x="420" y="69"/>
                </a:cubicBezTo>
                <a:cubicBezTo>
                  <a:pt x="417" y="66"/>
                  <a:pt x="411" y="69"/>
                  <a:pt x="408" y="72"/>
                </a:cubicBezTo>
                <a:cubicBezTo>
                  <a:pt x="405" y="72"/>
                  <a:pt x="402" y="69"/>
                  <a:pt x="399" y="69"/>
                </a:cubicBezTo>
                <a:cubicBezTo>
                  <a:pt x="396" y="69"/>
                  <a:pt x="393" y="63"/>
                  <a:pt x="390" y="63"/>
                </a:cubicBezTo>
                <a:cubicBezTo>
                  <a:pt x="387" y="63"/>
                  <a:pt x="384" y="69"/>
                  <a:pt x="384" y="69"/>
                </a:cubicBezTo>
                <a:cubicBezTo>
                  <a:pt x="381" y="69"/>
                  <a:pt x="375" y="57"/>
                  <a:pt x="372" y="51"/>
                </a:cubicBezTo>
                <a:cubicBezTo>
                  <a:pt x="366" y="42"/>
                  <a:pt x="357" y="27"/>
                  <a:pt x="351" y="24"/>
                </a:cubicBezTo>
                <a:cubicBezTo>
                  <a:pt x="342" y="24"/>
                  <a:pt x="345" y="18"/>
                  <a:pt x="348" y="18"/>
                </a:cubicBezTo>
                <a:cubicBezTo>
                  <a:pt x="348" y="15"/>
                  <a:pt x="342" y="15"/>
                  <a:pt x="339" y="15"/>
                </a:cubicBezTo>
                <a:cubicBezTo>
                  <a:pt x="336" y="18"/>
                  <a:pt x="333" y="21"/>
                  <a:pt x="330" y="21"/>
                </a:cubicBezTo>
                <a:cubicBezTo>
                  <a:pt x="327" y="24"/>
                  <a:pt x="321" y="27"/>
                  <a:pt x="318" y="27"/>
                </a:cubicBezTo>
                <a:cubicBezTo>
                  <a:pt x="312" y="27"/>
                  <a:pt x="312" y="33"/>
                  <a:pt x="309" y="30"/>
                </a:cubicBezTo>
                <a:cubicBezTo>
                  <a:pt x="306" y="27"/>
                  <a:pt x="312" y="24"/>
                  <a:pt x="312" y="21"/>
                </a:cubicBezTo>
                <a:cubicBezTo>
                  <a:pt x="312" y="18"/>
                  <a:pt x="309" y="21"/>
                  <a:pt x="306" y="21"/>
                </a:cubicBezTo>
                <a:cubicBezTo>
                  <a:pt x="306" y="18"/>
                  <a:pt x="300" y="18"/>
                  <a:pt x="300" y="21"/>
                </a:cubicBezTo>
                <a:cubicBezTo>
                  <a:pt x="300" y="21"/>
                  <a:pt x="297" y="21"/>
                  <a:pt x="297" y="18"/>
                </a:cubicBezTo>
                <a:cubicBezTo>
                  <a:pt x="297" y="18"/>
                  <a:pt x="297" y="15"/>
                  <a:pt x="294" y="18"/>
                </a:cubicBezTo>
                <a:cubicBezTo>
                  <a:pt x="291" y="18"/>
                  <a:pt x="285" y="21"/>
                  <a:pt x="285" y="18"/>
                </a:cubicBezTo>
                <a:cubicBezTo>
                  <a:pt x="282" y="18"/>
                  <a:pt x="285" y="15"/>
                  <a:pt x="285" y="15"/>
                </a:cubicBezTo>
                <a:cubicBezTo>
                  <a:pt x="285" y="12"/>
                  <a:pt x="282" y="9"/>
                  <a:pt x="282" y="6"/>
                </a:cubicBezTo>
                <a:cubicBezTo>
                  <a:pt x="282" y="3"/>
                  <a:pt x="279" y="0"/>
                  <a:pt x="276" y="0"/>
                </a:cubicBezTo>
                <a:cubicBezTo>
                  <a:pt x="273" y="3"/>
                  <a:pt x="270" y="0"/>
                  <a:pt x="267" y="0"/>
                </a:cubicBezTo>
                <a:cubicBezTo>
                  <a:pt x="264" y="0"/>
                  <a:pt x="252" y="0"/>
                  <a:pt x="252" y="3"/>
                </a:cubicBezTo>
                <a:cubicBezTo>
                  <a:pt x="252" y="6"/>
                  <a:pt x="240" y="9"/>
                  <a:pt x="237" y="9"/>
                </a:cubicBezTo>
                <a:cubicBezTo>
                  <a:pt x="234" y="9"/>
                  <a:pt x="225" y="12"/>
                  <a:pt x="219" y="12"/>
                </a:cubicBezTo>
                <a:cubicBezTo>
                  <a:pt x="216" y="12"/>
                  <a:pt x="213" y="15"/>
                  <a:pt x="210" y="15"/>
                </a:cubicBezTo>
                <a:cubicBezTo>
                  <a:pt x="204" y="15"/>
                  <a:pt x="195" y="15"/>
                  <a:pt x="192" y="18"/>
                </a:cubicBezTo>
                <a:cubicBezTo>
                  <a:pt x="189" y="21"/>
                  <a:pt x="180" y="18"/>
                  <a:pt x="177" y="21"/>
                </a:cubicBezTo>
                <a:cubicBezTo>
                  <a:pt x="174" y="21"/>
                  <a:pt x="171" y="21"/>
                  <a:pt x="168" y="21"/>
                </a:cubicBezTo>
                <a:cubicBezTo>
                  <a:pt x="168" y="21"/>
                  <a:pt x="168" y="27"/>
                  <a:pt x="168" y="30"/>
                </a:cubicBezTo>
                <a:cubicBezTo>
                  <a:pt x="171" y="33"/>
                  <a:pt x="180" y="33"/>
                  <a:pt x="180" y="36"/>
                </a:cubicBezTo>
                <a:cubicBezTo>
                  <a:pt x="180" y="36"/>
                  <a:pt x="171" y="36"/>
                  <a:pt x="168" y="36"/>
                </a:cubicBezTo>
                <a:cubicBezTo>
                  <a:pt x="162" y="39"/>
                  <a:pt x="165" y="42"/>
                  <a:pt x="165" y="45"/>
                </a:cubicBezTo>
                <a:cubicBezTo>
                  <a:pt x="165" y="48"/>
                  <a:pt x="162" y="51"/>
                  <a:pt x="159" y="51"/>
                </a:cubicBezTo>
                <a:cubicBezTo>
                  <a:pt x="156" y="51"/>
                  <a:pt x="159" y="57"/>
                  <a:pt x="162" y="57"/>
                </a:cubicBezTo>
                <a:cubicBezTo>
                  <a:pt x="165" y="57"/>
                  <a:pt x="168" y="60"/>
                  <a:pt x="168" y="60"/>
                </a:cubicBezTo>
                <a:cubicBezTo>
                  <a:pt x="171" y="60"/>
                  <a:pt x="171" y="66"/>
                  <a:pt x="171" y="69"/>
                </a:cubicBezTo>
                <a:cubicBezTo>
                  <a:pt x="171" y="72"/>
                  <a:pt x="168" y="72"/>
                  <a:pt x="165" y="72"/>
                </a:cubicBezTo>
                <a:cubicBezTo>
                  <a:pt x="162" y="72"/>
                  <a:pt x="159" y="69"/>
                  <a:pt x="156" y="69"/>
                </a:cubicBezTo>
                <a:cubicBezTo>
                  <a:pt x="153" y="69"/>
                  <a:pt x="156" y="72"/>
                  <a:pt x="153" y="75"/>
                </a:cubicBezTo>
                <a:cubicBezTo>
                  <a:pt x="150" y="75"/>
                  <a:pt x="150" y="69"/>
                  <a:pt x="147" y="69"/>
                </a:cubicBezTo>
                <a:cubicBezTo>
                  <a:pt x="144" y="69"/>
                  <a:pt x="141" y="69"/>
                  <a:pt x="141" y="66"/>
                </a:cubicBezTo>
                <a:cubicBezTo>
                  <a:pt x="138" y="63"/>
                  <a:pt x="132" y="63"/>
                  <a:pt x="129" y="66"/>
                </a:cubicBezTo>
                <a:cubicBezTo>
                  <a:pt x="126" y="69"/>
                  <a:pt x="126" y="69"/>
                  <a:pt x="123" y="66"/>
                </a:cubicBezTo>
                <a:cubicBezTo>
                  <a:pt x="120" y="63"/>
                  <a:pt x="111" y="66"/>
                  <a:pt x="111" y="69"/>
                </a:cubicBezTo>
                <a:cubicBezTo>
                  <a:pt x="111" y="72"/>
                  <a:pt x="105" y="72"/>
                  <a:pt x="102" y="69"/>
                </a:cubicBezTo>
                <a:cubicBezTo>
                  <a:pt x="96" y="69"/>
                  <a:pt x="93" y="66"/>
                  <a:pt x="93" y="69"/>
                </a:cubicBezTo>
                <a:cubicBezTo>
                  <a:pt x="93" y="75"/>
                  <a:pt x="90" y="72"/>
                  <a:pt x="90" y="69"/>
                </a:cubicBezTo>
                <a:cubicBezTo>
                  <a:pt x="90" y="66"/>
                  <a:pt x="84" y="63"/>
                  <a:pt x="81" y="60"/>
                </a:cubicBezTo>
                <a:cubicBezTo>
                  <a:pt x="78" y="60"/>
                  <a:pt x="69" y="60"/>
                  <a:pt x="69" y="57"/>
                </a:cubicBezTo>
                <a:cubicBezTo>
                  <a:pt x="69" y="54"/>
                  <a:pt x="63" y="54"/>
                  <a:pt x="60" y="57"/>
                </a:cubicBezTo>
                <a:cubicBezTo>
                  <a:pt x="60" y="60"/>
                  <a:pt x="57" y="57"/>
                  <a:pt x="54" y="57"/>
                </a:cubicBezTo>
                <a:cubicBezTo>
                  <a:pt x="54" y="57"/>
                  <a:pt x="48" y="57"/>
                  <a:pt x="45" y="60"/>
                </a:cubicBezTo>
                <a:cubicBezTo>
                  <a:pt x="45" y="60"/>
                  <a:pt x="39" y="66"/>
                  <a:pt x="33" y="66"/>
                </a:cubicBezTo>
                <a:cubicBezTo>
                  <a:pt x="30" y="66"/>
                  <a:pt x="33" y="69"/>
                  <a:pt x="27" y="69"/>
                </a:cubicBezTo>
                <a:cubicBezTo>
                  <a:pt x="24" y="72"/>
                  <a:pt x="24" y="75"/>
                  <a:pt x="24" y="75"/>
                </a:cubicBezTo>
                <a:cubicBezTo>
                  <a:pt x="27" y="78"/>
                  <a:pt x="27" y="81"/>
                  <a:pt x="24" y="84"/>
                </a:cubicBezTo>
                <a:cubicBezTo>
                  <a:pt x="21" y="84"/>
                  <a:pt x="18" y="78"/>
                  <a:pt x="15" y="75"/>
                </a:cubicBezTo>
                <a:cubicBezTo>
                  <a:pt x="12" y="72"/>
                  <a:pt x="9" y="75"/>
                  <a:pt x="9" y="81"/>
                </a:cubicBezTo>
                <a:cubicBezTo>
                  <a:pt x="9" y="84"/>
                  <a:pt x="6" y="84"/>
                  <a:pt x="3" y="87"/>
                </a:cubicBezTo>
                <a:cubicBezTo>
                  <a:pt x="0" y="90"/>
                  <a:pt x="6" y="90"/>
                  <a:pt x="6" y="93"/>
                </a:cubicBezTo>
                <a:cubicBezTo>
                  <a:pt x="3" y="96"/>
                  <a:pt x="3" y="96"/>
                  <a:pt x="3" y="96"/>
                </a:cubicBezTo>
                <a:cubicBezTo>
                  <a:pt x="0" y="96"/>
                  <a:pt x="0" y="102"/>
                  <a:pt x="0" y="102"/>
                </a:cubicBezTo>
                <a:cubicBezTo>
                  <a:pt x="0" y="105"/>
                  <a:pt x="6" y="105"/>
                  <a:pt x="6" y="108"/>
                </a:cubicBezTo>
                <a:cubicBezTo>
                  <a:pt x="6" y="111"/>
                  <a:pt x="6" y="114"/>
                  <a:pt x="9" y="114"/>
                </a:cubicBezTo>
                <a:cubicBezTo>
                  <a:pt x="12" y="111"/>
                  <a:pt x="15" y="114"/>
                  <a:pt x="15" y="114"/>
                </a:cubicBezTo>
                <a:cubicBezTo>
                  <a:pt x="18" y="114"/>
                  <a:pt x="21" y="117"/>
                  <a:pt x="24" y="120"/>
                </a:cubicBezTo>
                <a:cubicBezTo>
                  <a:pt x="27" y="126"/>
                  <a:pt x="27" y="126"/>
                  <a:pt x="24" y="129"/>
                </a:cubicBezTo>
                <a:cubicBezTo>
                  <a:pt x="21" y="129"/>
                  <a:pt x="24" y="132"/>
                  <a:pt x="27" y="132"/>
                </a:cubicBezTo>
                <a:cubicBezTo>
                  <a:pt x="30" y="132"/>
                  <a:pt x="30" y="135"/>
                  <a:pt x="30" y="135"/>
                </a:cubicBezTo>
                <a:cubicBezTo>
                  <a:pt x="33" y="135"/>
                  <a:pt x="33" y="135"/>
                  <a:pt x="33" y="132"/>
                </a:cubicBezTo>
                <a:cubicBezTo>
                  <a:pt x="39" y="129"/>
                  <a:pt x="48" y="123"/>
                  <a:pt x="57" y="126"/>
                </a:cubicBezTo>
                <a:cubicBezTo>
                  <a:pt x="63" y="129"/>
                  <a:pt x="72" y="123"/>
                  <a:pt x="75" y="129"/>
                </a:cubicBezTo>
                <a:cubicBezTo>
                  <a:pt x="78" y="135"/>
                  <a:pt x="75" y="141"/>
                  <a:pt x="75" y="147"/>
                </a:cubicBezTo>
                <a:cubicBezTo>
                  <a:pt x="78" y="150"/>
                  <a:pt x="69" y="150"/>
                  <a:pt x="63" y="150"/>
                </a:cubicBezTo>
                <a:cubicBezTo>
                  <a:pt x="60" y="147"/>
                  <a:pt x="48" y="150"/>
                  <a:pt x="51" y="153"/>
                </a:cubicBezTo>
                <a:cubicBezTo>
                  <a:pt x="51" y="156"/>
                  <a:pt x="54" y="165"/>
                  <a:pt x="48" y="159"/>
                </a:cubicBezTo>
                <a:cubicBezTo>
                  <a:pt x="42" y="156"/>
                  <a:pt x="39" y="165"/>
                  <a:pt x="42" y="165"/>
                </a:cubicBezTo>
                <a:cubicBezTo>
                  <a:pt x="48" y="165"/>
                  <a:pt x="51" y="168"/>
                  <a:pt x="51" y="171"/>
                </a:cubicBezTo>
                <a:cubicBezTo>
                  <a:pt x="51" y="174"/>
                  <a:pt x="51" y="180"/>
                  <a:pt x="54" y="180"/>
                </a:cubicBezTo>
                <a:cubicBezTo>
                  <a:pt x="60" y="180"/>
                  <a:pt x="60" y="186"/>
                  <a:pt x="63" y="183"/>
                </a:cubicBezTo>
                <a:cubicBezTo>
                  <a:pt x="69" y="183"/>
                  <a:pt x="72" y="186"/>
                  <a:pt x="69" y="189"/>
                </a:cubicBezTo>
                <a:cubicBezTo>
                  <a:pt x="66" y="195"/>
                  <a:pt x="72" y="207"/>
                  <a:pt x="72" y="204"/>
                </a:cubicBezTo>
                <a:cubicBezTo>
                  <a:pt x="72" y="201"/>
                  <a:pt x="72" y="198"/>
                  <a:pt x="75" y="195"/>
                </a:cubicBezTo>
                <a:cubicBezTo>
                  <a:pt x="72" y="189"/>
                  <a:pt x="81" y="189"/>
                  <a:pt x="84" y="189"/>
                </a:cubicBezTo>
                <a:cubicBezTo>
                  <a:pt x="90" y="189"/>
                  <a:pt x="96" y="195"/>
                  <a:pt x="99" y="201"/>
                </a:cubicBezTo>
                <a:cubicBezTo>
                  <a:pt x="102" y="207"/>
                  <a:pt x="108" y="201"/>
                  <a:pt x="108" y="201"/>
                </a:cubicBezTo>
                <a:cubicBezTo>
                  <a:pt x="108" y="153"/>
                  <a:pt x="108" y="153"/>
                  <a:pt x="108" y="153"/>
                </a:cubicBezTo>
                <a:cubicBezTo>
                  <a:pt x="138" y="144"/>
                  <a:pt x="138" y="144"/>
                  <a:pt x="138" y="144"/>
                </a:cubicBezTo>
                <a:cubicBezTo>
                  <a:pt x="138" y="144"/>
                  <a:pt x="138" y="144"/>
                  <a:pt x="138" y="144"/>
                </a:cubicBezTo>
                <a:cubicBezTo>
                  <a:pt x="141" y="138"/>
                  <a:pt x="147" y="141"/>
                  <a:pt x="147" y="144"/>
                </a:cubicBezTo>
                <a:cubicBezTo>
                  <a:pt x="150" y="144"/>
                  <a:pt x="150" y="138"/>
                  <a:pt x="153" y="138"/>
                </a:cubicBezTo>
                <a:cubicBezTo>
                  <a:pt x="156" y="138"/>
                  <a:pt x="153" y="144"/>
                  <a:pt x="156" y="144"/>
                </a:cubicBezTo>
                <a:cubicBezTo>
                  <a:pt x="159" y="144"/>
                  <a:pt x="162" y="153"/>
                  <a:pt x="162" y="159"/>
                </a:cubicBezTo>
                <a:cubicBezTo>
                  <a:pt x="165" y="162"/>
                  <a:pt x="174" y="171"/>
                  <a:pt x="174" y="174"/>
                </a:cubicBezTo>
                <a:cubicBezTo>
                  <a:pt x="177" y="177"/>
                  <a:pt x="186" y="171"/>
                  <a:pt x="189" y="174"/>
                </a:cubicBezTo>
                <a:cubicBezTo>
                  <a:pt x="192" y="174"/>
                  <a:pt x="210" y="174"/>
                  <a:pt x="213" y="174"/>
                </a:cubicBezTo>
                <a:cubicBezTo>
                  <a:pt x="216" y="174"/>
                  <a:pt x="219" y="180"/>
                  <a:pt x="222" y="180"/>
                </a:cubicBezTo>
                <a:cubicBezTo>
                  <a:pt x="225" y="180"/>
                  <a:pt x="222" y="186"/>
                  <a:pt x="225" y="192"/>
                </a:cubicBezTo>
                <a:cubicBezTo>
                  <a:pt x="225" y="195"/>
                  <a:pt x="231" y="198"/>
                  <a:pt x="231" y="204"/>
                </a:cubicBezTo>
                <a:cubicBezTo>
                  <a:pt x="231" y="207"/>
                  <a:pt x="237" y="204"/>
                  <a:pt x="240" y="204"/>
                </a:cubicBezTo>
                <a:cubicBezTo>
                  <a:pt x="243" y="207"/>
                  <a:pt x="249" y="207"/>
                  <a:pt x="249" y="210"/>
                </a:cubicBezTo>
                <a:cubicBezTo>
                  <a:pt x="249" y="216"/>
                  <a:pt x="255" y="213"/>
                  <a:pt x="255" y="210"/>
                </a:cubicBezTo>
                <a:cubicBezTo>
                  <a:pt x="255" y="207"/>
                  <a:pt x="258" y="204"/>
                  <a:pt x="267" y="201"/>
                </a:cubicBezTo>
                <a:cubicBezTo>
                  <a:pt x="270" y="198"/>
                  <a:pt x="270" y="198"/>
                  <a:pt x="273" y="201"/>
                </a:cubicBezTo>
                <a:cubicBezTo>
                  <a:pt x="273" y="198"/>
                  <a:pt x="276" y="195"/>
                  <a:pt x="276" y="195"/>
                </a:cubicBezTo>
                <a:cubicBezTo>
                  <a:pt x="279" y="192"/>
                  <a:pt x="282" y="189"/>
                  <a:pt x="282" y="186"/>
                </a:cubicBezTo>
                <a:cubicBezTo>
                  <a:pt x="282" y="183"/>
                  <a:pt x="291" y="183"/>
                  <a:pt x="297" y="186"/>
                </a:cubicBezTo>
                <a:cubicBezTo>
                  <a:pt x="303" y="189"/>
                  <a:pt x="309" y="189"/>
                  <a:pt x="309" y="183"/>
                </a:cubicBezTo>
                <a:cubicBezTo>
                  <a:pt x="309" y="180"/>
                  <a:pt x="318" y="177"/>
                  <a:pt x="321" y="180"/>
                </a:cubicBezTo>
                <a:cubicBezTo>
                  <a:pt x="324" y="180"/>
                  <a:pt x="330" y="186"/>
                  <a:pt x="336" y="183"/>
                </a:cubicBezTo>
                <a:cubicBezTo>
                  <a:pt x="339" y="183"/>
                  <a:pt x="360" y="183"/>
                  <a:pt x="363" y="186"/>
                </a:cubicBezTo>
                <a:cubicBezTo>
                  <a:pt x="369" y="186"/>
                  <a:pt x="369" y="183"/>
                  <a:pt x="375" y="189"/>
                </a:cubicBezTo>
                <a:cubicBezTo>
                  <a:pt x="378" y="192"/>
                  <a:pt x="381" y="189"/>
                  <a:pt x="384" y="192"/>
                </a:cubicBezTo>
                <a:cubicBezTo>
                  <a:pt x="384" y="192"/>
                  <a:pt x="384" y="189"/>
                  <a:pt x="384" y="186"/>
                </a:cubicBezTo>
                <a:cubicBezTo>
                  <a:pt x="384" y="183"/>
                  <a:pt x="390" y="180"/>
                  <a:pt x="390" y="180"/>
                </a:cubicBezTo>
                <a:cubicBezTo>
                  <a:pt x="390" y="177"/>
                  <a:pt x="384" y="168"/>
                  <a:pt x="384" y="165"/>
                </a:cubicBezTo>
                <a:cubicBezTo>
                  <a:pt x="384" y="165"/>
                  <a:pt x="384" y="159"/>
                  <a:pt x="384" y="156"/>
                </a:cubicBezTo>
                <a:cubicBezTo>
                  <a:pt x="381" y="156"/>
                  <a:pt x="387" y="153"/>
                  <a:pt x="390" y="153"/>
                </a:cubicBezTo>
                <a:cubicBezTo>
                  <a:pt x="393" y="153"/>
                  <a:pt x="399" y="147"/>
                  <a:pt x="399" y="150"/>
                </a:cubicBezTo>
                <a:cubicBezTo>
                  <a:pt x="402" y="153"/>
                  <a:pt x="405" y="153"/>
                  <a:pt x="408" y="153"/>
                </a:cubicBezTo>
                <a:cubicBezTo>
                  <a:pt x="411" y="153"/>
                  <a:pt x="411" y="147"/>
                  <a:pt x="408" y="147"/>
                </a:cubicBezTo>
                <a:cubicBezTo>
                  <a:pt x="405" y="144"/>
                  <a:pt x="414" y="129"/>
                  <a:pt x="414" y="126"/>
                </a:cubicBezTo>
                <a:cubicBezTo>
                  <a:pt x="417" y="120"/>
                  <a:pt x="420" y="126"/>
                  <a:pt x="423" y="126"/>
                </a:cubicBezTo>
                <a:cubicBezTo>
                  <a:pt x="426" y="126"/>
                  <a:pt x="432" y="126"/>
                  <a:pt x="432" y="126"/>
                </a:cubicBezTo>
                <a:cubicBezTo>
                  <a:pt x="435" y="126"/>
                  <a:pt x="441" y="126"/>
                  <a:pt x="444" y="123"/>
                </a:cubicBezTo>
                <a:cubicBezTo>
                  <a:pt x="444" y="120"/>
                  <a:pt x="441" y="120"/>
                  <a:pt x="441" y="114"/>
                </a:cubicBezTo>
                <a:cubicBezTo>
                  <a:pt x="441" y="108"/>
                  <a:pt x="447" y="105"/>
                  <a:pt x="450" y="105"/>
                </a:cubicBezTo>
                <a:cubicBezTo>
                  <a:pt x="453" y="105"/>
                  <a:pt x="453" y="102"/>
                  <a:pt x="453" y="99"/>
                </a:cubicBezTo>
                <a:cubicBezTo>
                  <a:pt x="453" y="96"/>
                  <a:pt x="456" y="93"/>
                  <a:pt x="459" y="90"/>
                </a:cubicBezTo>
                <a:cubicBezTo>
                  <a:pt x="456" y="90"/>
                  <a:pt x="456" y="87"/>
                  <a:pt x="456" y="87"/>
                </a:cubicBezTo>
                <a:close/>
                <a:moveTo>
                  <a:pt x="171" y="135"/>
                </a:moveTo>
                <a:cubicBezTo>
                  <a:pt x="168" y="138"/>
                  <a:pt x="156" y="135"/>
                  <a:pt x="156" y="132"/>
                </a:cubicBezTo>
                <a:cubicBezTo>
                  <a:pt x="153" y="129"/>
                  <a:pt x="174" y="132"/>
                  <a:pt x="171" y="135"/>
                </a:cubicBezTo>
                <a:close/>
                <a:moveTo>
                  <a:pt x="360" y="135"/>
                </a:moveTo>
                <a:cubicBezTo>
                  <a:pt x="351" y="135"/>
                  <a:pt x="330" y="129"/>
                  <a:pt x="321" y="138"/>
                </a:cubicBezTo>
                <a:cubicBezTo>
                  <a:pt x="312" y="147"/>
                  <a:pt x="318" y="153"/>
                  <a:pt x="315" y="153"/>
                </a:cubicBezTo>
                <a:cubicBezTo>
                  <a:pt x="312" y="153"/>
                  <a:pt x="309" y="141"/>
                  <a:pt x="315" y="135"/>
                </a:cubicBezTo>
                <a:cubicBezTo>
                  <a:pt x="318" y="129"/>
                  <a:pt x="333" y="129"/>
                  <a:pt x="342" y="132"/>
                </a:cubicBezTo>
                <a:cubicBezTo>
                  <a:pt x="351" y="132"/>
                  <a:pt x="369" y="129"/>
                  <a:pt x="372" y="129"/>
                </a:cubicBezTo>
                <a:cubicBezTo>
                  <a:pt x="375" y="129"/>
                  <a:pt x="369" y="135"/>
                  <a:pt x="360" y="135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62" name="Freeform 165">
            <a:extLst>
              <a:ext uri="{FF2B5EF4-FFF2-40B4-BE49-F238E27FC236}">
                <a16:creationId xmlns:a16="http://schemas.microsoft.com/office/drawing/2014/main" id="{25E932F6-8671-410A-8783-C4CC620E8421}"/>
              </a:ext>
            </a:extLst>
          </p:cNvPr>
          <p:cNvSpPr>
            <a:spLocks noEditPoints="1"/>
          </p:cNvSpPr>
          <p:nvPr/>
        </p:nvSpPr>
        <p:spPr bwMode="auto">
          <a:xfrm>
            <a:off x="6337302" y="1171575"/>
            <a:ext cx="4919663" cy="1893888"/>
          </a:xfrm>
          <a:custGeom>
            <a:avLst/>
            <a:gdLst>
              <a:gd name="T0" fmla="*/ 2147483646 w 1926"/>
              <a:gd name="T1" fmla="*/ 2147483646 h 741"/>
              <a:gd name="T2" fmla="*/ 2147483646 w 1926"/>
              <a:gd name="T3" fmla="*/ 2147483646 h 741"/>
              <a:gd name="T4" fmla="*/ 2147483646 w 1926"/>
              <a:gd name="T5" fmla="*/ 2147483646 h 741"/>
              <a:gd name="T6" fmla="*/ 2147483646 w 1926"/>
              <a:gd name="T7" fmla="*/ 2147483646 h 741"/>
              <a:gd name="T8" fmla="*/ 2147483646 w 1926"/>
              <a:gd name="T9" fmla="*/ 2147483646 h 741"/>
              <a:gd name="T10" fmla="*/ 2147483646 w 1926"/>
              <a:gd name="T11" fmla="*/ 2147483646 h 741"/>
              <a:gd name="T12" fmla="*/ 2147483646 w 1926"/>
              <a:gd name="T13" fmla="*/ 2147483646 h 741"/>
              <a:gd name="T14" fmla="*/ 2147483646 w 1926"/>
              <a:gd name="T15" fmla="*/ 2147483646 h 741"/>
              <a:gd name="T16" fmla="*/ 2147483646 w 1926"/>
              <a:gd name="T17" fmla="*/ 2147483646 h 741"/>
              <a:gd name="T18" fmla="*/ 2147483646 w 1926"/>
              <a:gd name="T19" fmla="*/ 2147483646 h 741"/>
              <a:gd name="T20" fmla="*/ 2147483646 w 1926"/>
              <a:gd name="T21" fmla="*/ 2147483646 h 741"/>
              <a:gd name="T22" fmla="*/ 2147483646 w 1926"/>
              <a:gd name="T23" fmla="*/ 2147483646 h 741"/>
              <a:gd name="T24" fmla="*/ 2147483646 w 1926"/>
              <a:gd name="T25" fmla="*/ 2147483646 h 741"/>
              <a:gd name="T26" fmla="*/ 2147483646 w 1926"/>
              <a:gd name="T27" fmla="*/ 2147483646 h 741"/>
              <a:gd name="T28" fmla="*/ 2147483646 w 1926"/>
              <a:gd name="T29" fmla="*/ 2147483646 h 741"/>
              <a:gd name="T30" fmla="*/ 2147483646 w 1926"/>
              <a:gd name="T31" fmla="*/ 2147483646 h 741"/>
              <a:gd name="T32" fmla="*/ 2147483646 w 1926"/>
              <a:gd name="T33" fmla="*/ 2147483646 h 741"/>
              <a:gd name="T34" fmla="*/ 2147483646 w 1926"/>
              <a:gd name="T35" fmla="*/ 2147483646 h 741"/>
              <a:gd name="T36" fmla="*/ 2147483646 w 1926"/>
              <a:gd name="T37" fmla="*/ 2147483646 h 741"/>
              <a:gd name="T38" fmla="*/ 2147483646 w 1926"/>
              <a:gd name="T39" fmla="*/ 2147483646 h 741"/>
              <a:gd name="T40" fmla="*/ 2147483646 w 1926"/>
              <a:gd name="T41" fmla="*/ 2147483646 h 741"/>
              <a:gd name="T42" fmla="*/ 2147483646 w 1926"/>
              <a:gd name="T43" fmla="*/ 2147483646 h 741"/>
              <a:gd name="T44" fmla="*/ 2147483646 w 1926"/>
              <a:gd name="T45" fmla="*/ 2147483646 h 741"/>
              <a:gd name="T46" fmla="*/ 2147483646 w 1926"/>
              <a:gd name="T47" fmla="*/ 2147483646 h 741"/>
              <a:gd name="T48" fmla="*/ 2147483646 w 1926"/>
              <a:gd name="T49" fmla="*/ 2147483646 h 741"/>
              <a:gd name="T50" fmla="*/ 2147483646 w 1926"/>
              <a:gd name="T51" fmla="*/ 2147483646 h 741"/>
              <a:gd name="T52" fmla="*/ 2147483646 w 1926"/>
              <a:gd name="T53" fmla="*/ 2147483646 h 741"/>
              <a:gd name="T54" fmla="*/ 2147483646 w 1926"/>
              <a:gd name="T55" fmla="*/ 2147483646 h 741"/>
              <a:gd name="T56" fmla="*/ 2147483646 w 1926"/>
              <a:gd name="T57" fmla="*/ 2147483646 h 741"/>
              <a:gd name="T58" fmla="*/ 2147483646 w 1926"/>
              <a:gd name="T59" fmla="*/ 2147483646 h 741"/>
              <a:gd name="T60" fmla="*/ 2147483646 w 1926"/>
              <a:gd name="T61" fmla="*/ 2147483646 h 741"/>
              <a:gd name="T62" fmla="*/ 2147483646 w 1926"/>
              <a:gd name="T63" fmla="*/ 2147483646 h 741"/>
              <a:gd name="T64" fmla="*/ 2147483646 w 1926"/>
              <a:gd name="T65" fmla="*/ 2147483646 h 741"/>
              <a:gd name="T66" fmla="*/ 2147483646 w 1926"/>
              <a:gd name="T67" fmla="*/ 2147483646 h 741"/>
              <a:gd name="T68" fmla="*/ 2147483646 w 1926"/>
              <a:gd name="T69" fmla="*/ 2147483646 h 741"/>
              <a:gd name="T70" fmla="*/ 2147483646 w 1926"/>
              <a:gd name="T71" fmla="*/ 2147483646 h 741"/>
              <a:gd name="T72" fmla="*/ 2147483646 w 1926"/>
              <a:gd name="T73" fmla="*/ 2147483646 h 741"/>
              <a:gd name="T74" fmla="*/ 2147483646 w 1926"/>
              <a:gd name="T75" fmla="*/ 2147483646 h 741"/>
              <a:gd name="T76" fmla="*/ 2147483646 w 1926"/>
              <a:gd name="T77" fmla="*/ 2147483646 h 741"/>
              <a:gd name="T78" fmla="*/ 2147483646 w 1926"/>
              <a:gd name="T79" fmla="*/ 2147483646 h 741"/>
              <a:gd name="T80" fmla="*/ 2147483646 w 1926"/>
              <a:gd name="T81" fmla="*/ 2147483646 h 741"/>
              <a:gd name="T82" fmla="*/ 2147483646 w 1926"/>
              <a:gd name="T83" fmla="*/ 2147483646 h 741"/>
              <a:gd name="T84" fmla="*/ 2147483646 w 1926"/>
              <a:gd name="T85" fmla="*/ 2147483646 h 741"/>
              <a:gd name="T86" fmla="*/ 2147483646 w 1926"/>
              <a:gd name="T87" fmla="*/ 2147483646 h 741"/>
              <a:gd name="T88" fmla="*/ 2147483646 w 1926"/>
              <a:gd name="T89" fmla="*/ 2147483646 h 741"/>
              <a:gd name="T90" fmla="*/ 2147483646 w 1926"/>
              <a:gd name="T91" fmla="*/ 2147483646 h 741"/>
              <a:gd name="T92" fmla="*/ 2147483646 w 1926"/>
              <a:gd name="T93" fmla="*/ 2147483646 h 741"/>
              <a:gd name="T94" fmla="*/ 2147483646 w 1926"/>
              <a:gd name="T95" fmla="*/ 2147483646 h 741"/>
              <a:gd name="T96" fmla="*/ 2147483646 w 1926"/>
              <a:gd name="T97" fmla="*/ 2147483646 h 741"/>
              <a:gd name="T98" fmla="*/ 2147483646 w 1926"/>
              <a:gd name="T99" fmla="*/ 2147483646 h 741"/>
              <a:gd name="T100" fmla="*/ 2147483646 w 1926"/>
              <a:gd name="T101" fmla="*/ 2147483646 h 741"/>
              <a:gd name="T102" fmla="*/ 2147483646 w 1926"/>
              <a:gd name="T103" fmla="*/ 2147483646 h 741"/>
              <a:gd name="T104" fmla="*/ 2147483646 w 1926"/>
              <a:gd name="T105" fmla="*/ 2147483646 h 741"/>
              <a:gd name="T106" fmla="*/ 2147483646 w 1926"/>
              <a:gd name="T107" fmla="*/ 2147483646 h 741"/>
              <a:gd name="T108" fmla="*/ 2147483646 w 1926"/>
              <a:gd name="T109" fmla="*/ 2147483646 h 741"/>
              <a:gd name="T110" fmla="*/ 2147483646 w 1926"/>
              <a:gd name="T111" fmla="*/ 2147483646 h 741"/>
              <a:gd name="T112" fmla="*/ 2147483646 w 1926"/>
              <a:gd name="T113" fmla="*/ 2147483646 h 741"/>
              <a:gd name="T114" fmla="*/ 2147483646 w 1926"/>
              <a:gd name="T115" fmla="*/ 2147483646 h 741"/>
              <a:gd name="T116" fmla="*/ 2147483646 w 1926"/>
              <a:gd name="T117" fmla="*/ 2147483646 h 741"/>
              <a:gd name="T118" fmla="*/ 2147483646 w 1926"/>
              <a:gd name="T119" fmla="*/ 2147483646 h 741"/>
              <a:gd name="T120" fmla="*/ 2147483646 w 1926"/>
              <a:gd name="T121" fmla="*/ 2147483646 h 741"/>
              <a:gd name="T122" fmla="*/ 2147483646 w 1926"/>
              <a:gd name="T123" fmla="*/ 2147483646 h 74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926" h="741">
                <a:moveTo>
                  <a:pt x="30" y="534"/>
                </a:moveTo>
                <a:cubicBezTo>
                  <a:pt x="27" y="537"/>
                  <a:pt x="24" y="534"/>
                  <a:pt x="24" y="534"/>
                </a:cubicBezTo>
                <a:cubicBezTo>
                  <a:pt x="21" y="531"/>
                  <a:pt x="18" y="531"/>
                  <a:pt x="15" y="531"/>
                </a:cubicBezTo>
                <a:cubicBezTo>
                  <a:pt x="15" y="534"/>
                  <a:pt x="18" y="534"/>
                  <a:pt x="18" y="534"/>
                </a:cubicBezTo>
                <a:cubicBezTo>
                  <a:pt x="18" y="537"/>
                  <a:pt x="12" y="537"/>
                  <a:pt x="15" y="540"/>
                </a:cubicBezTo>
                <a:cubicBezTo>
                  <a:pt x="15" y="543"/>
                  <a:pt x="9" y="543"/>
                  <a:pt x="9" y="540"/>
                </a:cubicBezTo>
                <a:cubicBezTo>
                  <a:pt x="9" y="537"/>
                  <a:pt x="0" y="537"/>
                  <a:pt x="0" y="540"/>
                </a:cubicBezTo>
                <a:cubicBezTo>
                  <a:pt x="0" y="543"/>
                  <a:pt x="0" y="543"/>
                  <a:pt x="0" y="543"/>
                </a:cubicBezTo>
                <a:cubicBezTo>
                  <a:pt x="3" y="543"/>
                  <a:pt x="6" y="546"/>
                  <a:pt x="6" y="546"/>
                </a:cubicBezTo>
                <a:cubicBezTo>
                  <a:pt x="6" y="546"/>
                  <a:pt x="27" y="549"/>
                  <a:pt x="36" y="546"/>
                </a:cubicBezTo>
                <a:cubicBezTo>
                  <a:pt x="36" y="540"/>
                  <a:pt x="36" y="540"/>
                  <a:pt x="36" y="540"/>
                </a:cubicBezTo>
                <a:cubicBezTo>
                  <a:pt x="36" y="537"/>
                  <a:pt x="30" y="534"/>
                  <a:pt x="30" y="534"/>
                </a:cubicBezTo>
                <a:close/>
                <a:moveTo>
                  <a:pt x="891" y="93"/>
                </a:moveTo>
                <a:cubicBezTo>
                  <a:pt x="897" y="96"/>
                  <a:pt x="912" y="90"/>
                  <a:pt x="921" y="90"/>
                </a:cubicBezTo>
                <a:cubicBezTo>
                  <a:pt x="930" y="90"/>
                  <a:pt x="960" y="84"/>
                  <a:pt x="960" y="78"/>
                </a:cubicBezTo>
                <a:cubicBezTo>
                  <a:pt x="960" y="72"/>
                  <a:pt x="951" y="72"/>
                  <a:pt x="945" y="69"/>
                </a:cubicBezTo>
                <a:cubicBezTo>
                  <a:pt x="942" y="63"/>
                  <a:pt x="933" y="66"/>
                  <a:pt x="930" y="72"/>
                </a:cubicBezTo>
                <a:cubicBezTo>
                  <a:pt x="927" y="75"/>
                  <a:pt x="924" y="72"/>
                  <a:pt x="930" y="66"/>
                </a:cubicBezTo>
                <a:cubicBezTo>
                  <a:pt x="936" y="60"/>
                  <a:pt x="924" y="54"/>
                  <a:pt x="924" y="57"/>
                </a:cubicBezTo>
                <a:cubicBezTo>
                  <a:pt x="924" y="63"/>
                  <a:pt x="912" y="57"/>
                  <a:pt x="912" y="63"/>
                </a:cubicBezTo>
                <a:cubicBezTo>
                  <a:pt x="912" y="66"/>
                  <a:pt x="909" y="66"/>
                  <a:pt x="909" y="72"/>
                </a:cubicBezTo>
                <a:cubicBezTo>
                  <a:pt x="909" y="75"/>
                  <a:pt x="900" y="69"/>
                  <a:pt x="900" y="78"/>
                </a:cubicBezTo>
                <a:cubicBezTo>
                  <a:pt x="900" y="87"/>
                  <a:pt x="888" y="90"/>
                  <a:pt x="891" y="93"/>
                </a:cubicBezTo>
                <a:close/>
                <a:moveTo>
                  <a:pt x="840" y="45"/>
                </a:moveTo>
                <a:cubicBezTo>
                  <a:pt x="840" y="51"/>
                  <a:pt x="828" y="54"/>
                  <a:pt x="831" y="57"/>
                </a:cubicBezTo>
                <a:cubicBezTo>
                  <a:pt x="834" y="60"/>
                  <a:pt x="837" y="57"/>
                  <a:pt x="840" y="60"/>
                </a:cubicBezTo>
                <a:cubicBezTo>
                  <a:pt x="843" y="60"/>
                  <a:pt x="846" y="69"/>
                  <a:pt x="852" y="66"/>
                </a:cubicBezTo>
                <a:cubicBezTo>
                  <a:pt x="858" y="66"/>
                  <a:pt x="873" y="72"/>
                  <a:pt x="885" y="72"/>
                </a:cubicBezTo>
                <a:cubicBezTo>
                  <a:pt x="894" y="72"/>
                  <a:pt x="894" y="66"/>
                  <a:pt x="891" y="66"/>
                </a:cubicBezTo>
                <a:cubicBezTo>
                  <a:pt x="888" y="63"/>
                  <a:pt x="891" y="60"/>
                  <a:pt x="897" y="51"/>
                </a:cubicBezTo>
                <a:cubicBezTo>
                  <a:pt x="903" y="45"/>
                  <a:pt x="879" y="39"/>
                  <a:pt x="879" y="45"/>
                </a:cubicBezTo>
                <a:cubicBezTo>
                  <a:pt x="879" y="51"/>
                  <a:pt x="873" y="42"/>
                  <a:pt x="870" y="39"/>
                </a:cubicBezTo>
                <a:cubicBezTo>
                  <a:pt x="870" y="36"/>
                  <a:pt x="840" y="42"/>
                  <a:pt x="840" y="45"/>
                </a:cubicBezTo>
                <a:close/>
                <a:moveTo>
                  <a:pt x="822" y="36"/>
                </a:moveTo>
                <a:cubicBezTo>
                  <a:pt x="828" y="39"/>
                  <a:pt x="825" y="42"/>
                  <a:pt x="819" y="42"/>
                </a:cubicBezTo>
                <a:cubicBezTo>
                  <a:pt x="813" y="42"/>
                  <a:pt x="807" y="42"/>
                  <a:pt x="813" y="45"/>
                </a:cubicBezTo>
                <a:cubicBezTo>
                  <a:pt x="816" y="48"/>
                  <a:pt x="816" y="51"/>
                  <a:pt x="822" y="51"/>
                </a:cubicBezTo>
                <a:cubicBezTo>
                  <a:pt x="828" y="54"/>
                  <a:pt x="837" y="48"/>
                  <a:pt x="834" y="45"/>
                </a:cubicBezTo>
                <a:cubicBezTo>
                  <a:pt x="834" y="39"/>
                  <a:pt x="858" y="36"/>
                  <a:pt x="867" y="36"/>
                </a:cubicBezTo>
                <a:cubicBezTo>
                  <a:pt x="873" y="33"/>
                  <a:pt x="861" y="27"/>
                  <a:pt x="870" y="24"/>
                </a:cubicBezTo>
                <a:cubicBezTo>
                  <a:pt x="876" y="24"/>
                  <a:pt x="873" y="21"/>
                  <a:pt x="864" y="21"/>
                </a:cubicBezTo>
                <a:cubicBezTo>
                  <a:pt x="855" y="18"/>
                  <a:pt x="858" y="12"/>
                  <a:pt x="855" y="9"/>
                </a:cubicBezTo>
                <a:cubicBezTo>
                  <a:pt x="852" y="6"/>
                  <a:pt x="852" y="12"/>
                  <a:pt x="840" y="15"/>
                </a:cubicBezTo>
                <a:cubicBezTo>
                  <a:pt x="828" y="15"/>
                  <a:pt x="822" y="18"/>
                  <a:pt x="828" y="21"/>
                </a:cubicBezTo>
                <a:cubicBezTo>
                  <a:pt x="831" y="24"/>
                  <a:pt x="828" y="30"/>
                  <a:pt x="822" y="30"/>
                </a:cubicBezTo>
                <a:cubicBezTo>
                  <a:pt x="816" y="30"/>
                  <a:pt x="816" y="33"/>
                  <a:pt x="822" y="36"/>
                </a:cubicBezTo>
                <a:close/>
                <a:moveTo>
                  <a:pt x="672" y="213"/>
                </a:moveTo>
                <a:cubicBezTo>
                  <a:pt x="678" y="216"/>
                  <a:pt x="684" y="213"/>
                  <a:pt x="681" y="210"/>
                </a:cubicBezTo>
                <a:cubicBezTo>
                  <a:pt x="681" y="204"/>
                  <a:pt x="669" y="210"/>
                  <a:pt x="672" y="213"/>
                </a:cubicBezTo>
                <a:close/>
                <a:moveTo>
                  <a:pt x="813" y="12"/>
                </a:moveTo>
                <a:cubicBezTo>
                  <a:pt x="816" y="9"/>
                  <a:pt x="792" y="9"/>
                  <a:pt x="798" y="15"/>
                </a:cubicBezTo>
                <a:cubicBezTo>
                  <a:pt x="801" y="18"/>
                  <a:pt x="813" y="18"/>
                  <a:pt x="813" y="12"/>
                </a:cubicBezTo>
                <a:close/>
                <a:moveTo>
                  <a:pt x="1422" y="162"/>
                </a:moveTo>
                <a:cubicBezTo>
                  <a:pt x="1431" y="162"/>
                  <a:pt x="1434" y="171"/>
                  <a:pt x="1449" y="171"/>
                </a:cubicBezTo>
                <a:cubicBezTo>
                  <a:pt x="1464" y="171"/>
                  <a:pt x="1476" y="168"/>
                  <a:pt x="1476" y="165"/>
                </a:cubicBezTo>
                <a:cubicBezTo>
                  <a:pt x="1476" y="162"/>
                  <a:pt x="1464" y="156"/>
                  <a:pt x="1458" y="159"/>
                </a:cubicBezTo>
                <a:cubicBezTo>
                  <a:pt x="1455" y="162"/>
                  <a:pt x="1452" y="156"/>
                  <a:pt x="1446" y="156"/>
                </a:cubicBezTo>
                <a:cubicBezTo>
                  <a:pt x="1440" y="159"/>
                  <a:pt x="1434" y="159"/>
                  <a:pt x="1431" y="153"/>
                </a:cubicBezTo>
                <a:cubicBezTo>
                  <a:pt x="1428" y="150"/>
                  <a:pt x="1419" y="162"/>
                  <a:pt x="1422" y="162"/>
                </a:cubicBezTo>
                <a:close/>
                <a:moveTo>
                  <a:pt x="1794" y="255"/>
                </a:moveTo>
                <a:cubicBezTo>
                  <a:pt x="1800" y="258"/>
                  <a:pt x="1806" y="252"/>
                  <a:pt x="1812" y="255"/>
                </a:cubicBezTo>
                <a:cubicBezTo>
                  <a:pt x="1815" y="258"/>
                  <a:pt x="1830" y="252"/>
                  <a:pt x="1833" y="252"/>
                </a:cubicBezTo>
                <a:cubicBezTo>
                  <a:pt x="1839" y="252"/>
                  <a:pt x="1836" y="243"/>
                  <a:pt x="1821" y="243"/>
                </a:cubicBezTo>
                <a:cubicBezTo>
                  <a:pt x="1806" y="240"/>
                  <a:pt x="1788" y="252"/>
                  <a:pt x="1794" y="255"/>
                </a:cubicBezTo>
                <a:close/>
                <a:moveTo>
                  <a:pt x="513" y="21"/>
                </a:moveTo>
                <a:cubicBezTo>
                  <a:pt x="525" y="21"/>
                  <a:pt x="525" y="15"/>
                  <a:pt x="516" y="12"/>
                </a:cubicBezTo>
                <a:cubicBezTo>
                  <a:pt x="510" y="12"/>
                  <a:pt x="510" y="15"/>
                  <a:pt x="507" y="15"/>
                </a:cubicBezTo>
                <a:cubicBezTo>
                  <a:pt x="504" y="15"/>
                  <a:pt x="489" y="18"/>
                  <a:pt x="492" y="21"/>
                </a:cubicBezTo>
                <a:cubicBezTo>
                  <a:pt x="495" y="24"/>
                  <a:pt x="504" y="24"/>
                  <a:pt x="513" y="21"/>
                </a:cubicBezTo>
                <a:close/>
                <a:moveTo>
                  <a:pt x="1323" y="162"/>
                </a:moveTo>
                <a:cubicBezTo>
                  <a:pt x="1326" y="165"/>
                  <a:pt x="1329" y="168"/>
                  <a:pt x="1332" y="168"/>
                </a:cubicBezTo>
                <a:cubicBezTo>
                  <a:pt x="1332" y="171"/>
                  <a:pt x="1344" y="168"/>
                  <a:pt x="1347" y="168"/>
                </a:cubicBezTo>
                <a:cubicBezTo>
                  <a:pt x="1350" y="165"/>
                  <a:pt x="1353" y="174"/>
                  <a:pt x="1359" y="168"/>
                </a:cubicBezTo>
                <a:cubicBezTo>
                  <a:pt x="1365" y="165"/>
                  <a:pt x="1371" y="168"/>
                  <a:pt x="1377" y="168"/>
                </a:cubicBezTo>
                <a:cubicBezTo>
                  <a:pt x="1386" y="168"/>
                  <a:pt x="1377" y="159"/>
                  <a:pt x="1377" y="153"/>
                </a:cubicBezTo>
                <a:cubicBezTo>
                  <a:pt x="1377" y="150"/>
                  <a:pt x="1386" y="153"/>
                  <a:pt x="1383" y="156"/>
                </a:cubicBezTo>
                <a:cubicBezTo>
                  <a:pt x="1380" y="159"/>
                  <a:pt x="1386" y="168"/>
                  <a:pt x="1398" y="165"/>
                </a:cubicBezTo>
                <a:cubicBezTo>
                  <a:pt x="1407" y="165"/>
                  <a:pt x="1401" y="159"/>
                  <a:pt x="1407" y="156"/>
                </a:cubicBezTo>
                <a:cubicBezTo>
                  <a:pt x="1410" y="153"/>
                  <a:pt x="1410" y="150"/>
                  <a:pt x="1404" y="147"/>
                </a:cubicBezTo>
                <a:cubicBezTo>
                  <a:pt x="1395" y="141"/>
                  <a:pt x="1386" y="144"/>
                  <a:pt x="1377" y="141"/>
                </a:cubicBezTo>
                <a:cubicBezTo>
                  <a:pt x="1371" y="138"/>
                  <a:pt x="1362" y="138"/>
                  <a:pt x="1362" y="147"/>
                </a:cubicBezTo>
                <a:cubicBezTo>
                  <a:pt x="1362" y="153"/>
                  <a:pt x="1347" y="138"/>
                  <a:pt x="1341" y="135"/>
                </a:cubicBezTo>
                <a:cubicBezTo>
                  <a:pt x="1332" y="132"/>
                  <a:pt x="1311" y="156"/>
                  <a:pt x="1323" y="162"/>
                </a:cubicBezTo>
                <a:close/>
                <a:moveTo>
                  <a:pt x="1392" y="204"/>
                </a:moveTo>
                <a:cubicBezTo>
                  <a:pt x="1398" y="204"/>
                  <a:pt x="1386" y="192"/>
                  <a:pt x="1377" y="192"/>
                </a:cubicBezTo>
                <a:cubicBezTo>
                  <a:pt x="1365" y="189"/>
                  <a:pt x="1356" y="198"/>
                  <a:pt x="1359" y="198"/>
                </a:cubicBezTo>
                <a:cubicBezTo>
                  <a:pt x="1362" y="204"/>
                  <a:pt x="1386" y="207"/>
                  <a:pt x="1392" y="204"/>
                </a:cubicBezTo>
                <a:close/>
                <a:moveTo>
                  <a:pt x="1365" y="183"/>
                </a:moveTo>
                <a:cubicBezTo>
                  <a:pt x="1365" y="177"/>
                  <a:pt x="1347" y="183"/>
                  <a:pt x="1353" y="186"/>
                </a:cubicBezTo>
                <a:cubicBezTo>
                  <a:pt x="1359" y="189"/>
                  <a:pt x="1365" y="189"/>
                  <a:pt x="1365" y="183"/>
                </a:cubicBezTo>
                <a:close/>
                <a:moveTo>
                  <a:pt x="576" y="207"/>
                </a:moveTo>
                <a:cubicBezTo>
                  <a:pt x="579" y="207"/>
                  <a:pt x="591" y="207"/>
                  <a:pt x="594" y="204"/>
                </a:cubicBezTo>
                <a:cubicBezTo>
                  <a:pt x="594" y="201"/>
                  <a:pt x="588" y="198"/>
                  <a:pt x="582" y="198"/>
                </a:cubicBezTo>
                <a:cubicBezTo>
                  <a:pt x="573" y="198"/>
                  <a:pt x="573" y="207"/>
                  <a:pt x="576" y="207"/>
                </a:cubicBezTo>
                <a:close/>
                <a:moveTo>
                  <a:pt x="309" y="27"/>
                </a:moveTo>
                <a:cubicBezTo>
                  <a:pt x="318" y="18"/>
                  <a:pt x="327" y="27"/>
                  <a:pt x="327" y="24"/>
                </a:cubicBezTo>
                <a:cubicBezTo>
                  <a:pt x="330" y="18"/>
                  <a:pt x="315" y="18"/>
                  <a:pt x="309" y="21"/>
                </a:cubicBezTo>
                <a:cubicBezTo>
                  <a:pt x="303" y="24"/>
                  <a:pt x="288" y="21"/>
                  <a:pt x="291" y="27"/>
                </a:cubicBezTo>
                <a:cubicBezTo>
                  <a:pt x="291" y="27"/>
                  <a:pt x="300" y="33"/>
                  <a:pt x="309" y="27"/>
                </a:cubicBezTo>
                <a:close/>
                <a:moveTo>
                  <a:pt x="1389" y="591"/>
                </a:moveTo>
                <a:cubicBezTo>
                  <a:pt x="1386" y="579"/>
                  <a:pt x="1395" y="570"/>
                  <a:pt x="1386" y="567"/>
                </a:cubicBezTo>
                <a:cubicBezTo>
                  <a:pt x="1380" y="561"/>
                  <a:pt x="1383" y="549"/>
                  <a:pt x="1380" y="552"/>
                </a:cubicBezTo>
                <a:cubicBezTo>
                  <a:pt x="1377" y="555"/>
                  <a:pt x="1380" y="564"/>
                  <a:pt x="1374" y="564"/>
                </a:cubicBezTo>
                <a:cubicBezTo>
                  <a:pt x="1368" y="564"/>
                  <a:pt x="1374" y="570"/>
                  <a:pt x="1371" y="576"/>
                </a:cubicBezTo>
                <a:cubicBezTo>
                  <a:pt x="1371" y="582"/>
                  <a:pt x="1374" y="594"/>
                  <a:pt x="1377" y="600"/>
                </a:cubicBezTo>
                <a:cubicBezTo>
                  <a:pt x="1380" y="606"/>
                  <a:pt x="1371" y="636"/>
                  <a:pt x="1374" y="642"/>
                </a:cubicBezTo>
                <a:cubicBezTo>
                  <a:pt x="1377" y="648"/>
                  <a:pt x="1371" y="672"/>
                  <a:pt x="1374" y="675"/>
                </a:cubicBezTo>
                <a:cubicBezTo>
                  <a:pt x="1377" y="678"/>
                  <a:pt x="1374" y="666"/>
                  <a:pt x="1380" y="666"/>
                </a:cubicBezTo>
                <a:cubicBezTo>
                  <a:pt x="1386" y="666"/>
                  <a:pt x="1386" y="672"/>
                  <a:pt x="1389" y="675"/>
                </a:cubicBezTo>
                <a:cubicBezTo>
                  <a:pt x="1395" y="675"/>
                  <a:pt x="1392" y="663"/>
                  <a:pt x="1389" y="666"/>
                </a:cubicBezTo>
                <a:cubicBezTo>
                  <a:pt x="1386" y="666"/>
                  <a:pt x="1383" y="657"/>
                  <a:pt x="1380" y="651"/>
                </a:cubicBezTo>
                <a:cubicBezTo>
                  <a:pt x="1380" y="645"/>
                  <a:pt x="1383" y="639"/>
                  <a:pt x="1383" y="633"/>
                </a:cubicBezTo>
                <a:cubicBezTo>
                  <a:pt x="1383" y="627"/>
                  <a:pt x="1392" y="627"/>
                  <a:pt x="1398" y="633"/>
                </a:cubicBezTo>
                <a:cubicBezTo>
                  <a:pt x="1401" y="636"/>
                  <a:pt x="1404" y="633"/>
                  <a:pt x="1401" y="630"/>
                </a:cubicBezTo>
                <a:cubicBezTo>
                  <a:pt x="1398" y="627"/>
                  <a:pt x="1392" y="600"/>
                  <a:pt x="1389" y="591"/>
                </a:cubicBezTo>
                <a:close/>
                <a:moveTo>
                  <a:pt x="327" y="294"/>
                </a:moveTo>
                <a:cubicBezTo>
                  <a:pt x="336" y="300"/>
                  <a:pt x="342" y="288"/>
                  <a:pt x="348" y="288"/>
                </a:cubicBezTo>
                <a:cubicBezTo>
                  <a:pt x="351" y="288"/>
                  <a:pt x="345" y="282"/>
                  <a:pt x="336" y="282"/>
                </a:cubicBezTo>
                <a:cubicBezTo>
                  <a:pt x="330" y="279"/>
                  <a:pt x="318" y="285"/>
                  <a:pt x="327" y="294"/>
                </a:cubicBezTo>
                <a:close/>
                <a:moveTo>
                  <a:pt x="1923" y="348"/>
                </a:moveTo>
                <a:cubicBezTo>
                  <a:pt x="1920" y="348"/>
                  <a:pt x="1908" y="342"/>
                  <a:pt x="1905" y="339"/>
                </a:cubicBezTo>
                <a:cubicBezTo>
                  <a:pt x="1905" y="333"/>
                  <a:pt x="1890" y="333"/>
                  <a:pt x="1890" y="333"/>
                </a:cubicBezTo>
                <a:cubicBezTo>
                  <a:pt x="1890" y="336"/>
                  <a:pt x="1887" y="333"/>
                  <a:pt x="1887" y="330"/>
                </a:cubicBezTo>
                <a:cubicBezTo>
                  <a:pt x="1884" y="330"/>
                  <a:pt x="1872" y="330"/>
                  <a:pt x="1872" y="330"/>
                </a:cubicBezTo>
                <a:cubicBezTo>
                  <a:pt x="1872" y="333"/>
                  <a:pt x="1875" y="333"/>
                  <a:pt x="1875" y="336"/>
                </a:cubicBezTo>
                <a:cubicBezTo>
                  <a:pt x="1878" y="339"/>
                  <a:pt x="1872" y="339"/>
                  <a:pt x="1875" y="342"/>
                </a:cubicBezTo>
                <a:cubicBezTo>
                  <a:pt x="1875" y="345"/>
                  <a:pt x="1869" y="342"/>
                  <a:pt x="1866" y="339"/>
                </a:cubicBezTo>
                <a:cubicBezTo>
                  <a:pt x="1866" y="339"/>
                  <a:pt x="1866" y="333"/>
                  <a:pt x="1866" y="330"/>
                </a:cubicBezTo>
                <a:cubicBezTo>
                  <a:pt x="1866" y="324"/>
                  <a:pt x="1863" y="327"/>
                  <a:pt x="1863" y="324"/>
                </a:cubicBezTo>
                <a:cubicBezTo>
                  <a:pt x="1863" y="318"/>
                  <a:pt x="1848" y="312"/>
                  <a:pt x="1842" y="309"/>
                </a:cubicBezTo>
                <a:cubicBezTo>
                  <a:pt x="1833" y="306"/>
                  <a:pt x="1827" y="306"/>
                  <a:pt x="1824" y="303"/>
                </a:cubicBezTo>
                <a:cubicBezTo>
                  <a:pt x="1821" y="297"/>
                  <a:pt x="1809" y="297"/>
                  <a:pt x="1806" y="294"/>
                </a:cubicBezTo>
                <a:cubicBezTo>
                  <a:pt x="1803" y="288"/>
                  <a:pt x="1782" y="282"/>
                  <a:pt x="1776" y="279"/>
                </a:cubicBezTo>
                <a:cubicBezTo>
                  <a:pt x="1767" y="279"/>
                  <a:pt x="1767" y="276"/>
                  <a:pt x="1764" y="276"/>
                </a:cubicBezTo>
                <a:cubicBezTo>
                  <a:pt x="1761" y="276"/>
                  <a:pt x="1743" y="276"/>
                  <a:pt x="1737" y="276"/>
                </a:cubicBezTo>
                <a:cubicBezTo>
                  <a:pt x="1731" y="273"/>
                  <a:pt x="1731" y="279"/>
                  <a:pt x="1728" y="276"/>
                </a:cubicBezTo>
                <a:cubicBezTo>
                  <a:pt x="1725" y="276"/>
                  <a:pt x="1704" y="267"/>
                  <a:pt x="1701" y="270"/>
                </a:cubicBezTo>
                <a:cubicBezTo>
                  <a:pt x="1698" y="273"/>
                  <a:pt x="1701" y="276"/>
                  <a:pt x="1698" y="279"/>
                </a:cubicBezTo>
                <a:cubicBezTo>
                  <a:pt x="1695" y="279"/>
                  <a:pt x="1698" y="282"/>
                  <a:pt x="1704" y="288"/>
                </a:cubicBezTo>
                <a:cubicBezTo>
                  <a:pt x="1710" y="291"/>
                  <a:pt x="1704" y="297"/>
                  <a:pt x="1701" y="297"/>
                </a:cubicBezTo>
                <a:cubicBezTo>
                  <a:pt x="1695" y="300"/>
                  <a:pt x="1686" y="297"/>
                  <a:pt x="1686" y="291"/>
                </a:cubicBezTo>
                <a:cubicBezTo>
                  <a:pt x="1683" y="288"/>
                  <a:pt x="1677" y="291"/>
                  <a:pt x="1674" y="285"/>
                </a:cubicBezTo>
                <a:cubicBezTo>
                  <a:pt x="1671" y="279"/>
                  <a:pt x="1677" y="279"/>
                  <a:pt x="1680" y="282"/>
                </a:cubicBezTo>
                <a:cubicBezTo>
                  <a:pt x="1683" y="285"/>
                  <a:pt x="1686" y="282"/>
                  <a:pt x="1689" y="279"/>
                </a:cubicBezTo>
                <a:cubicBezTo>
                  <a:pt x="1689" y="276"/>
                  <a:pt x="1680" y="273"/>
                  <a:pt x="1674" y="273"/>
                </a:cubicBezTo>
                <a:cubicBezTo>
                  <a:pt x="1668" y="273"/>
                  <a:pt x="1665" y="279"/>
                  <a:pt x="1659" y="282"/>
                </a:cubicBezTo>
                <a:cubicBezTo>
                  <a:pt x="1656" y="285"/>
                  <a:pt x="1635" y="282"/>
                  <a:pt x="1632" y="279"/>
                </a:cubicBezTo>
                <a:cubicBezTo>
                  <a:pt x="1629" y="279"/>
                  <a:pt x="1602" y="279"/>
                  <a:pt x="1599" y="282"/>
                </a:cubicBezTo>
                <a:cubicBezTo>
                  <a:pt x="1596" y="285"/>
                  <a:pt x="1596" y="291"/>
                  <a:pt x="1596" y="294"/>
                </a:cubicBezTo>
                <a:cubicBezTo>
                  <a:pt x="1593" y="294"/>
                  <a:pt x="1593" y="285"/>
                  <a:pt x="1593" y="282"/>
                </a:cubicBezTo>
                <a:cubicBezTo>
                  <a:pt x="1593" y="279"/>
                  <a:pt x="1590" y="279"/>
                  <a:pt x="1584" y="279"/>
                </a:cubicBezTo>
                <a:cubicBezTo>
                  <a:pt x="1578" y="279"/>
                  <a:pt x="1575" y="279"/>
                  <a:pt x="1578" y="276"/>
                </a:cubicBezTo>
                <a:cubicBezTo>
                  <a:pt x="1581" y="273"/>
                  <a:pt x="1575" y="273"/>
                  <a:pt x="1581" y="270"/>
                </a:cubicBezTo>
                <a:cubicBezTo>
                  <a:pt x="1584" y="267"/>
                  <a:pt x="1572" y="258"/>
                  <a:pt x="1563" y="252"/>
                </a:cubicBezTo>
                <a:cubicBezTo>
                  <a:pt x="1551" y="249"/>
                  <a:pt x="1527" y="252"/>
                  <a:pt x="1518" y="252"/>
                </a:cubicBezTo>
                <a:cubicBezTo>
                  <a:pt x="1512" y="255"/>
                  <a:pt x="1500" y="255"/>
                  <a:pt x="1494" y="255"/>
                </a:cubicBezTo>
                <a:cubicBezTo>
                  <a:pt x="1485" y="255"/>
                  <a:pt x="1491" y="252"/>
                  <a:pt x="1491" y="249"/>
                </a:cubicBezTo>
                <a:cubicBezTo>
                  <a:pt x="1488" y="246"/>
                  <a:pt x="1476" y="243"/>
                  <a:pt x="1476" y="246"/>
                </a:cubicBezTo>
                <a:cubicBezTo>
                  <a:pt x="1473" y="249"/>
                  <a:pt x="1470" y="246"/>
                  <a:pt x="1470" y="243"/>
                </a:cubicBezTo>
                <a:cubicBezTo>
                  <a:pt x="1470" y="243"/>
                  <a:pt x="1461" y="237"/>
                  <a:pt x="1458" y="240"/>
                </a:cubicBezTo>
                <a:cubicBezTo>
                  <a:pt x="1452" y="240"/>
                  <a:pt x="1452" y="234"/>
                  <a:pt x="1455" y="234"/>
                </a:cubicBezTo>
                <a:cubicBezTo>
                  <a:pt x="1461" y="234"/>
                  <a:pt x="1467" y="237"/>
                  <a:pt x="1464" y="231"/>
                </a:cubicBezTo>
                <a:cubicBezTo>
                  <a:pt x="1461" y="225"/>
                  <a:pt x="1431" y="225"/>
                  <a:pt x="1428" y="225"/>
                </a:cubicBezTo>
                <a:cubicBezTo>
                  <a:pt x="1425" y="225"/>
                  <a:pt x="1428" y="231"/>
                  <a:pt x="1422" y="237"/>
                </a:cubicBezTo>
                <a:cubicBezTo>
                  <a:pt x="1416" y="243"/>
                  <a:pt x="1410" y="237"/>
                  <a:pt x="1410" y="234"/>
                </a:cubicBezTo>
                <a:cubicBezTo>
                  <a:pt x="1410" y="231"/>
                  <a:pt x="1419" y="231"/>
                  <a:pt x="1419" y="228"/>
                </a:cubicBezTo>
                <a:cubicBezTo>
                  <a:pt x="1419" y="225"/>
                  <a:pt x="1407" y="228"/>
                  <a:pt x="1407" y="225"/>
                </a:cubicBezTo>
                <a:cubicBezTo>
                  <a:pt x="1404" y="222"/>
                  <a:pt x="1407" y="222"/>
                  <a:pt x="1413" y="222"/>
                </a:cubicBezTo>
                <a:cubicBezTo>
                  <a:pt x="1416" y="225"/>
                  <a:pt x="1422" y="225"/>
                  <a:pt x="1425" y="222"/>
                </a:cubicBezTo>
                <a:cubicBezTo>
                  <a:pt x="1425" y="222"/>
                  <a:pt x="1419" y="219"/>
                  <a:pt x="1413" y="219"/>
                </a:cubicBezTo>
                <a:cubicBezTo>
                  <a:pt x="1407" y="219"/>
                  <a:pt x="1389" y="213"/>
                  <a:pt x="1383" y="216"/>
                </a:cubicBezTo>
                <a:cubicBezTo>
                  <a:pt x="1374" y="216"/>
                  <a:pt x="1368" y="213"/>
                  <a:pt x="1365" y="210"/>
                </a:cubicBezTo>
                <a:cubicBezTo>
                  <a:pt x="1359" y="210"/>
                  <a:pt x="1359" y="213"/>
                  <a:pt x="1362" y="216"/>
                </a:cubicBezTo>
                <a:cubicBezTo>
                  <a:pt x="1365" y="219"/>
                  <a:pt x="1359" y="222"/>
                  <a:pt x="1353" y="219"/>
                </a:cubicBezTo>
                <a:cubicBezTo>
                  <a:pt x="1347" y="219"/>
                  <a:pt x="1338" y="222"/>
                  <a:pt x="1341" y="228"/>
                </a:cubicBezTo>
                <a:cubicBezTo>
                  <a:pt x="1344" y="231"/>
                  <a:pt x="1347" y="225"/>
                  <a:pt x="1350" y="228"/>
                </a:cubicBezTo>
                <a:cubicBezTo>
                  <a:pt x="1353" y="228"/>
                  <a:pt x="1344" y="231"/>
                  <a:pt x="1347" y="234"/>
                </a:cubicBezTo>
                <a:cubicBezTo>
                  <a:pt x="1353" y="234"/>
                  <a:pt x="1350" y="240"/>
                  <a:pt x="1350" y="240"/>
                </a:cubicBezTo>
                <a:cubicBezTo>
                  <a:pt x="1350" y="243"/>
                  <a:pt x="1344" y="243"/>
                  <a:pt x="1341" y="240"/>
                </a:cubicBezTo>
                <a:cubicBezTo>
                  <a:pt x="1341" y="237"/>
                  <a:pt x="1335" y="240"/>
                  <a:pt x="1332" y="240"/>
                </a:cubicBezTo>
                <a:cubicBezTo>
                  <a:pt x="1326" y="240"/>
                  <a:pt x="1323" y="243"/>
                  <a:pt x="1329" y="243"/>
                </a:cubicBezTo>
                <a:cubicBezTo>
                  <a:pt x="1332" y="243"/>
                  <a:pt x="1335" y="246"/>
                  <a:pt x="1329" y="246"/>
                </a:cubicBezTo>
                <a:cubicBezTo>
                  <a:pt x="1323" y="249"/>
                  <a:pt x="1323" y="240"/>
                  <a:pt x="1320" y="243"/>
                </a:cubicBezTo>
                <a:cubicBezTo>
                  <a:pt x="1314" y="243"/>
                  <a:pt x="1308" y="240"/>
                  <a:pt x="1302" y="240"/>
                </a:cubicBezTo>
                <a:cubicBezTo>
                  <a:pt x="1296" y="240"/>
                  <a:pt x="1296" y="243"/>
                  <a:pt x="1290" y="243"/>
                </a:cubicBezTo>
                <a:cubicBezTo>
                  <a:pt x="1284" y="243"/>
                  <a:pt x="1275" y="240"/>
                  <a:pt x="1272" y="237"/>
                </a:cubicBezTo>
                <a:cubicBezTo>
                  <a:pt x="1269" y="234"/>
                  <a:pt x="1269" y="231"/>
                  <a:pt x="1266" y="237"/>
                </a:cubicBezTo>
                <a:cubicBezTo>
                  <a:pt x="1263" y="240"/>
                  <a:pt x="1263" y="246"/>
                  <a:pt x="1260" y="249"/>
                </a:cubicBezTo>
                <a:cubicBezTo>
                  <a:pt x="1257" y="249"/>
                  <a:pt x="1254" y="255"/>
                  <a:pt x="1251" y="258"/>
                </a:cubicBezTo>
                <a:cubicBezTo>
                  <a:pt x="1248" y="258"/>
                  <a:pt x="1248" y="255"/>
                  <a:pt x="1245" y="255"/>
                </a:cubicBezTo>
                <a:cubicBezTo>
                  <a:pt x="1242" y="255"/>
                  <a:pt x="1230" y="243"/>
                  <a:pt x="1227" y="240"/>
                </a:cubicBezTo>
                <a:cubicBezTo>
                  <a:pt x="1227" y="237"/>
                  <a:pt x="1221" y="228"/>
                  <a:pt x="1218" y="228"/>
                </a:cubicBezTo>
                <a:cubicBezTo>
                  <a:pt x="1215" y="225"/>
                  <a:pt x="1221" y="225"/>
                  <a:pt x="1224" y="228"/>
                </a:cubicBezTo>
                <a:cubicBezTo>
                  <a:pt x="1224" y="231"/>
                  <a:pt x="1227" y="231"/>
                  <a:pt x="1230" y="228"/>
                </a:cubicBezTo>
                <a:cubicBezTo>
                  <a:pt x="1233" y="228"/>
                  <a:pt x="1233" y="222"/>
                  <a:pt x="1230" y="222"/>
                </a:cubicBezTo>
                <a:cubicBezTo>
                  <a:pt x="1224" y="222"/>
                  <a:pt x="1227" y="216"/>
                  <a:pt x="1227" y="216"/>
                </a:cubicBezTo>
                <a:cubicBezTo>
                  <a:pt x="1230" y="216"/>
                  <a:pt x="1224" y="210"/>
                  <a:pt x="1227" y="210"/>
                </a:cubicBezTo>
                <a:cubicBezTo>
                  <a:pt x="1227" y="207"/>
                  <a:pt x="1227" y="204"/>
                  <a:pt x="1224" y="204"/>
                </a:cubicBezTo>
                <a:cubicBezTo>
                  <a:pt x="1221" y="204"/>
                  <a:pt x="1215" y="201"/>
                  <a:pt x="1215" y="198"/>
                </a:cubicBezTo>
                <a:cubicBezTo>
                  <a:pt x="1215" y="198"/>
                  <a:pt x="1200" y="198"/>
                  <a:pt x="1200" y="201"/>
                </a:cubicBezTo>
                <a:cubicBezTo>
                  <a:pt x="1203" y="201"/>
                  <a:pt x="1197" y="201"/>
                  <a:pt x="1197" y="198"/>
                </a:cubicBezTo>
                <a:cubicBezTo>
                  <a:pt x="1197" y="198"/>
                  <a:pt x="1191" y="198"/>
                  <a:pt x="1185" y="195"/>
                </a:cubicBezTo>
                <a:cubicBezTo>
                  <a:pt x="1176" y="195"/>
                  <a:pt x="1176" y="189"/>
                  <a:pt x="1173" y="189"/>
                </a:cubicBezTo>
                <a:cubicBezTo>
                  <a:pt x="1170" y="189"/>
                  <a:pt x="1173" y="195"/>
                  <a:pt x="1170" y="195"/>
                </a:cubicBezTo>
                <a:cubicBezTo>
                  <a:pt x="1164" y="192"/>
                  <a:pt x="1161" y="195"/>
                  <a:pt x="1164" y="201"/>
                </a:cubicBezTo>
                <a:cubicBezTo>
                  <a:pt x="1164" y="204"/>
                  <a:pt x="1164" y="204"/>
                  <a:pt x="1164" y="207"/>
                </a:cubicBezTo>
                <a:cubicBezTo>
                  <a:pt x="1161" y="213"/>
                  <a:pt x="1161" y="210"/>
                  <a:pt x="1155" y="210"/>
                </a:cubicBezTo>
                <a:cubicBezTo>
                  <a:pt x="1152" y="207"/>
                  <a:pt x="1152" y="213"/>
                  <a:pt x="1143" y="210"/>
                </a:cubicBezTo>
                <a:cubicBezTo>
                  <a:pt x="1134" y="207"/>
                  <a:pt x="1128" y="210"/>
                  <a:pt x="1128" y="207"/>
                </a:cubicBezTo>
                <a:cubicBezTo>
                  <a:pt x="1125" y="204"/>
                  <a:pt x="1122" y="204"/>
                  <a:pt x="1122" y="207"/>
                </a:cubicBezTo>
                <a:cubicBezTo>
                  <a:pt x="1122" y="210"/>
                  <a:pt x="1107" y="207"/>
                  <a:pt x="1107" y="204"/>
                </a:cubicBezTo>
                <a:cubicBezTo>
                  <a:pt x="1104" y="201"/>
                  <a:pt x="1110" y="201"/>
                  <a:pt x="1110" y="198"/>
                </a:cubicBezTo>
                <a:cubicBezTo>
                  <a:pt x="1113" y="198"/>
                  <a:pt x="1110" y="195"/>
                  <a:pt x="1101" y="198"/>
                </a:cubicBezTo>
                <a:cubicBezTo>
                  <a:pt x="1092" y="198"/>
                  <a:pt x="1089" y="192"/>
                  <a:pt x="1080" y="195"/>
                </a:cubicBezTo>
                <a:cubicBezTo>
                  <a:pt x="1071" y="195"/>
                  <a:pt x="1053" y="195"/>
                  <a:pt x="1053" y="198"/>
                </a:cubicBezTo>
                <a:cubicBezTo>
                  <a:pt x="1050" y="198"/>
                  <a:pt x="1053" y="204"/>
                  <a:pt x="1050" y="204"/>
                </a:cubicBezTo>
                <a:cubicBezTo>
                  <a:pt x="1047" y="204"/>
                  <a:pt x="1050" y="195"/>
                  <a:pt x="1050" y="192"/>
                </a:cubicBezTo>
                <a:cubicBezTo>
                  <a:pt x="1047" y="189"/>
                  <a:pt x="1041" y="189"/>
                  <a:pt x="1044" y="192"/>
                </a:cubicBezTo>
                <a:cubicBezTo>
                  <a:pt x="1044" y="195"/>
                  <a:pt x="1035" y="195"/>
                  <a:pt x="1032" y="192"/>
                </a:cubicBezTo>
                <a:cubicBezTo>
                  <a:pt x="1029" y="189"/>
                  <a:pt x="1026" y="189"/>
                  <a:pt x="1017" y="186"/>
                </a:cubicBezTo>
                <a:cubicBezTo>
                  <a:pt x="1011" y="183"/>
                  <a:pt x="1005" y="192"/>
                  <a:pt x="1005" y="192"/>
                </a:cubicBezTo>
                <a:cubicBezTo>
                  <a:pt x="1008" y="195"/>
                  <a:pt x="1011" y="195"/>
                  <a:pt x="1011" y="195"/>
                </a:cubicBezTo>
                <a:cubicBezTo>
                  <a:pt x="1014" y="198"/>
                  <a:pt x="999" y="198"/>
                  <a:pt x="999" y="198"/>
                </a:cubicBezTo>
                <a:cubicBezTo>
                  <a:pt x="999" y="201"/>
                  <a:pt x="984" y="204"/>
                  <a:pt x="981" y="204"/>
                </a:cubicBezTo>
                <a:cubicBezTo>
                  <a:pt x="969" y="207"/>
                  <a:pt x="969" y="207"/>
                  <a:pt x="963" y="210"/>
                </a:cubicBezTo>
                <a:cubicBezTo>
                  <a:pt x="957" y="216"/>
                  <a:pt x="963" y="207"/>
                  <a:pt x="966" y="204"/>
                </a:cubicBezTo>
                <a:cubicBezTo>
                  <a:pt x="969" y="198"/>
                  <a:pt x="975" y="201"/>
                  <a:pt x="975" y="198"/>
                </a:cubicBezTo>
                <a:cubicBezTo>
                  <a:pt x="978" y="195"/>
                  <a:pt x="981" y="195"/>
                  <a:pt x="990" y="195"/>
                </a:cubicBezTo>
                <a:cubicBezTo>
                  <a:pt x="996" y="192"/>
                  <a:pt x="996" y="189"/>
                  <a:pt x="999" y="189"/>
                </a:cubicBezTo>
                <a:cubicBezTo>
                  <a:pt x="1002" y="186"/>
                  <a:pt x="1008" y="183"/>
                  <a:pt x="1008" y="180"/>
                </a:cubicBezTo>
                <a:cubicBezTo>
                  <a:pt x="1011" y="177"/>
                  <a:pt x="1026" y="171"/>
                  <a:pt x="1029" y="174"/>
                </a:cubicBezTo>
                <a:cubicBezTo>
                  <a:pt x="1032" y="174"/>
                  <a:pt x="1032" y="168"/>
                  <a:pt x="1035" y="168"/>
                </a:cubicBezTo>
                <a:cubicBezTo>
                  <a:pt x="1035" y="168"/>
                  <a:pt x="1044" y="162"/>
                  <a:pt x="1047" y="162"/>
                </a:cubicBezTo>
                <a:cubicBezTo>
                  <a:pt x="1050" y="159"/>
                  <a:pt x="1053" y="156"/>
                  <a:pt x="1053" y="153"/>
                </a:cubicBezTo>
                <a:cubicBezTo>
                  <a:pt x="1053" y="153"/>
                  <a:pt x="1047" y="153"/>
                  <a:pt x="1047" y="150"/>
                </a:cubicBezTo>
                <a:cubicBezTo>
                  <a:pt x="1047" y="150"/>
                  <a:pt x="1050" y="150"/>
                  <a:pt x="1053" y="150"/>
                </a:cubicBezTo>
                <a:cubicBezTo>
                  <a:pt x="1056" y="147"/>
                  <a:pt x="1053" y="144"/>
                  <a:pt x="1050" y="144"/>
                </a:cubicBezTo>
                <a:cubicBezTo>
                  <a:pt x="1047" y="144"/>
                  <a:pt x="1053" y="141"/>
                  <a:pt x="1050" y="138"/>
                </a:cubicBezTo>
                <a:cubicBezTo>
                  <a:pt x="1047" y="135"/>
                  <a:pt x="1041" y="141"/>
                  <a:pt x="1041" y="138"/>
                </a:cubicBezTo>
                <a:cubicBezTo>
                  <a:pt x="1041" y="132"/>
                  <a:pt x="1041" y="129"/>
                  <a:pt x="1041" y="126"/>
                </a:cubicBezTo>
                <a:cubicBezTo>
                  <a:pt x="1038" y="126"/>
                  <a:pt x="1035" y="132"/>
                  <a:pt x="1029" y="129"/>
                </a:cubicBezTo>
                <a:cubicBezTo>
                  <a:pt x="1026" y="126"/>
                  <a:pt x="1014" y="123"/>
                  <a:pt x="1014" y="123"/>
                </a:cubicBezTo>
                <a:cubicBezTo>
                  <a:pt x="1014" y="126"/>
                  <a:pt x="1008" y="123"/>
                  <a:pt x="1008" y="123"/>
                </a:cubicBezTo>
                <a:cubicBezTo>
                  <a:pt x="1005" y="126"/>
                  <a:pt x="996" y="123"/>
                  <a:pt x="993" y="123"/>
                </a:cubicBezTo>
                <a:cubicBezTo>
                  <a:pt x="990" y="123"/>
                  <a:pt x="987" y="126"/>
                  <a:pt x="987" y="129"/>
                </a:cubicBezTo>
                <a:cubicBezTo>
                  <a:pt x="984" y="132"/>
                  <a:pt x="975" y="129"/>
                  <a:pt x="972" y="129"/>
                </a:cubicBezTo>
                <a:cubicBezTo>
                  <a:pt x="969" y="129"/>
                  <a:pt x="981" y="120"/>
                  <a:pt x="981" y="120"/>
                </a:cubicBezTo>
                <a:cubicBezTo>
                  <a:pt x="981" y="117"/>
                  <a:pt x="963" y="120"/>
                  <a:pt x="960" y="117"/>
                </a:cubicBezTo>
                <a:cubicBezTo>
                  <a:pt x="960" y="117"/>
                  <a:pt x="951" y="114"/>
                  <a:pt x="948" y="114"/>
                </a:cubicBezTo>
                <a:cubicBezTo>
                  <a:pt x="945" y="114"/>
                  <a:pt x="948" y="114"/>
                  <a:pt x="951" y="114"/>
                </a:cubicBezTo>
                <a:cubicBezTo>
                  <a:pt x="954" y="114"/>
                  <a:pt x="957" y="111"/>
                  <a:pt x="963" y="111"/>
                </a:cubicBezTo>
                <a:cubicBezTo>
                  <a:pt x="966" y="108"/>
                  <a:pt x="966" y="108"/>
                  <a:pt x="963" y="105"/>
                </a:cubicBezTo>
                <a:cubicBezTo>
                  <a:pt x="960" y="102"/>
                  <a:pt x="957" y="105"/>
                  <a:pt x="954" y="102"/>
                </a:cubicBezTo>
                <a:cubicBezTo>
                  <a:pt x="951" y="102"/>
                  <a:pt x="945" y="99"/>
                  <a:pt x="942" y="99"/>
                </a:cubicBezTo>
                <a:cubicBezTo>
                  <a:pt x="939" y="99"/>
                  <a:pt x="936" y="102"/>
                  <a:pt x="927" y="102"/>
                </a:cubicBezTo>
                <a:cubicBezTo>
                  <a:pt x="918" y="105"/>
                  <a:pt x="918" y="111"/>
                  <a:pt x="915" y="114"/>
                </a:cubicBezTo>
                <a:cubicBezTo>
                  <a:pt x="909" y="114"/>
                  <a:pt x="903" y="123"/>
                  <a:pt x="906" y="123"/>
                </a:cubicBezTo>
                <a:cubicBezTo>
                  <a:pt x="909" y="123"/>
                  <a:pt x="909" y="126"/>
                  <a:pt x="909" y="126"/>
                </a:cubicBezTo>
                <a:cubicBezTo>
                  <a:pt x="909" y="129"/>
                  <a:pt x="906" y="129"/>
                  <a:pt x="903" y="129"/>
                </a:cubicBezTo>
                <a:cubicBezTo>
                  <a:pt x="900" y="129"/>
                  <a:pt x="885" y="129"/>
                  <a:pt x="885" y="132"/>
                </a:cubicBezTo>
                <a:cubicBezTo>
                  <a:pt x="885" y="135"/>
                  <a:pt x="894" y="135"/>
                  <a:pt x="894" y="138"/>
                </a:cubicBezTo>
                <a:cubicBezTo>
                  <a:pt x="891" y="138"/>
                  <a:pt x="888" y="138"/>
                  <a:pt x="885" y="135"/>
                </a:cubicBezTo>
                <a:cubicBezTo>
                  <a:pt x="882" y="135"/>
                  <a:pt x="876" y="135"/>
                  <a:pt x="873" y="138"/>
                </a:cubicBezTo>
                <a:cubicBezTo>
                  <a:pt x="873" y="141"/>
                  <a:pt x="867" y="141"/>
                  <a:pt x="867" y="138"/>
                </a:cubicBezTo>
                <a:cubicBezTo>
                  <a:pt x="864" y="138"/>
                  <a:pt x="861" y="141"/>
                  <a:pt x="861" y="141"/>
                </a:cubicBezTo>
                <a:cubicBezTo>
                  <a:pt x="858" y="138"/>
                  <a:pt x="864" y="135"/>
                  <a:pt x="864" y="135"/>
                </a:cubicBezTo>
                <a:cubicBezTo>
                  <a:pt x="861" y="132"/>
                  <a:pt x="852" y="132"/>
                  <a:pt x="852" y="135"/>
                </a:cubicBezTo>
                <a:cubicBezTo>
                  <a:pt x="852" y="138"/>
                  <a:pt x="846" y="135"/>
                  <a:pt x="846" y="135"/>
                </a:cubicBezTo>
                <a:cubicBezTo>
                  <a:pt x="843" y="135"/>
                  <a:pt x="840" y="138"/>
                  <a:pt x="837" y="138"/>
                </a:cubicBezTo>
                <a:cubicBezTo>
                  <a:pt x="834" y="141"/>
                  <a:pt x="828" y="138"/>
                  <a:pt x="825" y="141"/>
                </a:cubicBezTo>
                <a:cubicBezTo>
                  <a:pt x="825" y="144"/>
                  <a:pt x="834" y="144"/>
                  <a:pt x="834" y="144"/>
                </a:cubicBezTo>
                <a:cubicBezTo>
                  <a:pt x="834" y="147"/>
                  <a:pt x="816" y="147"/>
                  <a:pt x="816" y="147"/>
                </a:cubicBezTo>
                <a:cubicBezTo>
                  <a:pt x="813" y="150"/>
                  <a:pt x="807" y="150"/>
                  <a:pt x="801" y="150"/>
                </a:cubicBezTo>
                <a:cubicBezTo>
                  <a:pt x="792" y="150"/>
                  <a:pt x="795" y="153"/>
                  <a:pt x="789" y="153"/>
                </a:cubicBezTo>
                <a:cubicBezTo>
                  <a:pt x="783" y="156"/>
                  <a:pt x="780" y="156"/>
                  <a:pt x="780" y="159"/>
                </a:cubicBezTo>
                <a:cubicBezTo>
                  <a:pt x="777" y="162"/>
                  <a:pt x="774" y="162"/>
                  <a:pt x="771" y="159"/>
                </a:cubicBezTo>
                <a:cubicBezTo>
                  <a:pt x="768" y="159"/>
                  <a:pt x="762" y="162"/>
                  <a:pt x="765" y="162"/>
                </a:cubicBezTo>
                <a:cubicBezTo>
                  <a:pt x="768" y="162"/>
                  <a:pt x="765" y="165"/>
                  <a:pt x="765" y="165"/>
                </a:cubicBezTo>
                <a:cubicBezTo>
                  <a:pt x="762" y="162"/>
                  <a:pt x="756" y="168"/>
                  <a:pt x="759" y="168"/>
                </a:cubicBezTo>
                <a:cubicBezTo>
                  <a:pt x="762" y="168"/>
                  <a:pt x="765" y="168"/>
                  <a:pt x="762" y="171"/>
                </a:cubicBezTo>
                <a:cubicBezTo>
                  <a:pt x="762" y="174"/>
                  <a:pt x="756" y="168"/>
                  <a:pt x="753" y="171"/>
                </a:cubicBezTo>
                <a:cubicBezTo>
                  <a:pt x="753" y="171"/>
                  <a:pt x="756" y="174"/>
                  <a:pt x="759" y="174"/>
                </a:cubicBezTo>
                <a:cubicBezTo>
                  <a:pt x="762" y="174"/>
                  <a:pt x="765" y="177"/>
                  <a:pt x="765" y="177"/>
                </a:cubicBezTo>
                <a:cubicBezTo>
                  <a:pt x="765" y="180"/>
                  <a:pt x="759" y="177"/>
                  <a:pt x="756" y="177"/>
                </a:cubicBezTo>
                <a:cubicBezTo>
                  <a:pt x="756" y="180"/>
                  <a:pt x="756" y="180"/>
                  <a:pt x="762" y="180"/>
                </a:cubicBezTo>
                <a:cubicBezTo>
                  <a:pt x="765" y="183"/>
                  <a:pt x="762" y="183"/>
                  <a:pt x="765" y="186"/>
                </a:cubicBezTo>
                <a:cubicBezTo>
                  <a:pt x="765" y="186"/>
                  <a:pt x="765" y="186"/>
                  <a:pt x="765" y="186"/>
                </a:cubicBezTo>
                <a:cubicBezTo>
                  <a:pt x="765" y="189"/>
                  <a:pt x="762" y="189"/>
                  <a:pt x="765" y="192"/>
                </a:cubicBezTo>
                <a:cubicBezTo>
                  <a:pt x="765" y="192"/>
                  <a:pt x="759" y="195"/>
                  <a:pt x="759" y="192"/>
                </a:cubicBezTo>
                <a:cubicBezTo>
                  <a:pt x="759" y="189"/>
                  <a:pt x="753" y="189"/>
                  <a:pt x="750" y="192"/>
                </a:cubicBezTo>
                <a:cubicBezTo>
                  <a:pt x="747" y="192"/>
                  <a:pt x="747" y="195"/>
                  <a:pt x="744" y="192"/>
                </a:cubicBezTo>
                <a:cubicBezTo>
                  <a:pt x="741" y="192"/>
                  <a:pt x="735" y="192"/>
                  <a:pt x="729" y="195"/>
                </a:cubicBezTo>
                <a:cubicBezTo>
                  <a:pt x="720" y="195"/>
                  <a:pt x="702" y="195"/>
                  <a:pt x="699" y="195"/>
                </a:cubicBezTo>
                <a:cubicBezTo>
                  <a:pt x="693" y="198"/>
                  <a:pt x="690" y="204"/>
                  <a:pt x="696" y="207"/>
                </a:cubicBezTo>
                <a:cubicBezTo>
                  <a:pt x="699" y="210"/>
                  <a:pt x="696" y="213"/>
                  <a:pt x="696" y="216"/>
                </a:cubicBezTo>
                <a:cubicBezTo>
                  <a:pt x="696" y="219"/>
                  <a:pt x="705" y="222"/>
                  <a:pt x="711" y="225"/>
                </a:cubicBezTo>
                <a:cubicBezTo>
                  <a:pt x="717" y="225"/>
                  <a:pt x="720" y="231"/>
                  <a:pt x="717" y="234"/>
                </a:cubicBezTo>
                <a:cubicBezTo>
                  <a:pt x="714" y="240"/>
                  <a:pt x="705" y="234"/>
                  <a:pt x="699" y="228"/>
                </a:cubicBezTo>
                <a:cubicBezTo>
                  <a:pt x="690" y="222"/>
                  <a:pt x="678" y="222"/>
                  <a:pt x="672" y="222"/>
                </a:cubicBezTo>
                <a:cubicBezTo>
                  <a:pt x="666" y="222"/>
                  <a:pt x="669" y="216"/>
                  <a:pt x="663" y="219"/>
                </a:cubicBezTo>
                <a:cubicBezTo>
                  <a:pt x="657" y="219"/>
                  <a:pt x="651" y="222"/>
                  <a:pt x="657" y="222"/>
                </a:cubicBezTo>
                <a:cubicBezTo>
                  <a:pt x="660" y="222"/>
                  <a:pt x="663" y="222"/>
                  <a:pt x="660" y="225"/>
                </a:cubicBezTo>
                <a:cubicBezTo>
                  <a:pt x="660" y="228"/>
                  <a:pt x="663" y="225"/>
                  <a:pt x="666" y="228"/>
                </a:cubicBezTo>
                <a:cubicBezTo>
                  <a:pt x="672" y="231"/>
                  <a:pt x="663" y="234"/>
                  <a:pt x="657" y="231"/>
                </a:cubicBezTo>
                <a:cubicBezTo>
                  <a:pt x="654" y="228"/>
                  <a:pt x="648" y="231"/>
                  <a:pt x="645" y="234"/>
                </a:cubicBezTo>
                <a:cubicBezTo>
                  <a:pt x="645" y="234"/>
                  <a:pt x="651" y="243"/>
                  <a:pt x="660" y="243"/>
                </a:cubicBezTo>
                <a:cubicBezTo>
                  <a:pt x="669" y="246"/>
                  <a:pt x="666" y="249"/>
                  <a:pt x="672" y="249"/>
                </a:cubicBezTo>
                <a:cubicBezTo>
                  <a:pt x="675" y="252"/>
                  <a:pt x="672" y="252"/>
                  <a:pt x="669" y="252"/>
                </a:cubicBezTo>
                <a:cubicBezTo>
                  <a:pt x="666" y="255"/>
                  <a:pt x="660" y="249"/>
                  <a:pt x="657" y="246"/>
                </a:cubicBezTo>
                <a:cubicBezTo>
                  <a:pt x="651" y="243"/>
                  <a:pt x="639" y="249"/>
                  <a:pt x="636" y="246"/>
                </a:cubicBezTo>
                <a:cubicBezTo>
                  <a:pt x="636" y="243"/>
                  <a:pt x="639" y="240"/>
                  <a:pt x="636" y="237"/>
                </a:cubicBezTo>
                <a:cubicBezTo>
                  <a:pt x="633" y="237"/>
                  <a:pt x="636" y="231"/>
                  <a:pt x="639" y="228"/>
                </a:cubicBezTo>
                <a:cubicBezTo>
                  <a:pt x="642" y="222"/>
                  <a:pt x="639" y="213"/>
                  <a:pt x="633" y="213"/>
                </a:cubicBezTo>
                <a:cubicBezTo>
                  <a:pt x="630" y="210"/>
                  <a:pt x="630" y="216"/>
                  <a:pt x="630" y="216"/>
                </a:cubicBezTo>
                <a:cubicBezTo>
                  <a:pt x="633" y="219"/>
                  <a:pt x="633" y="225"/>
                  <a:pt x="627" y="228"/>
                </a:cubicBezTo>
                <a:cubicBezTo>
                  <a:pt x="624" y="234"/>
                  <a:pt x="615" y="234"/>
                  <a:pt x="615" y="237"/>
                </a:cubicBezTo>
                <a:cubicBezTo>
                  <a:pt x="615" y="240"/>
                  <a:pt x="609" y="240"/>
                  <a:pt x="609" y="243"/>
                </a:cubicBezTo>
                <a:cubicBezTo>
                  <a:pt x="612" y="246"/>
                  <a:pt x="621" y="255"/>
                  <a:pt x="624" y="258"/>
                </a:cubicBezTo>
                <a:cubicBezTo>
                  <a:pt x="624" y="261"/>
                  <a:pt x="615" y="273"/>
                  <a:pt x="618" y="276"/>
                </a:cubicBezTo>
                <a:cubicBezTo>
                  <a:pt x="618" y="282"/>
                  <a:pt x="615" y="285"/>
                  <a:pt x="618" y="288"/>
                </a:cubicBezTo>
                <a:cubicBezTo>
                  <a:pt x="618" y="291"/>
                  <a:pt x="624" y="288"/>
                  <a:pt x="627" y="291"/>
                </a:cubicBezTo>
                <a:cubicBezTo>
                  <a:pt x="627" y="291"/>
                  <a:pt x="633" y="288"/>
                  <a:pt x="639" y="288"/>
                </a:cubicBezTo>
                <a:cubicBezTo>
                  <a:pt x="645" y="285"/>
                  <a:pt x="657" y="294"/>
                  <a:pt x="660" y="294"/>
                </a:cubicBezTo>
                <a:cubicBezTo>
                  <a:pt x="666" y="297"/>
                  <a:pt x="663" y="300"/>
                  <a:pt x="666" y="303"/>
                </a:cubicBezTo>
                <a:cubicBezTo>
                  <a:pt x="666" y="306"/>
                  <a:pt x="660" y="306"/>
                  <a:pt x="660" y="312"/>
                </a:cubicBezTo>
                <a:cubicBezTo>
                  <a:pt x="660" y="318"/>
                  <a:pt x="672" y="318"/>
                  <a:pt x="672" y="321"/>
                </a:cubicBezTo>
                <a:cubicBezTo>
                  <a:pt x="672" y="321"/>
                  <a:pt x="663" y="321"/>
                  <a:pt x="660" y="318"/>
                </a:cubicBezTo>
                <a:cubicBezTo>
                  <a:pt x="657" y="318"/>
                  <a:pt x="657" y="312"/>
                  <a:pt x="654" y="312"/>
                </a:cubicBezTo>
                <a:cubicBezTo>
                  <a:pt x="654" y="312"/>
                  <a:pt x="657" y="306"/>
                  <a:pt x="657" y="303"/>
                </a:cubicBezTo>
                <a:cubicBezTo>
                  <a:pt x="657" y="300"/>
                  <a:pt x="654" y="300"/>
                  <a:pt x="651" y="297"/>
                </a:cubicBezTo>
                <a:cubicBezTo>
                  <a:pt x="651" y="294"/>
                  <a:pt x="648" y="291"/>
                  <a:pt x="645" y="291"/>
                </a:cubicBezTo>
                <a:cubicBezTo>
                  <a:pt x="642" y="294"/>
                  <a:pt x="630" y="294"/>
                  <a:pt x="627" y="297"/>
                </a:cubicBezTo>
                <a:cubicBezTo>
                  <a:pt x="624" y="300"/>
                  <a:pt x="627" y="309"/>
                  <a:pt x="630" y="312"/>
                </a:cubicBezTo>
                <a:cubicBezTo>
                  <a:pt x="633" y="318"/>
                  <a:pt x="621" y="324"/>
                  <a:pt x="621" y="327"/>
                </a:cubicBezTo>
                <a:cubicBezTo>
                  <a:pt x="621" y="330"/>
                  <a:pt x="618" y="330"/>
                  <a:pt x="612" y="333"/>
                </a:cubicBezTo>
                <a:cubicBezTo>
                  <a:pt x="606" y="336"/>
                  <a:pt x="600" y="339"/>
                  <a:pt x="603" y="342"/>
                </a:cubicBezTo>
                <a:cubicBezTo>
                  <a:pt x="603" y="348"/>
                  <a:pt x="594" y="345"/>
                  <a:pt x="591" y="342"/>
                </a:cubicBezTo>
                <a:cubicBezTo>
                  <a:pt x="588" y="339"/>
                  <a:pt x="582" y="345"/>
                  <a:pt x="579" y="342"/>
                </a:cubicBezTo>
                <a:cubicBezTo>
                  <a:pt x="573" y="342"/>
                  <a:pt x="573" y="339"/>
                  <a:pt x="570" y="342"/>
                </a:cubicBezTo>
                <a:cubicBezTo>
                  <a:pt x="564" y="342"/>
                  <a:pt x="564" y="339"/>
                  <a:pt x="564" y="336"/>
                </a:cubicBezTo>
                <a:cubicBezTo>
                  <a:pt x="564" y="333"/>
                  <a:pt x="570" y="336"/>
                  <a:pt x="570" y="336"/>
                </a:cubicBezTo>
                <a:cubicBezTo>
                  <a:pt x="570" y="339"/>
                  <a:pt x="573" y="339"/>
                  <a:pt x="576" y="336"/>
                </a:cubicBezTo>
                <a:cubicBezTo>
                  <a:pt x="579" y="336"/>
                  <a:pt x="579" y="339"/>
                  <a:pt x="582" y="339"/>
                </a:cubicBezTo>
                <a:cubicBezTo>
                  <a:pt x="588" y="339"/>
                  <a:pt x="585" y="336"/>
                  <a:pt x="588" y="336"/>
                </a:cubicBezTo>
                <a:cubicBezTo>
                  <a:pt x="591" y="336"/>
                  <a:pt x="594" y="336"/>
                  <a:pt x="591" y="333"/>
                </a:cubicBezTo>
                <a:cubicBezTo>
                  <a:pt x="591" y="333"/>
                  <a:pt x="594" y="330"/>
                  <a:pt x="597" y="330"/>
                </a:cubicBezTo>
                <a:cubicBezTo>
                  <a:pt x="600" y="330"/>
                  <a:pt x="597" y="324"/>
                  <a:pt x="600" y="324"/>
                </a:cubicBezTo>
                <a:cubicBezTo>
                  <a:pt x="603" y="324"/>
                  <a:pt x="600" y="321"/>
                  <a:pt x="603" y="321"/>
                </a:cubicBezTo>
                <a:cubicBezTo>
                  <a:pt x="606" y="321"/>
                  <a:pt x="606" y="318"/>
                  <a:pt x="609" y="318"/>
                </a:cubicBezTo>
                <a:cubicBezTo>
                  <a:pt x="612" y="318"/>
                  <a:pt x="612" y="312"/>
                  <a:pt x="609" y="312"/>
                </a:cubicBezTo>
                <a:cubicBezTo>
                  <a:pt x="609" y="309"/>
                  <a:pt x="612" y="306"/>
                  <a:pt x="612" y="303"/>
                </a:cubicBezTo>
                <a:cubicBezTo>
                  <a:pt x="615" y="303"/>
                  <a:pt x="615" y="300"/>
                  <a:pt x="615" y="300"/>
                </a:cubicBezTo>
                <a:cubicBezTo>
                  <a:pt x="612" y="297"/>
                  <a:pt x="603" y="294"/>
                  <a:pt x="606" y="291"/>
                </a:cubicBezTo>
                <a:cubicBezTo>
                  <a:pt x="606" y="288"/>
                  <a:pt x="603" y="282"/>
                  <a:pt x="606" y="279"/>
                </a:cubicBezTo>
                <a:cubicBezTo>
                  <a:pt x="606" y="276"/>
                  <a:pt x="606" y="270"/>
                  <a:pt x="603" y="267"/>
                </a:cubicBezTo>
                <a:cubicBezTo>
                  <a:pt x="603" y="264"/>
                  <a:pt x="606" y="261"/>
                  <a:pt x="606" y="255"/>
                </a:cubicBezTo>
                <a:cubicBezTo>
                  <a:pt x="609" y="252"/>
                  <a:pt x="600" y="246"/>
                  <a:pt x="597" y="243"/>
                </a:cubicBezTo>
                <a:cubicBezTo>
                  <a:pt x="594" y="243"/>
                  <a:pt x="597" y="240"/>
                  <a:pt x="603" y="234"/>
                </a:cubicBezTo>
                <a:cubicBezTo>
                  <a:pt x="606" y="231"/>
                  <a:pt x="606" y="219"/>
                  <a:pt x="606" y="216"/>
                </a:cubicBezTo>
                <a:cubicBezTo>
                  <a:pt x="606" y="213"/>
                  <a:pt x="597" y="210"/>
                  <a:pt x="594" y="210"/>
                </a:cubicBezTo>
                <a:cubicBezTo>
                  <a:pt x="588" y="210"/>
                  <a:pt x="576" y="210"/>
                  <a:pt x="570" y="210"/>
                </a:cubicBezTo>
                <a:cubicBezTo>
                  <a:pt x="567" y="210"/>
                  <a:pt x="567" y="213"/>
                  <a:pt x="564" y="216"/>
                </a:cubicBezTo>
                <a:cubicBezTo>
                  <a:pt x="564" y="219"/>
                  <a:pt x="558" y="225"/>
                  <a:pt x="558" y="231"/>
                </a:cubicBezTo>
                <a:cubicBezTo>
                  <a:pt x="555" y="240"/>
                  <a:pt x="546" y="243"/>
                  <a:pt x="543" y="243"/>
                </a:cubicBezTo>
                <a:cubicBezTo>
                  <a:pt x="537" y="246"/>
                  <a:pt x="537" y="252"/>
                  <a:pt x="537" y="255"/>
                </a:cubicBezTo>
                <a:cubicBezTo>
                  <a:pt x="540" y="255"/>
                  <a:pt x="543" y="255"/>
                  <a:pt x="543" y="255"/>
                </a:cubicBezTo>
                <a:cubicBezTo>
                  <a:pt x="546" y="255"/>
                  <a:pt x="543" y="264"/>
                  <a:pt x="543" y="264"/>
                </a:cubicBezTo>
                <a:cubicBezTo>
                  <a:pt x="540" y="264"/>
                  <a:pt x="546" y="267"/>
                  <a:pt x="543" y="270"/>
                </a:cubicBezTo>
                <a:cubicBezTo>
                  <a:pt x="540" y="270"/>
                  <a:pt x="537" y="276"/>
                  <a:pt x="537" y="276"/>
                </a:cubicBezTo>
                <a:cubicBezTo>
                  <a:pt x="540" y="279"/>
                  <a:pt x="549" y="279"/>
                  <a:pt x="552" y="282"/>
                </a:cubicBezTo>
                <a:cubicBezTo>
                  <a:pt x="555" y="285"/>
                  <a:pt x="555" y="288"/>
                  <a:pt x="555" y="291"/>
                </a:cubicBezTo>
                <a:cubicBezTo>
                  <a:pt x="558" y="294"/>
                  <a:pt x="561" y="294"/>
                  <a:pt x="564" y="294"/>
                </a:cubicBezTo>
                <a:cubicBezTo>
                  <a:pt x="564" y="297"/>
                  <a:pt x="558" y="306"/>
                  <a:pt x="555" y="306"/>
                </a:cubicBezTo>
                <a:cubicBezTo>
                  <a:pt x="555" y="306"/>
                  <a:pt x="546" y="297"/>
                  <a:pt x="543" y="294"/>
                </a:cubicBezTo>
                <a:cubicBezTo>
                  <a:pt x="540" y="294"/>
                  <a:pt x="528" y="291"/>
                  <a:pt x="525" y="288"/>
                </a:cubicBezTo>
                <a:cubicBezTo>
                  <a:pt x="519" y="285"/>
                  <a:pt x="516" y="285"/>
                  <a:pt x="510" y="282"/>
                </a:cubicBezTo>
                <a:cubicBezTo>
                  <a:pt x="504" y="276"/>
                  <a:pt x="498" y="276"/>
                  <a:pt x="489" y="276"/>
                </a:cubicBezTo>
                <a:cubicBezTo>
                  <a:pt x="477" y="276"/>
                  <a:pt x="471" y="273"/>
                  <a:pt x="468" y="273"/>
                </a:cubicBezTo>
                <a:cubicBezTo>
                  <a:pt x="465" y="273"/>
                  <a:pt x="465" y="270"/>
                  <a:pt x="459" y="267"/>
                </a:cubicBezTo>
                <a:cubicBezTo>
                  <a:pt x="453" y="264"/>
                  <a:pt x="450" y="261"/>
                  <a:pt x="447" y="264"/>
                </a:cubicBezTo>
                <a:cubicBezTo>
                  <a:pt x="441" y="264"/>
                  <a:pt x="444" y="273"/>
                  <a:pt x="450" y="273"/>
                </a:cubicBezTo>
                <a:cubicBezTo>
                  <a:pt x="453" y="273"/>
                  <a:pt x="453" y="276"/>
                  <a:pt x="456" y="276"/>
                </a:cubicBezTo>
                <a:cubicBezTo>
                  <a:pt x="462" y="276"/>
                  <a:pt x="465" y="279"/>
                  <a:pt x="465" y="282"/>
                </a:cubicBezTo>
                <a:cubicBezTo>
                  <a:pt x="465" y="285"/>
                  <a:pt x="468" y="288"/>
                  <a:pt x="471" y="291"/>
                </a:cubicBezTo>
                <a:cubicBezTo>
                  <a:pt x="471" y="294"/>
                  <a:pt x="471" y="297"/>
                  <a:pt x="465" y="297"/>
                </a:cubicBezTo>
                <a:cubicBezTo>
                  <a:pt x="462" y="297"/>
                  <a:pt x="456" y="297"/>
                  <a:pt x="459" y="300"/>
                </a:cubicBezTo>
                <a:cubicBezTo>
                  <a:pt x="462" y="303"/>
                  <a:pt x="456" y="303"/>
                  <a:pt x="453" y="303"/>
                </a:cubicBezTo>
                <a:cubicBezTo>
                  <a:pt x="447" y="300"/>
                  <a:pt x="450" y="297"/>
                  <a:pt x="453" y="297"/>
                </a:cubicBezTo>
                <a:cubicBezTo>
                  <a:pt x="456" y="294"/>
                  <a:pt x="450" y="291"/>
                  <a:pt x="447" y="291"/>
                </a:cubicBezTo>
                <a:cubicBezTo>
                  <a:pt x="444" y="291"/>
                  <a:pt x="432" y="297"/>
                  <a:pt x="429" y="300"/>
                </a:cubicBezTo>
                <a:cubicBezTo>
                  <a:pt x="426" y="300"/>
                  <a:pt x="417" y="297"/>
                  <a:pt x="411" y="300"/>
                </a:cubicBezTo>
                <a:cubicBezTo>
                  <a:pt x="402" y="303"/>
                  <a:pt x="402" y="309"/>
                  <a:pt x="399" y="306"/>
                </a:cubicBezTo>
                <a:cubicBezTo>
                  <a:pt x="396" y="306"/>
                  <a:pt x="387" y="309"/>
                  <a:pt x="384" y="306"/>
                </a:cubicBezTo>
                <a:cubicBezTo>
                  <a:pt x="381" y="303"/>
                  <a:pt x="384" y="303"/>
                  <a:pt x="387" y="303"/>
                </a:cubicBezTo>
                <a:cubicBezTo>
                  <a:pt x="390" y="303"/>
                  <a:pt x="390" y="303"/>
                  <a:pt x="390" y="300"/>
                </a:cubicBezTo>
                <a:cubicBezTo>
                  <a:pt x="387" y="297"/>
                  <a:pt x="393" y="294"/>
                  <a:pt x="393" y="291"/>
                </a:cubicBezTo>
                <a:cubicBezTo>
                  <a:pt x="393" y="291"/>
                  <a:pt x="378" y="294"/>
                  <a:pt x="378" y="297"/>
                </a:cubicBezTo>
                <a:cubicBezTo>
                  <a:pt x="375" y="297"/>
                  <a:pt x="378" y="303"/>
                  <a:pt x="375" y="303"/>
                </a:cubicBezTo>
                <a:cubicBezTo>
                  <a:pt x="372" y="303"/>
                  <a:pt x="372" y="300"/>
                  <a:pt x="369" y="300"/>
                </a:cubicBezTo>
                <a:cubicBezTo>
                  <a:pt x="366" y="300"/>
                  <a:pt x="348" y="303"/>
                  <a:pt x="345" y="309"/>
                </a:cubicBezTo>
                <a:cubicBezTo>
                  <a:pt x="339" y="312"/>
                  <a:pt x="333" y="312"/>
                  <a:pt x="333" y="315"/>
                </a:cubicBezTo>
                <a:cubicBezTo>
                  <a:pt x="333" y="318"/>
                  <a:pt x="324" y="315"/>
                  <a:pt x="321" y="318"/>
                </a:cubicBezTo>
                <a:cubicBezTo>
                  <a:pt x="318" y="321"/>
                  <a:pt x="318" y="327"/>
                  <a:pt x="318" y="330"/>
                </a:cubicBezTo>
                <a:cubicBezTo>
                  <a:pt x="318" y="333"/>
                  <a:pt x="303" y="333"/>
                  <a:pt x="300" y="333"/>
                </a:cubicBezTo>
                <a:cubicBezTo>
                  <a:pt x="294" y="333"/>
                  <a:pt x="294" y="324"/>
                  <a:pt x="291" y="324"/>
                </a:cubicBezTo>
                <a:cubicBezTo>
                  <a:pt x="285" y="324"/>
                  <a:pt x="288" y="318"/>
                  <a:pt x="288" y="318"/>
                </a:cubicBezTo>
                <a:cubicBezTo>
                  <a:pt x="291" y="315"/>
                  <a:pt x="294" y="315"/>
                  <a:pt x="297" y="315"/>
                </a:cubicBezTo>
                <a:cubicBezTo>
                  <a:pt x="300" y="312"/>
                  <a:pt x="306" y="315"/>
                  <a:pt x="306" y="312"/>
                </a:cubicBezTo>
                <a:cubicBezTo>
                  <a:pt x="309" y="312"/>
                  <a:pt x="300" y="306"/>
                  <a:pt x="300" y="303"/>
                </a:cubicBezTo>
                <a:cubicBezTo>
                  <a:pt x="300" y="297"/>
                  <a:pt x="291" y="297"/>
                  <a:pt x="285" y="297"/>
                </a:cubicBezTo>
                <a:cubicBezTo>
                  <a:pt x="282" y="300"/>
                  <a:pt x="276" y="300"/>
                  <a:pt x="273" y="297"/>
                </a:cubicBezTo>
                <a:cubicBezTo>
                  <a:pt x="270" y="294"/>
                  <a:pt x="270" y="300"/>
                  <a:pt x="273" y="300"/>
                </a:cubicBezTo>
                <a:cubicBezTo>
                  <a:pt x="279" y="303"/>
                  <a:pt x="276" y="306"/>
                  <a:pt x="276" y="309"/>
                </a:cubicBezTo>
                <a:cubicBezTo>
                  <a:pt x="279" y="312"/>
                  <a:pt x="276" y="318"/>
                  <a:pt x="273" y="321"/>
                </a:cubicBezTo>
                <a:cubicBezTo>
                  <a:pt x="270" y="327"/>
                  <a:pt x="273" y="327"/>
                  <a:pt x="276" y="327"/>
                </a:cubicBezTo>
                <a:cubicBezTo>
                  <a:pt x="282" y="324"/>
                  <a:pt x="282" y="330"/>
                  <a:pt x="282" y="336"/>
                </a:cubicBezTo>
                <a:cubicBezTo>
                  <a:pt x="282" y="339"/>
                  <a:pt x="276" y="342"/>
                  <a:pt x="276" y="345"/>
                </a:cubicBezTo>
                <a:cubicBezTo>
                  <a:pt x="276" y="348"/>
                  <a:pt x="273" y="342"/>
                  <a:pt x="273" y="345"/>
                </a:cubicBezTo>
                <a:cubicBezTo>
                  <a:pt x="270" y="345"/>
                  <a:pt x="270" y="342"/>
                  <a:pt x="270" y="342"/>
                </a:cubicBezTo>
                <a:cubicBezTo>
                  <a:pt x="270" y="339"/>
                  <a:pt x="261" y="339"/>
                  <a:pt x="258" y="339"/>
                </a:cubicBezTo>
                <a:cubicBezTo>
                  <a:pt x="255" y="339"/>
                  <a:pt x="252" y="339"/>
                  <a:pt x="252" y="342"/>
                </a:cubicBezTo>
                <a:cubicBezTo>
                  <a:pt x="249" y="345"/>
                  <a:pt x="243" y="345"/>
                  <a:pt x="240" y="345"/>
                </a:cubicBezTo>
                <a:cubicBezTo>
                  <a:pt x="237" y="348"/>
                  <a:pt x="234" y="351"/>
                  <a:pt x="231" y="354"/>
                </a:cubicBezTo>
                <a:cubicBezTo>
                  <a:pt x="228" y="357"/>
                  <a:pt x="225" y="360"/>
                  <a:pt x="231" y="363"/>
                </a:cubicBezTo>
                <a:cubicBezTo>
                  <a:pt x="234" y="369"/>
                  <a:pt x="237" y="372"/>
                  <a:pt x="234" y="372"/>
                </a:cubicBezTo>
                <a:cubicBezTo>
                  <a:pt x="234" y="375"/>
                  <a:pt x="225" y="375"/>
                  <a:pt x="222" y="372"/>
                </a:cubicBezTo>
                <a:cubicBezTo>
                  <a:pt x="219" y="369"/>
                  <a:pt x="213" y="369"/>
                  <a:pt x="210" y="369"/>
                </a:cubicBezTo>
                <a:cubicBezTo>
                  <a:pt x="207" y="369"/>
                  <a:pt x="201" y="363"/>
                  <a:pt x="198" y="363"/>
                </a:cubicBezTo>
                <a:cubicBezTo>
                  <a:pt x="195" y="363"/>
                  <a:pt x="192" y="366"/>
                  <a:pt x="189" y="369"/>
                </a:cubicBezTo>
                <a:cubicBezTo>
                  <a:pt x="189" y="369"/>
                  <a:pt x="192" y="372"/>
                  <a:pt x="195" y="375"/>
                </a:cubicBezTo>
                <a:cubicBezTo>
                  <a:pt x="195" y="378"/>
                  <a:pt x="201" y="378"/>
                  <a:pt x="204" y="378"/>
                </a:cubicBezTo>
                <a:cubicBezTo>
                  <a:pt x="207" y="378"/>
                  <a:pt x="207" y="384"/>
                  <a:pt x="207" y="384"/>
                </a:cubicBezTo>
                <a:cubicBezTo>
                  <a:pt x="204" y="387"/>
                  <a:pt x="198" y="390"/>
                  <a:pt x="198" y="387"/>
                </a:cubicBezTo>
                <a:cubicBezTo>
                  <a:pt x="195" y="384"/>
                  <a:pt x="189" y="387"/>
                  <a:pt x="189" y="384"/>
                </a:cubicBezTo>
                <a:cubicBezTo>
                  <a:pt x="189" y="381"/>
                  <a:pt x="183" y="378"/>
                  <a:pt x="177" y="378"/>
                </a:cubicBezTo>
                <a:cubicBezTo>
                  <a:pt x="174" y="378"/>
                  <a:pt x="171" y="375"/>
                  <a:pt x="171" y="372"/>
                </a:cubicBezTo>
                <a:cubicBezTo>
                  <a:pt x="174" y="369"/>
                  <a:pt x="168" y="366"/>
                  <a:pt x="171" y="363"/>
                </a:cubicBezTo>
                <a:cubicBezTo>
                  <a:pt x="171" y="363"/>
                  <a:pt x="168" y="357"/>
                  <a:pt x="171" y="357"/>
                </a:cubicBezTo>
                <a:cubicBezTo>
                  <a:pt x="174" y="354"/>
                  <a:pt x="171" y="351"/>
                  <a:pt x="171" y="348"/>
                </a:cubicBezTo>
                <a:cubicBezTo>
                  <a:pt x="171" y="345"/>
                  <a:pt x="165" y="342"/>
                  <a:pt x="162" y="342"/>
                </a:cubicBezTo>
                <a:cubicBezTo>
                  <a:pt x="159" y="342"/>
                  <a:pt x="159" y="339"/>
                  <a:pt x="156" y="339"/>
                </a:cubicBezTo>
                <a:cubicBezTo>
                  <a:pt x="153" y="336"/>
                  <a:pt x="144" y="330"/>
                  <a:pt x="144" y="327"/>
                </a:cubicBezTo>
                <a:cubicBezTo>
                  <a:pt x="144" y="327"/>
                  <a:pt x="138" y="327"/>
                  <a:pt x="141" y="324"/>
                </a:cubicBezTo>
                <a:cubicBezTo>
                  <a:pt x="141" y="324"/>
                  <a:pt x="147" y="324"/>
                  <a:pt x="150" y="327"/>
                </a:cubicBezTo>
                <a:cubicBezTo>
                  <a:pt x="153" y="330"/>
                  <a:pt x="156" y="333"/>
                  <a:pt x="165" y="336"/>
                </a:cubicBezTo>
                <a:cubicBezTo>
                  <a:pt x="174" y="336"/>
                  <a:pt x="177" y="339"/>
                  <a:pt x="186" y="342"/>
                </a:cubicBezTo>
                <a:cubicBezTo>
                  <a:pt x="192" y="342"/>
                  <a:pt x="198" y="342"/>
                  <a:pt x="210" y="345"/>
                </a:cubicBezTo>
                <a:cubicBezTo>
                  <a:pt x="222" y="348"/>
                  <a:pt x="240" y="333"/>
                  <a:pt x="243" y="330"/>
                </a:cubicBezTo>
                <a:cubicBezTo>
                  <a:pt x="246" y="327"/>
                  <a:pt x="243" y="321"/>
                  <a:pt x="243" y="318"/>
                </a:cubicBezTo>
                <a:cubicBezTo>
                  <a:pt x="243" y="315"/>
                  <a:pt x="237" y="315"/>
                  <a:pt x="237" y="312"/>
                </a:cubicBezTo>
                <a:cubicBezTo>
                  <a:pt x="234" y="312"/>
                  <a:pt x="231" y="306"/>
                  <a:pt x="228" y="306"/>
                </a:cubicBezTo>
                <a:cubicBezTo>
                  <a:pt x="222" y="306"/>
                  <a:pt x="222" y="300"/>
                  <a:pt x="216" y="303"/>
                </a:cubicBezTo>
                <a:cubicBezTo>
                  <a:pt x="213" y="303"/>
                  <a:pt x="210" y="300"/>
                  <a:pt x="201" y="294"/>
                </a:cubicBezTo>
                <a:cubicBezTo>
                  <a:pt x="192" y="288"/>
                  <a:pt x="177" y="282"/>
                  <a:pt x="174" y="282"/>
                </a:cubicBezTo>
                <a:cubicBezTo>
                  <a:pt x="171" y="285"/>
                  <a:pt x="171" y="285"/>
                  <a:pt x="168" y="282"/>
                </a:cubicBezTo>
                <a:cubicBezTo>
                  <a:pt x="168" y="279"/>
                  <a:pt x="162" y="279"/>
                  <a:pt x="162" y="282"/>
                </a:cubicBezTo>
                <a:cubicBezTo>
                  <a:pt x="159" y="285"/>
                  <a:pt x="156" y="279"/>
                  <a:pt x="150" y="282"/>
                </a:cubicBezTo>
                <a:cubicBezTo>
                  <a:pt x="144" y="282"/>
                  <a:pt x="144" y="279"/>
                  <a:pt x="144" y="279"/>
                </a:cubicBezTo>
                <a:cubicBezTo>
                  <a:pt x="144" y="276"/>
                  <a:pt x="153" y="279"/>
                  <a:pt x="153" y="276"/>
                </a:cubicBezTo>
                <a:cubicBezTo>
                  <a:pt x="153" y="273"/>
                  <a:pt x="150" y="276"/>
                  <a:pt x="144" y="273"/>
                </a:cubicBezTo>
                <a:cubicBezTo>
                  <a:pt x="141" y="270"/>
                  <a:pt x="138" y="270"/>
                  <a:pt x="138" y="273"/>
                </a:cubicBezTo>
                <a:cubicBezTo>
                  <a:pt x="135" y="276"/>
                  <a:pt x="132" y="276"/>
                  <a:pt x="129" y="273"/>
                </a:cubicBezTo>
                <a:cubicBezTo>
                  <a:pt x="129" y="273"/>
                  <a:pt x="129" y="273"/>
                  <a:pt x="129" y="273"/>
                </a:cubicBezTo>
                <a:cubicBezTo>
                  <a:pt x="129" y="276"/>
                  <a:pt x="126" y="276"/>
                  <a:pt x="123" y="276"/>
                </a:cubicBezTo>
                <a:cubicBezTo>
                  <a:pt x="120" y="276"/>
                  <a:pt x="117" y="282"/>
                  <a:pt x="114" y="282"/>
                </a:cubicBezTo>
                <a:cubicBezTo>
                  <a:pt x="111" y="282"/>
                  <a:pt x="108" y="285"/>
                  <a:pt x="105" y="288"/>
                </a:cubicBezTo>
                <a:cubicBezTo>
                  <a:pt x="105" y="291"/>
                  <a:pt x="102" y="288"/>
                  <a:pt x="102" y="291"/>
                </a:cubicBezTo>
                <a:cubicBezTo>
                  <a:pt x="102" y="294"/>
                  <a:pt x="102" y="294"/>
                  <a:pt x="99" y="297"/>
                </a:cubicBezTo>
                <a:cubicBezTo>
                  <a:pt x="99" y="300"/>
                  <a:pt x="99" y="300"/>
                  <a:pt x="102" y="303"/>
                </a:cubicBezTo>
                <a:cubicBezTo>
                  <a:pt x="105" y="306"/>
                  <a:pt x="108" y="306"/>
                  <a:pt x="108" y="309"/>
                </a:cubicBezTo>
                <a:cubicBezTo>
                  <a:pt x="111" y="309"/>
                  <a:pt x="117" y="315"/>
                  <a:pt x="117" y="315"/>
                </a:cubicBezTo>
                <a:cubicBezTo>
                  <a:pt x="117" y="318"/>
                  <a:pt x="111" y="324"/>
                  <a:pt x="111" y="324"/>
                </a:cubicBezTo>
                <a:cubicBezTo>
                  <a:pt x="108" y="327"/>
                  <a:pt x="105" y="330"/>
                  <a:pt x="108" y="330"/>
                </a:cubicBezTo>
                <a:cubicBezTo>
                  <a:pt x="108" y="333"/>
                  <a:pt x="114" y="342"/>
                  <a:pt x="117" y="348"/>
                </a:cubicBezTo>
                <a:cubicBezTo>
                  <a:pt x="120" y="354"/>
                  <a:pt x="117" y="351"/>
                  <a:pt x="114" y="354"/>
                </a:cubicBezTo>
                <a:cubicBezTo>
                  <a:pt x="111" y="357"/>
                  <a:pt x="114" y="360"/>
                  <a:pt x="114" y="363"/>
                </a:cubicBezTo>
                <a:cubicBezTo>
                  <a:pt x="117" y="366"/>
                  <a:pt x="111" y="366"/>
                  <a:pt x="114" y="366"/>
                </a:cubicBezTo>
                <a:cubicBezTo>
                  <a:pt x="114" y="369"/>
                  <a:pt x="117" y="369"/>
                  <a:pt x="117" y="369"/>
                </a:cubicBezTo>
                <a:cubicBezTo>
                  <a:pt x="120" y="372"/>
                  <a:pt x="114" y="372"/>
                  <a:pt x="117" y="375"/>
                </a:cubicBezTo>
                <a:cubicBezTo>
                  <a:pt x="117" y="378"/>
                  <a:pt x="123" y="378"/>
                  <a:pt x="123" y="381"/>
                </a:cubicBezTo>
                <a:cubicBezTo>
                  <a:pt x="123" y="384"/>
                  <a:pt x="114" y="387"/>
                  <a:pt x="117" y="387"/>
                </a:cubicBezTo>
                <a:cubicBezTo>
                  <a:pt x="117" y="390"/>
                  <a:pt x="126" y="393"/>
                  <a:pt x="129" y="399"/>
                </a:cubicBezTo>
                <a:cubicBezTo>
                  <a:pt x="135" y="405"/>
                  <a:pt x="135" y="405"/>
                  <a:pt x="132" y="408"/>
                </a:cubicBezTo>
                <a:cubicBezTo>
                  <a:pt x="132" y="414"/>
                  <a:pt x="120" y="417"/>
                  <a:pt x="117" y="423"/>
                </a:cubicBezTo>
                <a:cubicBezTo>
                  <a:pt x="114" y="429"/>
                  <a:pt x="105" y="435"/>
                  <a:pt x="99" y="438"/>
                </a:cubicBezTo>
                <a:cubicBezTo>
                  <a:pt x="96" y="441"/>
                  <a:pt x="96" y="444"/>
                  <a:pt x="93" y="444"/>
                </a:cubicBezTo>
                <a:cubicBezTo>
                  <a:pt x="96" y="444"/>
                  <a:pt x="96" y="444"/>
                  <a:pt x="99" y="444"/>
                </a:cubicBezTo>
                <a:cubicBezTo>
                  <a:pt x="102" y="441"/>
                  <a:pt x="102" y="450"/>
                  <a:pt x="105" y="450"/>
                </a:cubicBezTo>
                <a:cubicBezTo>
                  <a:pt x="108" y="453"/>
                  <a:pt x="114" y="450"/>
                  <a:pt x="114" y="453"/>
                </a:cubicBezTo>
                <a:cubicBezTo>
                  <a:pt x="117" y="456"/>
                  <a:pt x="114" y="456"/>
                  <a:pt x="111" y="453"/>
                </a:cubicBezTo>
                <a:cubicBezTo>
                  <a:pt x="105" y="453"/>
                  <a:pt x="105" y="456"/>
                  <a:pt x="99" y="459"/>
                </a:cubicBezTo>
                <a:cubicBezTo>
                  <a:pt x="96" y="459"/>
                  <a:pt x="96" y="462"/>
                  <a:pt x="93" y="462"/>
                </a:cubicBezTo>
                <a:cubicBezTo>
                  <a:pt x="96" y="465"/>
                  <a:pt x="93" y="468"/>
                  <a:pt x="90" y="471"/>
                </a:cubicBezTo>
                <a:cubicBezTo>
                  <a:pt x="90" y="474"/>
                  <a:pt x="87" y="474"/>
                  <a:pt x="87" y="477"/>
                </a:cubicBezTo>
                <a:cubicBezTo>
                  <a:pt x="87" y="477"/>
                  <a:pt x="87" y="480"/>
                  <a:pt x="87" y="483"/>
                </a:cubicBezTo>
                <a:cubicBezTo>
                  <a:pt x="90" y="486"/>
                  <a:pt x="90" y="486"/>
                  <a:pt x="90" y="489"/>
                </a:cubicBezTo>
                <a:cubicBezTo>
                  <a:pt x="93" y="492"/>
                  <a:pt x="90" y="492"/>
                  <a:pt x="87" y="492"/>
                </a:cubicBezTo>
                <a:cubicBezTo>
                  <a:pt x="87" y="492"/>
                  <a:pt x="87" y="495"/>
                  <a:pt x="90" y="498"/>
                </a:cubicBezTo>
                <a:cubicBezTo>
                  <a:pt x="90" y="501"/>
                  <a:pt x="90" y="501"/>
                  <a:pt x="90" y="504"/>
                </a:cubicBezTo>
                <a:cubicBezTo>
                  <a:pt x="90" y="507"/>
                  <a:pt x="93" y="510"/>
                  <a:pt x="93" y="510"/>
                </a:cubicBezTo>
                <a:cubicBezTo>
                  <a:pt x="96" y="513"/>
                  <a:pt x="96" y="516"/>
                  <a:pt x="96" y="519"/>
                </a:cubicBezTo>
                <a:cubicBezTo>
                  <a:pt x="99" y="519"/>
                  <a:pt x="99" y="522"/>
                  <a:pt x="102" y="519"/>
                </a:cubicBezTo>
                <a:cubicBezTo>
                  <a:pt x="105" y="519"/>
                  <a:pt x="108" y="522"/>
                  <a:pt x="108" y="522"/>
                </a:cubicBezTo>
                <a:cubicBezTo>
                  <a:pt x="111" y="525"/>
                  <a:pt x="111" y="525"/>
                  <a:pt x="114" y="522"/>
                </a:cubicBezTo>
                <a:cubicBezTo>
                  <a:pt x="117" y="522"/>
                  <a:pt x="123" y="525"/>
                  <a:pt x="126" y="525"/>
                </a:cubicBezTo>
                <a:cubicBezTo>
                  <a:pt x="126" y="528"/>
                  <a:pt x="126" y="531"/>
                  <a:pt x="126" y="534"/>
                </a:cubicBezTo>
                <a:cubicBezTo>
                  <a:pt x="126" y="537"/>
                  <a:pt x="126" y="540"/>
                  <a:pt x="129" y="543"/>
                </a:cubicBezTo>
                <a:cubicBezTo>
                  <a:pt x="129" y="543"/>
                  <a:pt x="129" y="546"/>
                  <a:pt x="132" y="549"/>
                </a:cubicBezTo>
                <a:cubicBezTo>
                  <a:pt x="135" y="549"/>
                  <a:pt x="138" y="555"/>
                  <a:pt x="138" y="555"/>
                </a:cubicBezTo>
                <a:cubicBezTo>
                  <a:pt x="141" y="555"/>
                  <a:pt x="144" y="558"/>
                  <a:pt x="147" y="561"/>
                </a:cubicBezTo>
                <a:cubicBezTo>
                  <a:pt x="147" y="564"/>
                  <a:pt x="141" y="564"/>
                  <a:pt x="141" y="567"/>
                </a:cubicBezTo>
                <a:cubicBezTo>
                  <a:pt x="138" y="567"/>
                  <a:pt x="132" y="564"/>
                  <a:pt x="132" y="564"/>
                </a:cubicBezTo>
                <a:cubicBezTo>
                  <a:pt x="129" y="567"/>
                  <a:pt x="132" y="570"/>
                  <a:pt x="135" y="576"/>
                </a:cubicBezTo>
                <a:cubicBezTo>
                  <a:pt x="135" y="582"/>
                  <a:pt x="135" y="582"/>
                  <a:pt x="138" y="582"/>
                </a:cubicBezTo>
                <a:cubicBezTo>
                  <a:pt x="141" y="582"/>
                  <a:pt x="141" y="579"/>
                  <a:pt x="144" y="579"/>
                </a:cubicBezTo>
                <a:cubicBezTo>
                  <a:pt x="144" y="576"/>
                  <a:pt x="150" y="579"/>
                  <a:pt x="150" y="579"/>
                </a:cubicBezTo>
                <a:cubicBezTo>
                  <a:pt x="153" y="576"/>
                  <a:pt x="159" y="576"/>
                  <a:pt x="159" y="579"/>
                </a:cubicBezTo>
                <a:cubicBezTo>
                  <a:pt x="162" y="582"/>
                  <a:pt x="162" y="585"/>
                  <a:pt x="162" y="588"/>
                </a:cubicBezTo>
                <a:cubicBezTo>
                  <a:pt x="162" y="588"/>
                  <a:pt x="162" y="591"/>
                  <a:pt x="165" y="594"/>
                </a:cubicBezTo>
                <a:cubicBezTo>
                  <a:pt x="165" y="597"/>
                  <a:pt x="171" y="594"/>
                  <a:pt x="174" y="597"/>
                </a:cubicBezTo>
                <a:cubicBezTo>
                  <a:pt x="174" y="597"/>
                  <a:pt x="177" y="603"/>
                  <a:pt x="177" y="606"/>
                </a:cubicBezTo>
                <a:cubicBezTo>
                  <a:pt x="177" y="606"/>
                  <a:pt x="180" y="609"/>
                  <a:pt x="183" y="606"/>
                </a:cubicBezTo>
                <a:cubicBezTo>
                  <a:pt x="186" y="609"/>
                  <a:pt x="186" y="609"/>
                  <a:pt x="186" y="609"/>
                </a:cubicBezTo>
                <a:cubicBezTo>
                  <a:pt x="189" y="612"/>
                  <a:pt x="192" y="609"/>
                  <a:pt x="192" y="609"/>
                </a:cubicBezTo>
                <a:cubicBezTo>
                  <a:pt x="195" y="609"/>
                  <a:pt x="198" y="606"/>
                  <a:pt x="198" y="609"/>
                </a:cubicBezTo>
                <a:cubicBezTo>
                  <a:pt x="201" y="609"/>
                  <a:pt x="204" y="612"/>
                  <a:pt x="204" y="615"/>
                </a:cubicBezTo>
                <a:cubicBezTo>
                  <a:pt x="204" y="615"/>
                  <a:pt x="210" y="615"/>
                  <a:pt x="213" y="615"/>
                </a:cubicBezTo>
                <a:cubicBezTo>
                  <a:pt x="216" y="618"/>
                  <a:pt x="219" y="618"/>
                  <a:pt x="222" y="618"/>
                </a:cubicBezTo>
                <a:cubicBezTo>
                  <a:pt x="225" y="621"/>
                  <a:pt x="228" y="621"/>
                  <a:pt x="231" y="621"/>
                </a:cubicBezTo>
                <a:cubicBezTo>
                  <a:pt x="231" y="624"/>
                  <a:pt x="225" y="627"/>
                  <a:pt x="225" y="627"/>
                </a:cubicBezTo>
                <a:cubicBezTo>
                  <a:pt x="228" y="630"/>
                  <a:pt x="228" y="630"/>
                  <a:pt x="228" y="630"/>
                </a:cubicBezTo>
                <a:cubicBezTo>
                  <a:pt x="228" y="633"/>
                  <a:pt x="225" y="633"/>
                  <a:pt x="225" y="633"/>
                </a:cubicBezTo>
                <a:cubicBezTo>
                  <a:pt x="228" y="636"/>
                  <a:pt x="228" y="636"/>
                  <a:pt x="228" y="636"/>
                </a:cubicBezTo>
                <a:cubicBezTo>
                  <a:pt x="228" y="639"/>
                  <a:pt x="225" y="642"/>
                  <a:pt x="225" y="645"/>
                </a:cubicBezTo>
                <a:cubicBezTo>
                  <a:pt x="225" y="645"/>
                  <a:pt x="219" y="645"/>
                  <a:pt x="216" y="645"/>
                </a:cubicBezTo>
                <a:cubicBezTo>
                  <a:pt x="216" y="645"/>
                  <a:pt x="210" y="651"/>
                  <a:pt x="207" y="651"/>
                </a:cubicBezTo>
                <a:cubicBezTo>
                  <a:pt x="207" y="654"/>
                  <a:pt x="207" y="654"/>
                  <a:pt x="207" y="654"/>
                </a:cubicBezTo>
                <a:cubicBezTo>
                  <a:pt x="213" y="654"/>
                  <a:pt x="219" y="654"/>
                  <a:pt x="219" y="654"/>
                </a:cubicBezTo>
                <a:cubicBezTo>
                  <a:pt x="219" y="657"/>
                  <a:pt x="207" y="663"/>
                  <a:pt x="204" y="663"/>
                </a:cubicBezTo>
                <a:cubicBezTo>
                  <a:pt x="204" y="663"/>
                  <a:pt x="210" y="666"/>
                  <a:pt x="210" y="669"/>
                </a:cubicBezTo>
                <a:cubicBezTo>
                  <a:pt x="210" y="672"/>
                  <a:pt x="201" y="672"/>
                  <a:pt x="204" y="675"/>
                </a:cubicBezTo>
                <a:cubicBezTo>
                  <a:pt x="204" y="681"/>
                  <a:pt x="201" y="681"/>
                  <a:pt x="195" y="681"/>
                </a:cubicBezTo>
                <a:cubicBezTo>
                  <a:pt x="192" y="681"/>
                  <a:pt x="192" y="684"/>
                  <a:pt x="192" y="684"/>
                </a:cubicBezTo>
                <a:cubicBezTo>
                  <a:pt x="195" y="684"/>
                  <a:pt x="195" y="690"/>
                  <a:pt x="201" y="690"/>
                </a:cubicBezTo>
                <a:cubicBezTo>
                  <a:pt x="210" y="693"/>
                  <a:pt x="216" y="699"/>
                  <a:pt x="222" y="705"/>
                </a:cubicBezTo>
                <a:cubicBezTo>
                  <a:pt x="225" y="708"/>
                  <a:pt x="225" y="708"/>
                  <a:pt x="225" y="708"/>
                </a:cubicBezTo>
                <a:cubicBezTo>
                  <a:pt x="228" y="708"/>
                  <a:pt x="228" y="705"/>
                  <a:pt x="231" y="705"/>
                </a:cubicBezTo>
                <a:cubicBezTo>
                  <a:pt x="234" y="705"/>
                  <a:pt x="240" y="708"/>
                  <a:pt x="243" y="711"/>
                </a:cubicBezTo>
                <a:cubicBezTo>
                  <a:pt x="246" y="714"/>
                  <a:pt x="261" y="711"/>
                  <a:pt x="261" y="711"/>
                </a:cubicBezTo>
                <a:cubicBezTo>
                  <a:pt x="264" y="714"/>
                  <a:pt x="267" y="717"/>
                  <a:pt x="267" y="717"/>
                </a:cubicBezTo>
                <a:cubicBezTo>
                  <a:pt x="270" y="717"/>
                  <a:pt x="273" y="720"/>
                  <a:pt x="276" y="720"/>
                </a:cubicBezTo>
                <a:cubicBezTo>
                  <a:pt x="276" y="717"/>
                  <a:pt x="285" y="717"/>
                  <a:pt x="288" y="717"/>
                </a:cubicBezTo>
                <a:cubicBezTo>
                  <a:pt x="288" y="717"/>
                  <a:pt x="288" y="720"/>
                  <a:pt x="291" y="720"/>
                </a:cubicBezTo>
                <a:cubicBezTo>
                  <a:pt x="294" y="720"/>
                  <a:pt x="294" y="726"/>
                  <a:pt x="294" y="726"/>
                </a:cubicBezTo>
                <a:cubicBezTo>
                  <a:pt x="297" y="726"/>
                  <a:pt x="300" y="732"/>
                  <a:pt x="306" y="732"/>
                </a:cubicBezTo>
                <a:cubicBezTo>
                  <a:pt x="309" y="732"/>
                  <a:pt x="312" y="738"/>
                  <a:pt x="312" y="738"/>
                </a:cubicBezTo>
                <a:cubicBezTo>
                  <a:pt x="315" y="738"/>
                  <a:pt x="318" y="741"/>
                  <a:pt x="318" y="738"/>
                </a:cubicBezTo>
                <a:cubicBezTo>
                  <a:pt x="318" y="735"/>
                  <a:pt x="324" y="735"/>
                  <a:pt x="327" y="732"/>
                </a:cubicBezTo>
                <a:cubicBezTo>
                  <a:pt x="318" y="723"/>
                  <a:pt x="312" y="717"/>
                  <a:pt x="312" y="714"/>
                </a:cubicBezTo>
                <a:cubicBezTo>
                  <a:pt x="312" y="708"/>
                  <a:pt x="315" y="702"/>
                  <a:pt x="309" y="696"/>
                </a:cubicBezTo>
                <a:cubicBezTo>
                  <a:pt x="300" y="690"/>
                  <a:pt x="309" y="687"/>
                  <a:pt x="315" y="681"/>
                </a:cubicBezTo>
                <a:cubicBezTo>
                  <a:pt x="318" y="675"/>
                  <a:pt x="327" y="672"/>
                  <a:pt x="333" y="669"/>
                </a:cubicBezTo>
                <a:cubicBezTo>
                  <a:pt x="333" y="669"/>
                  <a:pt x="333" y="666"/>
                  <a:pt x="330" y="666"/>
                </a:cubicBezTo>
                <a:cubicBezTo>
                  <a:pt x="327" y="666"/>
                  <a:pt x="324" y="663"/>
                  <a:pt x="327" y="663"/>
                </a:cubicBezTo>
                <a:cubicBezTo>
                  <a:pt x="330" y="660"/>
                  <a:pt x="330" y="660"/>
                  <a:pt x="327" y="654"/>
                </a:cubicBezTo>
                <a:cubicBezTo>
                  <a:pt x="324" y="651"/>
                  <a:pt x="321" y="648"/>
                  <a:pt x="318" y="648"/>
                </a:cubicBezTo>
                <a:cubicBezTo>
                  <a:pt x="318" y="648"/>
                  <a:pt x="315" y="645"/>
                  <a:pt x="312" y="648"/>
                </a:cubicBezTo>
                <a:cubicBezTo>
                  <a:pt x="309" y="648"/>
                  <a:pt x="309" y="645"/>
                  <a:pt x="309" y="642"/>
                </a:cubicBezTo>
                <a:cubicBezTo>
                  <a:pt x="309" y="639"/>
                  <a:pt x="303" y="639"/>
                  <a:pt x="303" y="636"/>
                </a:cubicBezTo>
                <a:cubicBezTo>
                  <a:pt x="303" y="636"/>
                  <a:pt x="303" y="630"/>
                  <a:pt x="306" y="630"/>
                </a:cubicBezTo>
                <a:cubicBezTo>
                  <a:pt x="309" y="627"/>
                  <a:pt x="309" y="627"/>
                  <a:pt x="309" y="627"/>
                </a:cubicBezTo>
                <a:cubicBezTo>
                  <a:pt x="309" y="624"/>
                  <a:pt x="303" y="624"/>
                  <a:pt x="306" y="621"/>
                </a:cubicBezTo>
                <a:cubicBezTo>
                  <a:pt x="309" y="618"/>
                  <a:pt x="312" y="618"/>
                  <a:pt x="312" y="615"/>
                </a:cubicBezTo>
                <a:cubicBezTo>
                  <a:pt x="312" y="609"/>
                  <a:pt x="315" y="606"/>
                  <a:pt x="318" y="609"/>
                </a:cubicBezTo>
                <a:cubicBezTo>
                  <a:pt x="321" y="612"/>
                  <a:pt x="324" y="618"/>
                  <a:pt x="327" y="618"/>
                </a:cubicBezTo>
                <a:cubicBezTo>
                  <a:pt x="330" y="615"/>
                  <a:pt x="330" y="612"/>
                  <a:pt x="327" y="609"/>
                </a:cubicBezTo>
                <a:cubicBezTo>
                  <a:pt x="327" y="609"/>
                  <a:pt x="327" y="606"/>
                  <a:pt x="330" y="603"/>
                </a:cubicBezTo>
                <a:cubicBezTo>
                  <a:pt x="336" y="603"/>
                  <a:pt x="333" y="600"/>
                  <a:pt x="336" y="600"/>
                </a:cubicBezTo>
                <a:cubicBezTo>
                  <a:pt x="342" y="600"/>
                  <a:pt x="348" y="594"/>
                  <a:pt x="348" y="594"/>
                </a:cubicBezTo>
                <a:cubicBezTo>
                  <a:pt x="351" y="591"/>
                  <a:pt x="357" y="591"/>
                  <a:pt x="357" y="591"/>
                </a:cubicBezTo>
                <a:cubicBezTo>
                  <a:pt x="360" y="591"/>
                  <a:pt x="363" y="594"/>
                  <a:pt x="363" y="591"/>
                </a:cubicBezTo>
                <a:cubicBezTo>
                  <a:pt x="366" y="588"/>
                  <a:pt x="372" y="588"/>
                  <a:pt x="372" y="591"/>
                </a:cubicBezTo>
                <a:cubicBezTo>
                  <a:pt x="372" y="594"/>
                  <a:pt x="381" y="594"/>
                  <a:pt x="384" y="594"/>
                </a:cubicBezTo>
                <a:cubicBezTo>
                  <a:pt x="387" y="597"/>
                  <a:pt x="393" y="600"/>
                  <a:pt x="393" y="603"/>
                </a:cubicBezTo>
                <a:cubicBezTo>
                  <a:pt x="393" y="606"/>
                  <a:pt x="396" y="609"/>
                  <a:pt x="396" y="603"/>
                </a:cubicBezTo>
                <a:cubicBezTo>
                  <a:pt x="396" y="600"/>
                  <a:pt x="399" y="603"/>
                  <a:pt x="405" y="603"/>
                </a:cubicBezTo>
                <a:cubicBezTo>
                  <a:pt x="408" y="606"/>
                  <a:pt x="414" y="606"/>
                  <a:pt x="414" y="603"/>
                </a:cubicBezTo>
                <a:cubicBezTo>
                  <a:pt x="414" y="600"/>
                  <a:pt x="423" y="597"/>
                  <a:pt x="426" y="600"/>
                </a:cubicBezTo>
                <a:cubicBezTo>
                  <a:pt x="429" y="603"/>
                  <a:pt x="429" y="603"/>
                  <a:pt x="432" y="600"/>
                </a:cubicBezTo>
                <a:cubicBezTo>
                  <a:pt x="435" y="597"/>
                  <a:pt x="441" y="597"/>
                  <a:pt x="444" y="600"/>
                </a:cubicBezTo>
                <a:cubicBezTo>
                  <a:pt x="444" y="603"/>
                  <a:pt x="447" y="603"/>
                  <a:pt x="450" y="603"/>
                </a:cubicBezTo>
                <a:cubicBezTo>
                  <a:pt x="453" y="603"/>
                  <a:pt x="453" y="609"/>
                  <a:pt x="456" y="609"/>
                </a:cubicBezTo>
                <a:cubicBezTo>
                  <a:pt x="459" y="606"/>
                  <a:pt x="456" y="603"/>
                  <a:pt x="459" y="603"/>
                </a:cubicBezTo>
                <a:cubicBezTo>
                  <a:pt x="462" y="603"/>
                  <a:pt x="465" y="606"/>
                  <a:pt x="468" y="606"/>
                </a:cubicBezTo>
                <a:cubicBezTo>
                  <a:pt x="471" y="606"/>
                  <a:pt x="474" y="606"/>
                  <a:pt x="474" y="603"/>
                </a:cubicBezTo>
                <a:cubicBezTo>
                  <a:pt x="474" y="600"/>
                  <a:pt x="474" y="594"/>
                  <a:pt x="471" y="594"/>
                </a:cubicBezTo>
                <a:cubicBezTo>
                  <a:pt x="471" y="594"/>
                  <a:pt x="468" y="591"/>
                  <a:pt x="465" y="591"/>
                </a:cubicBezTo>
                <a:cubicBezTo>
                  <a:pt x="462" y="591"/>
                  <a:pt x="459" y="585"/>
                  <a:pt x="462" y="585"/>
                </a:cubicBezTo>
                <a:cubicBezTo>
                  <a:pt x="465" y="585"/>
                  <a:pt x="468" y="582"/>
                  <a:pt x="468" y="579"/>
                </a:cubicBezTo>
                <a:cubicBezTo>
                  <a:pt x="468" y="576"/>
                  <a:pt x="465" y="573"/>
                  <a:pt x="471" y="570"/>
                </a:cubicBezTo>
                <a:cubicBezTo>
                  <a:pt x="474" y="570"/>
                  <a:pt x="483" y="570"/>
                  <a:pt x="483" y="570"/>
                </a:cubicBezTo>
                <a:cubicBezTo>
                  <a:pt x="483" y="567"/>
                  <a:pt x="474" y="567"/>
                  <a:pt x="471" y="564"/>
                </a:cubicBezTo>
                <a:cubicBezTo>
                  <a:pt x="471" y="561"/>
                  <a:pt x="471" y="555"/>
                  <a:pt x="471" y="555"/>
                </a:cubicBezTo>
                <a:cubicBezTo>
                  <a:pt x="474" y="555"/>
                  <a:pt x="477" y="555"/>
                  <a:pt x="480" y="555"/>
                </a:cubicBezTo>
                <a:cubicBezTo>
                  <a:pt x="483" y="552"/>
                  <a:pt x="492" y="555"/>
                  <a:pt x="495" y="552"/>
                </a:cubicBezTo>
                <a:cubicBezTo>
                  <a:pt x="498" y="549"/>
                  <a:pt x="507" y="549"/>
                  <a:pt x="513" y="549"/>
                </a:cubicBezTo>
                <a:cubicBezTo>
                  <a:pt x="516" y="549"/>
                  <a:pt x="519" y="546"/>
                  <a:pt x="522" y="546"/>
                </a:cubicBezTo>
                <a:cubicBezTo>
                  <a:pt x="528" y="546"/>
                  <a:pt x="537" y="543"/>
                  <a:pt x="540" y="543"/>
                </a:cubicBezTo>
                <a:cubicBezTo>
                  <a:pt x="543" y="543"/>
                  <a:pt x="555" y="540"/>
                  <a:pt x="555" y="537"/>
                </a:cubicBezTo>
                <a:cubicBezTo>
                  <a:pt x="555" y="534"/>
                  <a:pt x="567" y="534"/>
                  <a:pt x="570" y="534"/>
                </a:cubicBezTo>
                <a:cubicBezTo>
                  <a:pt x="573" y="534"/>
                  <a:pt x="576" y="537"/>
                  <a:pt x="579" y="534"/>
                </a:cubicBezTo>
                <a:cubicBezTo>
                  <a:pt x="582" y="534"/>
                  <a:pt x="585" y="537"/>
                  <a:pt x="585" y="540"/>
                </a:cubicBezTo>
                <a:cubicBezTo>
                  <a:pt x="585" y="543"/>
                  <a:pt x="588" y="546"/>
                  <a:pt x="588" y="549"/>
                </a:cubicBezTo>
                <a:cubicBezTo>
                  <a:pt x="588" y="549"/>
                  <a:pt x="585" y="552"/>
                  <a:pt x="588" y="552"/>
                </a:cubicBezTo>
                <a:cubicBezTo>
                  <a:pt x="588" y="555"/>
                  <a:pt x="594" y="552"/>
                  <a:pt x="597" y="552"/>
                </a:cubicBezTo>
                <a:cubicBezTo>
                  <a:pt x="600" y="549"/>
                  <a:pt x="600" y="552"/>
                  <a:pt x="600" y="552"/>
                </a:cubicBezTo>
                <a:cubicBezTo>
                  <a:pt x="600" y="555"/>
                  <a:pt x="603" y="555"/>
                  <a:pt x="603" y="555"/>
                </a:cubicBezTo>
                <a:cubicBezTo>
                  <a:pt x="603" y="552"/>
                  <a:pt x="609" y="552"/>
                  <a:pt x="609" y="555"/>
                </a:cubicBezTo>
                <a:cubicBezTo>
                  <a:pt x="612" y="555"/>
                  <a:pt x="615" y="552"/>
                  <a:pt x="615" y="555"/>
                </a:cubicBezTo>
                <a:cubicBezTo>
                  <a:pt x="615" y="558"/>
                  <a:pt x="609" y="561"/>
                  <a:pt x="612" y="564"/>
                </a:cubicBezTo>
                <a:cubicBezTo>
                  <a:pt x="615" y="567"/>
                  <a:pt x="615" y="561"/>
                  <a:pt x="621" y="561"/>
                </a:cubicBezTo>
                <a:cubicBezTo>
                  <a:pt x="624" y="561"/>
                  <a:pt x="630" y="558"/>
                  <a:pt x="633" y="555"/>
                </a:cubicBezTo>
                <a:cubicBezTo>
                  <a:pt x="636" y="555"/>
                  <a:pt x="639" y="552"/>
                  <a:pt x="642" y="549"/>
                </a:cubicBezTo>
                <a:cubicBezTo>
                  <a:pt x="645" y="549"/>
                  <a:pt x="651" y="549"/>
                  <a:pt x="651" y="552"/>
                </a:cubicBezTo>
                <a:cubicBezTo>
                  <a:pt x="648" y="552"/>
                  <a:pt x="645" y="558"/>
                  <a:pt x="654" y="558"/>
                </a:cubicBezTo>
                <a:cubicBezTo>
                  <a:pt x="660" y="561"/>
                  <a:pt x="669" y="576"/>
                  <a:pt x="675" y="585"/>
                </a:cubicBezTo>
                <a:cubicBezTo>
                  <a:pt x="678" y="591"/>
                  <a:pt x="684" y="603"/>
                  <a:pt x="687" y="603"/>
                </a:cubicBezTo>
                <a:cubicBezTo>
                  <a:pt x="687" y="603"/>
                  <a:pt x="690" y="597"/>
                  <a:pt x="693" y="597"/>
                </a:cubicBezTo>
                <a:cubicBezTo>
                  <a:pt x="696" y="597"/>
                  <a:pt x="699" y="603"/>
                  <a:pt x="702" y="603"/>
                </a:cubicBezTo>
                <a:cubicBezTo>
                  <a:pt x="705" y="603"/>
                  <a:pt x="708" y="606"/>
                  <a:pt x="711" y="606"/>
                </a:cubicBezTo>
                <a:cubicBezTo>
                  <a:pt x="714" y="603"/>
                  <a:pt x="720" y="600"/>
                  <a:pt x="723" y="603"/>
                </a:cubicBezTo>
                <a:cubicBezTo>
                  <a:pt x="726" y="603"/>
                  <a:pt x="729" y="603"/>
                  <a:pt x="732" y="609"/>
                </a:cubicBezTo>
                <a:cubicBezTo>
                  <a:pt x="732" y="612"/>
                  <a:pt x="735" y="612"/>
                  <a:pt x="738" y="612"/>
                </a:cubicBezTo>
                <a:cubicBezTo>
                  <a:pt x="741" y="612"/>
                  <a:pt x="741" y="615"/>
                  <a:pt x="741" y="618"/>
                </a:cubicBezTo>
                <a:cubicBezTo>
                  <a:pt x="741" y="621"/>
                  <a:pt x="744" y="621"/>
                  <a:pt x="747" y="621"/>
                </a:cubicBezTo>
                <a:cubicBezTo>
                  <a:pt x="747" y="621"/>
                  <a:pt x="753" y="621"/>
                  <a:pt x="756" y="621"/>
                </a:cubicBezTo>
                <a:cubicBezTo>
                  <a:pt x="756" y="621"/>
                  <a:pt x="759" y="618"/>
                  <a:pt x="759" y="621"/>
                </a:cubicBezTo>
                <a:cubicBezTo>
                  <a:pt x="759" y="624"/>
                  <a:pt x="762" y="627"/>
                  <a:pt x="765" y="627"/>
                </a:cubicBezTo>
                <a:cubicBezTo>
                  <a:pt x="765" y="627"/>
                  <a:pt x="771" y="630"/>
                  <a:pt x="771" y="627"/>
                </a:cubicBezTo>
                <a:cubicBezTo>
                  <a:pt x="771" y="624"/>
                  <a:pt x="777" y="624"/>
                  <a:pt x="777" y="624"/>
                </a:cubicBezTo>
                <a:cubicBezTo>
                  <a:pt x="780" y="624"/>
                  <a:pt x="786" y="621"/>
                  <a:pt x="789" y="618"/>
                </a:cubicBezTo>
                <a:cubicBezTo>
                  <a:pt x="789" y="615"/>
                  <a:pt x="795" y="615"/>
                  <a:pt x="798" y="615"/>
                </a:cubicBezTo>
                <a:cubicBezTo>
                  <a:pt x="798" y="612"/>
                  <a:pt x="804" y="612"/>
                  <a:pt x="804" y="609"/>
                </a:cubicBezTo>
                <a:cubicBezTo>
                  <a:pt x="804" y="606"/>
                  <a:pt x="810" y="609"/>
                  <a:pt x="813" y="606"/>
                </a:cubicBezTo>
                <a:cubicBezTo>
                  <a:pt x="813" y="603"/>
                  <a:pt x="819" y="603"/>
                  <a:pt x="819" y="606"/>
                </a:cubicBezTo>
                <a:cubicBezTo>
                  <a:pt x="822" y="606"/>
                  <a:pt x="834" y="609"/>
                  <a:pt x="837" y="606"/>
                </a:cubicBezTo>
                <a:cubicBezTo>
                  <a:pt x="837" y="606"/>
                  <a:pt x="837" y="612"/>
                  <a:pt x="840" y="615"/>
                </a:cubicBezTo>
                <a:cubicBezTo>
                  <a:pt x="840" y="615"/>
                  <a:pt x="846" y="618"/>
                  <a:pt x="849" y="618"/>
                </a:cubicBezTo>
                <a:cubicBezTo>
                  <a:pt x="849" y="615"/>
                  <a:pt x="855" y="615"/>
                  <a:pt x="858" y="618"/>
                </a:cubicBezTo>
                <a:cubicBezTo>
                  <a:pt x="861" y="618"/>
                  <a:pt x="864" y="621"/>
                  <a:pt x="867" y="618"/>
                </a:cubicBezTo>
                <a:cubicBezTo>
                  <a:pt x="867" y="618"/>
                  <a:pt x="873" y="615"/>
                  <a:pt x="876" y="615"/>
                </a:cubicBezTo>
                <a:cubicBezTo>
                  <a:pt x="876" y="612"/>
                  <a:pt x="876" y="609"/>
                  <a:pt x="876" y="609"/>
                </a:cubicBezTo>
                <a:cubicBezTo>
                  <a:pt x="873" y="606"/>
                  <a:pt x="873" y="600"/>
                  <a:pt x="870" y="597"/>
                </a:cubicBezTo>
                <a:cubicBezTo>
                  <a:pt x="876" y="594"/>
                  <a:pt x="876" y="594"/>
                  <a:pt x="876" y="594"/>
                </a:cubicBezTo>
                <a:cubicBezTo>
                  <a:pt x="876" y="591"/>
                  <a:pt x="882" y="591"/>
                  <a:pt x="882" y="588"/>
                </a:cubicBezTo>
                <a:cubicBezTo>
                  <a:pt x="885" y="585"/>
                  <a:pt x="885" y="585"/>
                  <a:pt x="885" y="585"/>
                </a:cubicBezTo>
                <a:cubicBezTo>
                  <a:pt x="888" y="585"/>
                  <a:pt x="894" y="588"/>
                  <a:pt x="894" y="588"/>
                </a:cubicBezTo>
                <a:cubicBezTo>
                  <a:pt x="900" y="591"/>
                  <a:pt x="900" y="591"/>
                  <a:pt x="900" y="591"/>
                </a:cubicBezTo>
                <a:cubicBezTo>
                  <a:pt x="903" y="591"/>
                  <a:pt x="906" y="591"/>
                  <a:pt x="909" y="594"/>
                </a:cubicBezTo>
                <a:cubicBezTo>
                  <a:pt x="912" y="594"/>
                  <a:pt x="918" y="594"/>
                  <a:pt x="921" y="597"/>
                </a:cubicBezTo>
                <a:cubicBezTo>
                  <a:pt x="921" y="600"/>
                  <a:pt x="921" y="603"/>
                  <a:pt x="921" y="606"/>
                </a:cubicBezTo>
                <a:cubicBezTo>
                  <a:pt x="924" y="609"/>
                  <a:pt x="927" y="612"/>
                  <a:pt x="930" y="612"/>
                </a:cubicBezTo>
                <a:cubicBezTo>
                  <a:pt x="930" y="612"/>
                  <a:pt x="936" y="615"/>
                  <a:pt x="939" y="615"/>
                </a:cubicBezTo>
                <a:cubicBezTo>
                  <a:pt x="942" y="615"/>
                  <a:pt x="945" y="612"/>
                  <a:pt x="948" y="612"/>
                </a:cubicBezTo>
                <a:cubicBezTo>
                  <a:pt x="948" y="612"/>
                  <a:pt x="954" y="609"/>
                  <a:pt x="957" y="609"/>
                </a:cubicBezTo>
                <a:cubicBezTo>
                  <a:pt x="960" y="609"/>
                  <a:pt x="966" y="612"/>
                  <a:pt x="969" y="612"/>
                </a:cubicBezTo>
                <a:cubicBezTo>
                  <a:pt x="969" y="612"/>
                  <a:pt x="975" y="612"/>
                  <a:pt x="975" y="615"/>
                </a:cubicBezTo>
                <a:cubicBezTo>
                  <a:pt x="978" y="615"/>
                  <a:pt x="987" y="615"/>
                  <a:pt x="987" y="618"/>
                </a:cubicBezTo>
                <a:cubicBezTo>
                  <a:pt x="987" y="621"/>
                  <a:pt x="990" y="621"/>
                  <a:pt x="993" y="624"/>
                </a:cubicBezTo>
                <a:cubicBezTo>
                  <a:pt x="993" y="627"/>
                  <a:pt x="1005" y="627"/>
                  <a:pt x="1005" y="627"/>
                </a:cubicBezTo>
                <a:cubicBezTo>
                  <a:pt x="1008" y="630"/>
                  <a:pt x="1020" y="630"/>
                  <a:pt x="1020" y="627"/>
                </a:cubicBezTo>
                <a:cubicBezTo>
                  <a:pt x="1020" y="627"/>
                  <a:pt x="1032" y="624"/>
                  <a:pt x="1035" y="624"/>
                </a:cubicBezTo>
                <a:cubicBezTo>
                  <a:pt x="1038" y="621"/>
                  <a:pt x="1044" y="624"/>
                  <a:pt x="1044" y="621"/>
                </a:cubicBezTo>
                <a:cubicBezTo>
                  <a:pt x="1044" y="618"/>
                  <a:pt x="1050" y="615"/>
                  <a:pt x="1053" y="615"/>
                </a:cubicBezTo>
                <a:cubicBezTo>
                  <a:pt x="1056" y="612"/>
                  <a:pt x="1068" y="612"/>
                  <a:pt x="1068" y="615"/>
                </a:cubicBezTo>
                <a:cubicBezTo>
                  <a:pt x="1068" y="618"/>
                  <a:pt x="1074" y="618"/>
                  <a:pt x="1077" y="618"/>
                </a:cubicBezTo>
                <a:cubicBezTo>
                  <a:pt x="1080" y="615"/>
                  <a:pt x="1086" y="618"/>
                  <a:pt x="1089" y="621"/>
                </a:cubicBezTo>
                <a:cubicBezTo>
                  <a:pt x="1098" y="624"/>
                  <a:pt x="1098" y="624"/>
                  <a:pt x="1098" y="624"/>
                </a:cubicBezTo>
                <a:cubicBezTo>
                  <a:pt x="1101" y="621"/>
                  <a:pt x="1107" y="618"/>
                  <a:pt x="1110" y="618"/>
                </a:cubicBezTo>
                <a:cubicBezTo>
                  <a:pt x="1113" y="618"/>
                  <a:pt x="1116" y="615"/>
                  <a:pt x="1116" y="612"/>
                </a:cubicBezTo>
                <a:cubicBezTo>
                  <a:pt x="1113" y="609"/>
                  <a:pt x="1119" y="603"/>
                  <a:pt x="1119" y="600"/>
                </a:cubicBezTo>
                <a:cubicBezTo>
                  <a:pt x="1122" y="597"/>
                  <a:pt x="1125" y="591"/>
                  <a:pt x="1128" y="591"/>
                </a:cubicBezTo>
                <a:cubicBezTo>
                  <a:pt x="1128" y="588"/>
                  <a:pt x="1131" y="585"/>
                  <a:pt x="1131" y="585"/>
                </a:cubicBezTo>
                <a:cubicBezTo>
                  <a:pt x="1131" y="582"/>
                  <a:pt x="1131" y="576"/>
                  <a:pt x="1128" y="576"/>
                </a:cubicBezTo>
                <a:cubicBezTo>
                  <a:pt x="1128" y="576"/>
                  <a:pt x="1122" y="576"/>
                  <a:pt x="1128" y="570"/>
                </a:cubicBezTo>
                <a:cubicBezTo>
                  <a:pt x="1131" y="564"/>
                  <a:pt x="1140" y="564"/>
                  <a:pt x="1143" y="564"/>
                </a:cubicBezTo>
                <a:cubicBezTo>
                  <a:pt x="1143" y="564"/>
                  <a:pt x="1155" y="564"/>
                  <a:pt x="1158" y="564"/>
                </a:cubicBezTo>
                <a:cubicBezTo>
                  <a:pt x="1164" y="564"/>
                  <a:pt x="1167" y="564"/>
                  <a:pt x="1170" y="567"/>
                </a:cubicBezTo>
                <a:cubicBezTo>
                  <a:pt x="1176" y="570"/>
                  <a:pt x="1182" y="567"/>
                  <a:pt x="1185" y="570"/>
                </a:cubicBezTo>
                <a:cubicBezTo>
                  <a:pt x="1188" y="573"/>
                  <a:pt x="1194" y="573"/>
                  <a:pt x="1191" y="579"/>
                </a:cubicBezTo>
                <a:cubicBezTo>
                  <a:pt x="1191" y="582"/>
                  <a:pt x="1197" y="579"/>
                  <a:pt x="1197" y="588"/>
                </a:cubicBezTo>
                <a:cubicBezTo>
                  <a:pt x="1200" y="597"/>
                  <a:pt x="1203" y="597"/>
                  <a:pt x="1203" y="603"/>
                </a:cubicBezTo>
                <a:cubicBezTo>
                  <a:pt x="1206" y="606"/>
                  <a:pt x="1212" y="612"/>
                  <a:pt x="1209" y="615"/>
                </a:cubicBezTo>
                <a:cubicBezTo>
                  <a:pt x="1209" y="618"/>
                  <a:pt x="1209" y="621"/>
                  <a:pt x="1215" y="621"/>
                </a:cubicBezTo>
                <a:cubicBezTo>
                  <a:pt x="1221" y="621"/>
                  <a:pt x="1224" y="627"/>
                  <a:pt x="1224" y="627"/>
                </a:cubicBezTo>
                <a:cubicBezTo>
                  <a:pt x="1227" y="624"/>
                  <a:pt x="1233" y="627"/>
                  <a:pt x="1236" y="630"/>
                </a:cubicBezTo>
                <a:cubicBezTo>
                  <a:pt x="1239" y="633"/>
                  <a:pt x="1245" y="633"/>
                  <a:pt x="1245" y="636"/>
                </a:cubicBezTo>
                <a:cubicBezTo>
                  <a:pt x="1245" y="639"/>
                  <a:pt x="1248" y="642"/>
                  <a:pt x="1248" y="645"/>
                </a:cubicBezTo>
                <a:cubicBezTo>
                  <a:pt x="1248" y="648"/>
                  <a:pt x="1254" y="651"/>
                  <a:pt x="1257" y="651"/>
                </a:cubicBezTo>
                <a:cubicBezTo>
                  <a:pt x="1263" y="651"/>
                  <a:pt x="1266" y="651"/>
                  <a:pt x="1269" y="648"/>
                </a:cubicBezTo>
                <a:cubicBezTo>
                  <a:pt x="1269" y="645"/>
                  <a:pt x="1278" y="645"/>
                  <a:pt x="1278" y="645"/>
                </a:cubicBezTo>
                <a:cubicBezTo>
                  <a:pt x="1281" y="642"/>
                  <a:pt x="1287" y="639"/>
                  <a:pt x="1287" y="645"/>
                </a:cubicBezTo>
                <a:cubicBezTo>
                  <a:pt x="1287" y="651"/>
                  <a:pt x="1293" y="654"/>
                  <a:pt x="1287" y="657"/>
                </a:cubicBezTo>
                <a:cubicBezTo>
                  <a:pt x="1284" y="657"/>
                  <a:pt x="1284" y="666"/>
                  <a:pt x="1281" y="669"/>
                </a:cubicBezTo>
                <a:cubicBezTo>
                  <a:pt x="1281" y="675"/>
                  <a:pt x="1275" y="675"/>
                  <a:pt x="1275" y="678"/>
                </a:cubicBezTo>
                <a:cubicBezTo>
                  <a:pt x="1275" y="684"/>
                  <a:pt x="1269" y="684"/>
                  <a:pt x="1269" y="687"/>
                </a:cubicBezTo>
                <a:cubicBezTo>
                  <a:pt x="1269" y="690"/>
                  <a:pt x="1263" y="687"/>
                  <a:pt x="1260" y="687"/>
                </a:cubicBezTo>
                <a:cubicBezTo>
                  <a:pt x="1257" y="684"/>
                  <a:pt x="1254" y="690"/>
                  <a:pt x="1251" y="690"/>
                </a:cubicBezTo>
                <a:cubicBezTo>
                  <a:pt x="1248" y="690"/>
                  <a:pt x="1248" y="696"/>
                  <a:pt x="1248" y="699"/>
                </a:cubicBezTo>
                <a:cubicBezTo>
                  <a:pt x="1251" y="702"/>
                  <a:pt x="1248" y="705"/>
                  <a:pt x="1251" y="708"/>
                </a:cubicBezTo>
                <a:cubicBezTo>
                  <a:pt x="1251" y="711"/>
                  <a:pt x="1251" y="714"/>
                  <a:pt x="1251" y="717"/>
                </a:cubicBezTo>
                <a:cubicBezTo>
                  <a:pt x="1254" y="714"/>
                  <a:pt x="1260" y="714"/>
                  <a:pt x="1260" y="714"/>
                </a:cubicBezTo>
                <a:cubicBezTo>
                  <a:pt x="1263" y="714"/>
                  <a:pt x="1269" y="720"/>
                  <a:pt x="1272" y="720"/>
                </a:cubicBezTo>
                <a:cubicBezTo>
                  <a:pt x="1278" y="720"/>
                  <a:pt x="1299" y="708"/>
                  <a:pt x="1299" y="705"/>
                </a:cubicBezTo>
                <a:cubicBezTo>
                  <a:pt x="1299" y="702"/>
                  <a:pt x="1311" y="690"/>
                  <a:pt x="1317" y="684"/>
                </a:cubicBezTo>
                <a:cubicBezTo>
                  <a:pt x="1323" y="678"/>
                  <a:pt x="1332" y="669"/>
                  <a:pt x="1335" y="663"/>
                </a:cubicBezTo>
                <a:cubicBezTo>
                  <a:pt x="1335" y="657"/>
                  <a:pt x="1344" y="648"/>
                  <a:pt x="1347" y="645"/>
                </a:cubicBezTo>
                <a:cubicBezTo>
                  <a:pt x="1347" y="642"/>
                  <a:pt x="1350" y="642"/>
                  <a:pt x="1353" y="633"/>
                </a:cubicBezTo>
                <a:cubicBezTo>
                  <a:pt x="1356" y="627"/>
                  <a:pt x="1356" y="606"/>
                  <a:pt x="1359" y="606"/>
                </a:cubicBezTo>
                <a:cubicBezTo>
                  <a:pt x="1359" y="603"/>
                  <a:pt x="1359" y="600"/>
                  <a:pt x="1359" y="597"/>
                </a:cubicBezTo>
                <a:cubicBezTo>
                  <a:pt x="1362" y="594"/>
                  <a:pt x="1362" y="591"/>
                  <a:pt x="1365" y="591"/>
                </a:cubicBezTo>
                <a:cubicBezTo>
                  <a:pt x="1368" y="588"/>
                  <a:pt x="1368" y="585"/>
                  <a:pt x="1365" y="582"/>
                </a:cubicBezTo>
                <a:cubicBezTo>
                  <a:pt x="1365" y="579"/>
                  <a:pt x="1365" y="576"/>
                  <a:pt x="1365" y="573"/>
                </a:cubicBezTo>
                <a:cubicBezTo>
                  <a:pt x="1365" y="573"/>
                  <a:pt x="1365" y="570"/>
                  <a:pt x="1368" y="570"/>
                </a:cubicBezTo>
                <a:cubicBezTo>
                  <a:pt x="1368" y="570"/>
                  <a:pt x="1365" y="567"/>
                  <a:pt x="1362" y="564"/>
                </a:cubicBezTo>
                <a:cubicBezTo>
                  <a:pt x="1359" y="564"/>
                  <a:pt x="1356" y="561"/>
                  <a:pt x="1356" y="558"/>
                </a:cubicBezTo>
                <a:cubicBezTo>
                  <a:pt x="1356" y="555"/>
                  <a:pt x="1350" y="552"/>
                  <a:pt x="1347" y="552"/>
                </a:cubicBezTo>
                <a:cubicBezTo>
                  <a:pt x="1344" y="552"/>
                  <a:pt x="1335" y="549"/>
                  <a:pt x="1338" y="552"/>
                </a:cubicBezTo>
                <a:cubicBezTo>
                  <a:pt x="1338" y="555"/>
                  <a:pt x="1338" y="558"/>
                  <a:pt x="1335" y="558"/>
                </a:cubicBezTo>
                <a:cubicBezTo>
                  <a:pt x="1332" y="555"/>
                  <a:pt x="1332" y="558"/>
                  <a:pt x="1329" y="561"/>
                </a:cubicBezTo>
                <a:cubicBezTo>
                  <a:pt x="1329" y="564"/>
                  <a:pt x="1320" y="564"/>
                  <a:pt x="1323" y="561"/>
                </a:cubicBezTo>
                <a:cubicBezTo>
                  <a:pt x="1326" y="558"/>
                  <a:pt x="1323" y="558"/>
                  <a:pt x="1323" y="555"/>
                </a:cubicBezTo>
                <a:cubicBezTo>
                  <a:pt x="1323" y="552"/>
                  <a:pt x="1326" y="549"/>
                  <a:pt x="1323" y="549"/>
                </a:cubicBezTo>
                <a:cubicBezTo>
                  <a:pt x="1320" y="552"/>
                  <a:pt x="1320" y="558"/>
                  <a:pt x="1317" y="558"/>
                </a:cubicBezTo>
                <a:cubicBezTo>
                  <a:pt x="1314" y="558"/>
                  <a:pt x="1314" y="549"/>
                  <a:pt x="1314" y="546"/>
                </a:cubicBezTo>
                <a:cubicBezTo>
                  <a:pt x="1317" y="543"/>
                  <a:pt x="1308" y="546"/>
                  <a:pt x="1302" y="546"/>
                </a:cubicBezTo>
                <a:cubicBezTo>
                  <a:pt x="1296" y="546"/>
                  <a:pt x="1296" y="540"/>
                  <a:pt x="1302" y="537"/>
                </a:cubicBezTo>
                <a:cubicBezTo>
                  <a:pt x="1308" y="534"/>
                  <a:pt x="1308" y="531"/>
                  <a:pt x="1311" y="531"/>
                </a:cubicBezTo>
                <a:cubicBezTo>
                  <a:pt x="1314" y="531"/>
                  <a:pt x="1320" y="525"/>
                  <a:pt x="1323" y="522"/>
                </a:cubicBezTo>
                <a:cubicBezTo>
                  <a:pt x="1329" y="519"/>
                  <a:pt x="1329" y="516"/>
                  <a:pt x="1332" y="513"/>
                </a:cubicBezTo>
                <a:cubicBezTo>
                  <a:pt x="1332" y="513"/>
                  <a:pt x="1341" y="507"/>
                  <a:pt x="1347" y="501"/>
                </a:cubicBezTo>
                <a:cubicBezTo>
                  <a:pt x="1353" y="495"/>
                  <a:pt x="1356" y="492"/>
                  <a:pt x="1359" y="489"/>
                </a:cubicBezTo>
                <a:cubicBezTo>
                  <a:pt x="1362" y="486"/>
                  <a:pt x="1371" y="483"/>
                  <a:pt x="1371" y="480"/>
                </a:cubicBezTo>
                <a:cubicBezTo>
                  <a:pt x="1371" y="477"/>
                  <a:pt x="1383" y="471"/>
                  <a:pt x="1392" y="468"/>
                </a:cubicBezTo>
                <a:cubicBezTo>
                  <a:pt x="1401" y="465"/>
                  <a:pt x="1416" y="468"/>
                  <a:pt x="1416" y="471"/>
                </a:cubicBezTo>
                <a:cubicBezTo>
                  <a:pt x="1419" y="474"/>
                  <a:pt x="1422" y="474"/>
                  <a:pt x="1422" y="471"/>
                </a:cubicBezTo>
                <a:cubicBezTo>
                  <a:pt x="1425" y="468"/>
                  <a:pt x="1428" y="471"/>
                  <a:pt x="1434" y="471"/>
                </a:cubicBezTo>
                <a:cubicBezTo>
                  <a:pt x="1440" y="471"/>
                  <a:pt x="1440" y="468"/>
                  <a:pt x="1443" y="468"/>
                </a:cubicBezTo>
                <a:cubicBezTo>
                  <a:pt x="1449" y="471"/>
                  <a:pt x="1452" y="471"/>
                  <a:pt x="1455" y="468"/>
                </a:cubicBezTo>
                <a:cubicBezTo>
                  <a:pt x="1455" y="462"/>
                  <a:pt x="1467" y="462"/>
                  <a:pt x="1470" y="465"/>
                </a:cubicBezTo>
                <a:cubicBezTo>
                  <a:pt x="1473" y="468"/>
                  <a:pt x="1473" y="468"/>
                  <a:pt x="1479" y="465"/>
                </a:cubicBezTo>
                <a:cubicBezTo>
                  <a:pt x="1482" y="465"/>
                  <a:pt x="1482" y="471"/>
                  <a:pt x="1485" y="471"/>
                </a:cubicBezTo>
                <a:cubicBezTo>
                  <a:pt x="1491" y="471"/>
                  <a:pt x="1488" y="474"/>
                  <a:pt x="1485" y="474"/>
                </a:cubicBezTo>
                <a:cubicBezTo>
                  <a:pt x="1482" y="474"/>
                  <a:pt x="1476" y="477"/>
                  <a:pt x="1479" y="477"/>
                </a:cubicBezTo>
                <a:cubicBezTo>
                  <a:pt x="1485" y="480"/>
                  <a:pt x="1488" y="477"/>
                  <a:pt x="1491" y="477"/>
                </a:cubicBezTo>
                <a:cubicBezTo>
                  <a:pt x="1494" y="477"/>
                  <a:pt x="1500" y="477"/>
                  <a:pt x="1503" y="474"/>
                </a:cubicBezTo>
                <a:cubicBezTo>
                  <a:pt x="1509" y="471"/>
                  <a:pt x="1509" y="477"/>
                  <a:pt x="1512" y="474"/>
                </a:cubicBezTo>
                <a:cubicBezTo>
                  <a:pt x="1515" y="471"/>
                  <a:pt x="1521" y="471"/>
                  <a:pt x="1524" y="471"/>
                </a:cubicBezTo>
                <a:cubicBezTo>
                  <a:pt x="1527" y="471"/>
                  <a:pt x="1524" y="468"/>
                  <a:pt x="1518" y="468"/>
                </a:cubicBezTo>
                <a:cubicBezTo>
                  <a:pt x="1515" y="468"/>
                  <a:pt x="1515" y="465"/>
                  <a:pt x="1518" y="459"/>
                </a:cubicBezTo>
                <a:cubicBezTo>
                  <a:pt x="1521" y="450"/>
                  <a:pt x="1530" y="447"/>
                  <a:pt x="1533" y="444"/>
                </a:cubicBezTo>
                <a:cubicBezTo>
                  <a:pt x="1539" y="438"/>
                  <a:pt x="1542" y="441"/>
                  <a:pt x="1542" y="438"/>
                </a:cubicBezTo>
                <a:cubicBezTo>
                  <a:pt x="1542" y="435"/>
                  <a:pt x="1545" y="429"/>
                  <a:pt x="1548" y="429"/>
                </a:cubicBezTo>
                <a:cubicBezTo>
                  <a:pt x="1551" y="429"/>
                  <a:pt x="1560" y="429"/>
                  <a:pt x="1566" y="426"/>
                </a:cubicBezTo>
                <a:cubicBezTo>
                  <a:pt x="1572" y="423"/>
                  <a:pt x="1572" y="429"/>
                  <a:pt x="1575" y="429"/>
                </a:cubicBezTo>
                <a:cubicBezTo>
                  <a:pt x="1578" y="432"/>
                  <a:pt x="1581" y="426"/>
                  <a:pt x="1584" y="426"/>
                </a:cubicBezTo>
                <a:cubicBezTo>
                  <a:pt x="1584" y="429"/>
                  <a:pt x="1578" y="432"/>
                  <a:pt x="1578" y="438"/>
                </a:cubicBezTo>
                <a:cubicBezTo>
                  <a:pt x="1575" y="441"/>
                  <a:pt x="1581" y="441"/>
                  <a:pt x="1584" y="441"/>
                </a:cubicBezTo>
                <a:cubicBezTo>
                  <a:pt x="1587" y="444"/>
                  <a:pt x="1581" y="444"/>
                  <a:pt x="1581" y="447"/>
                </a:cubicBezTo>
                <a:cubicBezTo>
                  <a:pt x="1581" y="447"/>
                  <a:pt x="1587" y="447"/>
                  <a:pt x="1593" y="441"/>
                </a:cubicBezTo>
                <a:cubicBezTo>
                  <a:pt x="1602" y="432"/>
                  <a:pt x="1608" y="432"/>
                  <a:pt x="1614" y="432"/>
                </a:cubicBezTo>
                <a:cubicBezTo>
                  <a:pt x="1617" y="432"/>
                  <a:pt x="1614" y="426"/>
                  <a:pt x="1614" y="420"/>
                </a:cubicBezTo>
                <a:cubicBezTo>
                  <a:pt x="1617" y="414"/>
                  <a:pt x="1629" y="411"/>
                  <a:pt x="1635" y="414"/>
                </a:cubicBezTo>
                <a:cubicBezTo>
                  <a:pt x="1638" y="414"/>
                  <a:pt x="1638" y="417"/>
                  <a:pt x="1635" y="417"/>
                </a:cubicBezTo>
                <a:cubicBezTo>
                  <a:pt x="1629" y="414"/>
                  <a:pt x="1626" y="420"/>
                  <a:pt x="1626" y="426"/>
                </a:cubicBezTo>
                <a:cubicBezTo>
                  <a:pt x="1626" y="429"/>
                  <a:pt x="1623" y="432"/>
                  <a:pt x="1623" y="435"/>
                </a:cubicBezTo>
                <a:cubicBezTo>
                  <a:pt x="1626" y="435"/>
                  <a:pt x="1620" y="438"/>
                  <a:pt x="1620" y="438"/>
                </a:cubicBezTo>
                <a:cubicBezTo>
                  <a:pt x="1620" y="441"/>
                  <a:pt x="1620" y="444"/>
                  <a:pt x="1617" y="444"/>
                </a:cubicBezTo>
                <a:cubicBezTo>
                  <a:pt x="1614" y="444"/>
                  <a:pt x="1602" y="447"/>
                  <a:pt x="1602" y="450"/>
                </a:cubicBezTo>
                <a:cubicBezTo>
                  <a:pt x="1602" y="456"/>
                  <a:pt x="1596" y="456"/>
                  <a:pt x="1593" y="462"/>
                </a:cubicBezTo>
                <a:cubicBezTo>
                  <a:pt x="1590" y="465"/>
                  <a:pt x="1581" y="471"/>
                  <a:pt x="1572" y="480"/>
                </a:cubicBezTo>
                <a:cubicBezTo>
                  <a:pt x="1566" y="492"/>
                  <a:pt x="1554" y="492"/>
                  <a:pt x="1554" y="492"/>
                </a:cubicBezTo>
                <a:cubicBezTo>
                  <a:pt x="1554" y="495"/>
                  <a:pt x="1545" y="495"/>
                  <a:pt x="1545" y="495"/>
                </a:cubicBezTo>
                <a:cubicBezTo>
                  <a:pt x="1542" y="495"/>
                  <a:pt x="1545" y="501"/>
                  <a:pt x="1539" y="510"/>
                </a:cubicBezTo>
                <a:cubicBezTo>
                  <a:pt x="1533" y="516"/>
                  <a:pt x="1530" y="525"/>
                  <a:pt x="1530" y="534"/>
                </a:cubicBezTo>
                <a:cubicBezTo>
                  <a:pt x="1530" y="543"/>
                  <a:pt x="1533" y="570"/>
                  <a:pt x="1536" y="576"/>
                </a:cubicBezTo>
                <a:cubicBezTo>
                  <a:pt x="1539" y="582"/>
                  <a:pt x="1536" y="594"/>
                  <a:pt x="1539" y="594"/>
                </a:cubicBezTo>
                <a:cubicBezTo>
                  <a:pt x="1542" y="597"/>
                  <a:pt x="1542" y="603"/>
                  <a:pt x="1542" y="603"/>
                </a:cubicBezTo>
                <a:cubicBezTo>
                  <a:pt x="1545" y="606"/>
                  <a:pt x="1551" y="597"/>
                  <a:pt x="1554" y="594"/>
                </a:cubicBezTo>
                <a:cubicBezTo>
                  <a:pt x="1557" y="591"/>
                  <a:pt x="1557" y="588"/>
                  <a:pt x="1560" y="588"/>
                </a:cubicBezTo>
                <a:cubicBezTo>
                  <a:pt x="1563" y="585"/>
                  <a:pt x="1560" y="576"/>
                  <a:pt x="1563" y="576"/>
                </a:cubicBezTo>
                <a:cubicBezTo>
                  <a:pt x="1563" y="573"/>
                  <a:pt x="1569" y="573"/>
                  <a:pt x="1569" y="570"/>
                </a:cubicBezTo>
                <a:cubicBezTo>
                  <a:pt x="1572" y="567"/>
                  <a:pt x="1575" y="570"/>
                  <a:pt x="1578" y="570"/>
                </a:cubicBezTo>
                <a:cubicBezTo>
                  <a:pt x="1581" y="567"/>
                  <a:pt x="1578" y="561"/>
                  <a:pt x="1578" y="558"/>
                </a:cubicBezTo>
                <a:cubicBezTo>
                  <a:pt x="1575" y="555"/>
                  <a:pt x="1584" y="552"/>
                  <a:pt x="1587" y="549"/>
                </a:cubicBezTo>
                <a:cubicBezTo>
                  <a:pt x="1593" y="546"/>
                  <a:pt x="1596" y="552"/>
                  <a:pt x="1602" y="546"/>
                </a:cubicBezTo>
                <a:cubicBezTo>
                  <a:pt x="1605" y="543"/>
                  <a:pt x="1602" y="537"/>
                  <a:pt x="1599" y="534"/>
                </a:cubicBezTo>
                <a:cubicBezTo>
                  <a:pt x="1599" y="534"/>
                  <a:pt x="1605" y="522"/>
                  <a:pt x="1608" y="522"/>
                </a:cubicBezTo>
                <a:cubicBezTo>
                  <a:pt x="1611" y="522"/>
                  <a:pt x="1614" y="525"/>
                  <a:pt x="1617" y="522"/>
                </a:cubicBezTo>
                <a:cubicBezTo>
                  <a:pt x="1620" y="519"/>
                  <a:pt x="1614" y="513"/>
                  <a:pt x="1611" y="513"/>
                </a:cubicBezTo>
                <a:cubicBezTo>
                  <a:pt x="1608" y="513"/>
                  <a:pt x="1608" y="504"/>
                  <a:pt x="1614" y="501"/>
                </a:cubicBezTo>
                <a:cubicBezTo>
                  <a:pt x="1620" y="498"/>
                  <a:pt x="1617" y="495"/>
                  <a:pt x="1614" y="495"/>
                </a:cubicBezTo>
                <a:cubicBezTo>
                  <a:pt x="1608" y="495"/>
                  <a:pt x="1608" y="495"/>
                  <a:pt x="1605" y="495"/>
                </a:cubicBezTo>
                <a:cubicBezTo>
                  <a:pt x="1602" y="495"/>
                  <a:pt x="1599" y="489"/>
                  <a:pt x="1605" y="483"/>
                </a:cubicBezTo>
                <a:cubicBezTo>
                  <a:pt x="1608" y="477"/>
                  <a:pt x="1614" y="480"/>
                  <a:pt x="1614" y="474"/>
                </a:cubicBezTo>
                <a:cubicBezTo>
                  <a:pt x="1614" y="468"/>
                  <a:pt x="1620" y="462"/>
                  <a:pt x="1623" y="459"/>
                </a:cubicBezTo>
                <a:cubicBezTo>
                  <a:pt x="1623" y="456"/>
                  <a:pt x="1629" y="459"/>
                  <a:pt x="1632" y="459"/>
                </a:cubicBezTo>
                <a:cubicBezTo>
                  <a:pt x="1635" y="459"/>
                  <a:pt x="1635" y="465"/>
                  <a:pt x="1635" y="462"/>
                </a:cubicBezTo>
                <a:cubicBezTo>
                  <a:pt x="1638" y="459"/>
                  <a:pt x="1644" y="450"/>
                  <a:pt x="1647" y="450"/>
                </a:cubicBezTo>
                <a:cubicBezTo>
                  <a:pt x="1653" y="450"/>
                  <a:pt x="1650" y="456"/>
                  <a:pt x="1650" y="459"/>
                </a:cubicBezTo>
                <a:cubicBezTo>
                  <a:pt x="1650" y="465"/>
                  <a:pt x="1653" y="459"/>
                  <a:pt x="1662" y="453"/>
                </a:cubicBezTo>
                <a:cubicBezTo>
                  <a:pt x="1668" y="450"/>
                  <a:pt x="1683" y="450"/>
                  <a:pt x="1689" y="453"/>
                </a:cubicBezTo>
                <a:cubicBezTo>
                  <a:pt x="1695" y="453"/>
                  <a:pt x="1695" y="459"/>
                  <a:pt x="1698" y="459"/>
                </a:cubicBezTo>
                <a:cubicBezTo>
                  <a:pt x="1701" y="459"/>
                  <a:pt x="1698" y="453"/>
                  <a:pt x="1701" y="453"/>
                </a:cubicBezTo>
                <a:cubicBezTo>
                  <a:pt x="1707" y="450"/>
                  <a:pt x="1713" y="447"/>
                  <a:pt x="1719" y="444"/>
                </a:cubicBezTo>
                <a:cubicBezTo>
                  <a:pt x="1722" y="438"/>
                  <a:pt x="1722" y="441"/>
                  <a:pt x="1725" y="438"/>
                </a:cubicBezTo>
                <a:cubicBezTo>
                  <a:pt x="1728" y="435"/>
                  <a:pt x="1731" y="438"/>
                  <a:pt x="1731" y="435"/>
                </a:cubicBezTo>
                <a:cubicBezTo>
                  <a:pt x="1731" y="432"/>
                  <a:pt x="1740" y="429"/>
                  <a:pt x="1749" y="426"/>
                </a:cubicBezTo>
                <a:cubicBezTo>
                  <a:pt x="1761" y="423"/>
                  <a:pt x="1773" y="417"/>
                  <a:pt x="1773" y="414"/>
                </a:cubicBezTo>
                <a:cubicBezTo>
                  <a:pt x="1773" y="411"/>
                  <a:pt x="1779" y="411"/>
                  <a:pt x="1779" y="414"/>
                </a:cubicBezTo>
                <a:cubicBezTo>
                  <a:pt x="1779" y="417"/>
                  <a:pt x="1782" y="414"/>
                  <a:pt x="1788" y="417"/>
                </a:cubicBezTo>
                <a:cubicBezTo>
                  <a:pt x="1794" y="417"/>
                  <a:pt x="1797" y="420"/>
                  <a:pt x="1800" y="414"/>
                </a:cubicBezTo>
                <a:cubicBezTo>
                  <a:pt x="1806" y="411"/>
                  <a:pt x="1800" y="408"/>
                  <a:pt x="1800" y="405"/>
                </a:cubicBezTo>
                <a:cubicBezTo>
                  <a:pt x="1800" y="402"/>
                  <a:pt x="1794" y="399"/>
                  <a:pt x="1794" y="396"/>
                </a:cubicBezTo>
                <a:cubicBezTo>
                  <a:pt x="1794" y="393"/>
                  <a:pt x="1788" y="384"/>
                  <a:pt x="1785" y="384"/>
                </a:cubicBezTo>
                <a:cubicBezTo>
                  <a:pt x="1785" y="387"/>
                  <a:pt x="1779" y="384"/>
                  <a:pt x="1779" y="381"/>
                </a:cubicBezTo>
                <a:cubicBezTo>
                  <a:pt x="1779" y="378"/>
                  <a:pt x="1779" y="375"/>
                  <a:pt x="1776" y="375"/>
                </a:cubicBezTo>
                <a:cubicBezTo>
                  <a:pt x="1773" y="378"/>
                  <a:pt x="1767" y="378"/>
                  <a:pt x="1767" y="375"/>
                </a:cubicBezTo>
                <a:cubicBezTo>
                  <a:pt x="1764" y="372"/>
                  <a:pt x="1773" y="369"/>
                  <a:pt x="1779" y="372"/>
                </a:cubicBezTo>
                <a:cubicBezTo>
                  <a:pt x="1782" y="372"/>
                  <a:pt x="1782" y="375"/>
                  <a:pt x="1785" y="378"/>
                </a:cubicBezTo>
                <a:cubicBezTo>
                  <a:pt x="1785" y="378"/>
                  <a:pt x="1794" y="378"/>
                  <a:pt x="1797" y="375"/>
                </a:cubicBezTo>
                <a:cubicBezTo>
                  <a:pt x="1800" y="375"/>
                  <a:pt x="1809" y="372"/>
                  <a:pt x="1812" y="369"/>
                </a:cubicBezTo>
                <a:cubicBezTo>
                  <a:pt x="1812" y="366"/>
                  <a:pt x="1812" y="363"/>
                  <a:pt x="1815" y="363"/>
                </a:cubicBezTo>
                <a:cubicBezTo>
                  <a:pt x="1818" y="360"/>
                  <a:pt x="1815" y="357"/>
                  <a:pt x="1812" y="357"/>
                </a:cubicBezTo>
                <a:cubicBezTo>
                  <a:pt x="1809" y="354"/>
                  <a:pt x="1809" y="351"/>
                  <a:pt x="1812" y="351"/>
                </a:cubicBezTo>
                <a:cubicBezTo>
                  <a:pt x="1815" y="351"/>
                  <a:pt x="1815" y="348"/>
                  <a:pt x="1818" y="348"/>
                </a:cubicBezTo>
                <a:cubicBezTo>
                  <a:pt x="1821" y="345"/>
                  <a:pt x="1821" y="348"/>
                  <a:pt x="1824" y="345"/>
                </a:cubicBezTo>
                <a:cubicBezTo>
                  <a:pt x="1827" y="345"/>
                  <a:pt x="1824" y="348"/>
                  <a:pt x="1821" y="351"/>
                </a:cubicBezTo>
                <a:cubicBezTo>
                  <a:pt x="1821" y="354"/>
                  <a:pt x="1827" y="357"/>
                  <a:pt x="1827" y="360"/>
                </a:cubicBezTo>
                <a:cubicBezTo>
                  <a:pt x="1827" y="363"/>
                  <a:pt x="1833" y="363"/>
                  <a:pt x="1839" y="360"/>
                </a:cubicBezTo>
                <a:cubicBezTo>
                  <a:pt x="1842" y="357"/>
                  <a:pt x="1854" y="363"/>
                  <a:pt x="1854" y="366"/>
                </a:cubicBezTo>
                <a:cubicBezTo>
                  <a:pt x="1857" y="369"/>
                  <a:pt x="1857" y="372"/>
                  <a:pt x="1863" y="375"/>
                </a:cubicBezTo>
                <a:cubicBezTo>
                  <a:pt x="1869" y="378"/>
                  <a:pt x="1875" y="378"/>
                  <a:pt x="1875" y="381"/>
                </a:cubicBezTo>
                <a:cubicBezTo>
                  <a:pt x="1875" y="381"/>
                  <a:pt x="1878" y="384"/>
                  <a:pt x="1881" y="384"/>
                </a:cubicBezTo>
                <a:cubicBezTo>
                  <a:pt x="1884" y="381"/>
                  <a:pt x="1884" y="387"/>
                  <a:pt x="1887" y="384"/>
                </a:cubicBezTo>
                <a:cubicBezTo>
                  <a:pt x="1890" y="381"/>
                  <a:pt x="1890" y="384"/>
                  <a:pt x="1893" y="381"/>
                </a:cubicBezTo>
                <a:cubicBezTo>
                  <a:pt x="1896" y="381"/>
                  <a:pt x="1887" y="378"/>
                  <a:pt x="1890" y="375"/>
                </a:cubicBezTo>
                <a:cubicBezTo>
                  <a:pt x="1893" y="378"/>
                  <a:pt x="1893" y="378"/>
                  <a:pt x="1893" y="378"/>
                </a:cubicBezTo>
                <a:cubicBezTo>
                  <a:pt x="1896" y="378"/>
                  <a:pt x="1893" y="372"/>
                  <a:pt x="1896" y="372"/>
                </a:cubicBezTo>
                <a:cubicBezTo>
                  <a:pt x="1896" y="372"/>
                  <a:pt x="1896" y="360"/>
                  <a:pt x="1893" y="360"/>
                </a:cubicBezTo>
                <a:cubicBezTo>
                  <a:pt x="1893" y="360"/>
                  <a:pt x="1893" y="357"/>
                  <a:pt x="1896" y="360"/>
                </a:cubicBezTo>
                <a:cubicBezTo>
                  <a:pt x="1902" y="363"/>
                  <a:pt x="1908" y="363"/>
                  <a:pt x="1911" y="363"/>
                </a:cubicBezTo>
                <a:cubicBezTo>
                  <a:pt x="1914" y="363"/>
                  <a:pt x="1911" y="360"/>
                  <a:pt x="1908" y="360"/>
                </a:cubicBezTo>
                <a:cubicBezTo>
                  <a:pt x="1905" y="357"/>
                  <a:pt x="1908" y="357"/>
                  <a:pt x="1911" y="357"/>
                </a:cubicBezTo>
                <a:cubicBezTo>
                  <a:pt x="1911" y="360"/>
                  <a:pt x="1914" y="360"/>
                  <a:pt x="1917" y="360"/>
                </a:cubicBezTo>
                <a:cubicBezTo>
                  <a:pt x="1917" y="357"/>
                  <a:pt x="1917" y="351"/>
                  <a:pt x="1923" y="351"/>
                </a:cubicBezTo>
                <a:cubicBezTo>
                  <a:pt x="1926" y="354"/>
                  <a:pt x="1926" y="351"/>
                  <a:pt x="1923" y="348"/>
                </a:cubicBezTo>
                <a:close/>
                <a:moveTo>
                  <a:pt x="993" y="567"/>
                </a:moveTo>
                <a:cubicBezTo>
                  <a:pt x="984" y="576"/>
                  <a:pt x="966" y="579"/>
                  <a:pt x="966" y="585"/>
                </a:cubicBezTo>
                <a:cubicBezTo>
                  <a:pt x="966" y="594"/>
                  <a:pt x="942" y="597"/>
                  <a:pt x="939" y="594"/>
                </a:cubicBezTo>
                <a:cubicBezTo>
                  <a:pt x="939" y="591"/>
                  <a:pt x="957" y="591"/>
                  <a:pt x="960" y="579"/>
                </a:cubicBezTo>
                <a:cubicBezTo>
                  <a:pt x="966" y="570"/>
                  <a:pt x="984" y="564"/>
                  <a:pt x="990" y="552"/>
                </a:cubicBezTo>
                <a:cubicBezTo>
                  <a:pt x="996" y="543"/>
                  <a:pt x="1002" y="528"/>
                  <a:pt x="1005" y="528"/>
                </a:cubicBezTo>
                <a:cubicBezTo>
                  <a:pt x="1008" y="528"/>
                  <a:pt x="1002" y="561"/>
                  <a:pt x="993" y="567"/>
                </a:cubicBezTo>
                <a:close/>
                <a:moveTo>
                  <a:pt x="1035" y="177"/>
                </a:moveTo>
                <a:cubicBezTo>
                  <a:pt x="1035" y="180"/>
                  <a:pt x="1026" y="180"/>
                  <a:pt x="1029" y="183"/>
                </a:cubicBezTo>
                <a:cubicBezTo>
                  <a:pt x="1032" y="186"/>
                  <a:pt x="1050" y="183"/>
                  <a:pt x="1050" y="180"/>
                </a:cubicBezTo>
                <a:cubicBezTo>
                  <a:pt x="1050" y="174"/>
                  <a:pt x="1038" y="174"/>
                  <a:pt x="1035" y="177"/>
                </a:cubicBezTo>
                <a:close/>
                <a:moveTo>
                  <a:pt x="339" y="24"/>
                </a:moveTo>
                <a:cubicBezTo>
                  <a:pt x="345" y="27"/>
                  <a:pt x="327" y="27"/>
                  <a:pt x="324" y="30"/>
                </a:cubicBezTo>
                <a:cubicBezTo>
                  <a:pt x="324" y="33"/>
                  <a:pt x="312" y="30"/>
                  <a:pt x="315" y="36"/>
                </a:cubicBezTo>
                <a:cubicBezTo>
                  <a:pt x="315" y="39"/>
                  <a:pt x="333" y="39"/>
                  <a:pt x="333" y="36"/>
                </a:cubicBezTo>
                <a:cubicBezTo>
                  <a:pt x="333" y="33"/>
                  <a:pt x="342" y="36"/>
                  <a:pt x="342" y="33"/>
                </a:cubicBezTo>
                <a:cubicBezTo>
                  <a:pt x="342" y="30"/>
                  <a:pt x="345" y="27"/>
                  <a:pt x="354" y="27"/>
                </a:cubicBezTo>
                <a:cubicBezTo>
                  <a:pt x="366" y="24"/>
                  <a:pt x="366" y="21"/>
                  <a:pt x="357" y="18"/>
                </a:cubicBezTo>
                <a:cubicBezTo>
                  <a:pt x="348" y="15"/>
                  <a:pt x="336" y="21"/>
                  <a:pt x="339" y="24"/>
                </a:cubicBezTo>
                <a:close/>
                <a:moveTo>
                  <a:pt x="384" y="204"/>
                </a:moveTo>
                <a:cubicBezTo>
                  <a:pt x="384" y="207"/>
                  <a:pt x="384" y="210"/>
                  <a:pt x="378" y="210"/>
                </a:cubicBezTo>
                <a:cubicBezTo>
                  <a:pt x="369" y="210"/>
                  <a:pt x="381" y="213"/>
                  <a:pt x="381" y="216"/>
                </a:cubicBezTo>
                <a:cubicBezTo>
                  <a:pt x="381" y="219"/>
                  <a:pt x="375" y="219"/>
                  <a:pt x="375" y="222"/>
                </a:cubicBezTo>
                <a:cubicBezTo>
                  <a:pt x="372" y="228"/>
                  <a:pt x="360" y="222"/>
                  <a:pt x="360" y="231"/>
                </a:cubicBezTo>
                <a:cubicBezTo>
                  <a:pt x="357" y="237"/>
                  <a:pt x="366" y="237"/>
                  <a:pt x="372" y="237"/>
                </a:cubicBezTo>
                <a:cubicBezTo>
                  <a:pt x="375" y="237"/>
                  <a:pt x="369" y="243"/>
                  <a:pt x="372" y="246"/>
                </a:cubicBezTo>
                <a:cubicBezTo>
                  <a:pt x="378" y="249"/>
                  <a:pt x="381" y="249"/>
                  <a:pt x="378" y="243"/>
                </a:cubicBezTo>
                <a:cubicBezTo>
                  <a:pt x="375" y="237"/>
                  <a:pt x="390" y="243"/>
                  <a:pt x="387" y="249"/>
                </a:cubicBezTo>
                <a:cubicBezTo>
                  <a:pt x="381" y="252"/>
                  <a:pt x="393" y="255"/>
                  <a:pt x="402" y="255"/>
                </a:cubicBezTo>
                <a:cubicBezTo>
                  <a:pt x="408" y="258"/>
                  <a:pt x="429" y="261"/>
                  <a:pt x="429" y="255"/>
                </a:cubicBezTo>
                <a:cubicBezTo>
                  <a:pt x="429" y="252"/>
                  <a:pt x="423" y="249"/>
                  <a:pt x="414" y="243"/>
                </a:cubicBezTo>
                <a:cubicBezTo>
                  <a:pt x="408" y="234"/>
                  <a:pt x="402" y="222"/>
                  <a:pt x="411" y="219"/>
                </a:cubicBezTo>
                <a:cubicBezTo>
                  <a:pt x="420" y="213"/>
                  <a:pt x="411" y="210"/>
                  <a:pt x="420" y="204"/>
                </a:cubicBezTo>
                <a:cubicBezTo>
                  <a:pt x="429" y="201"/>
                  <a:pt x="423" y="195"/>
                  <a:pt x="429" y="195"/>
                </a:cubicBezTo>
                <a:cubicBezTo>
                  <a:pt x="435" y="192"/>
                  <a:pt x="429" y="186"/>
                  <a:pt x="435" y="186"/>
                </a:cubicBezTo>
                <a:cubicBezTo>
                  <a:pt x="441" y="186"/>
                  <a:pt x="444" y="177"/>
                  <a:pt x="444" y="174"/>
                </a:cubicBezTo>
                <a:cubicBezTo>
                  <a:pt x="441" y="171"/>
                  <a:pt x="450" y="174"/>
                  <a:pt x="453" y="171"/>
                </a:cubicBezTo>
                <a:cubicBezTo>
                  <a:pt x="456" y="168"/>
                  <a:pt x="465" y="171"/>
                  <a:pt x="468" y="165"/>
                </a:cubicBezTo>
                <a:cubicBezTo>
                  <a:pt x="471" y="159"/>
                  <a:pt x="510" y="147"/>
                  <a:pt x="531" y="141"/>
                </a:cubicBezTo>
                <a:cubicBezTo>
                  <a:pt x="552" y="135"/>
                  <a:pt x="567" y="126"/>
                  <a:pt x="561" y="120"/>
                </a:cubicBezTo>
                <a:cubicBezTo>
                  <a:pt x="552" y="114"/>
                  <a:pt x="531" y="123"/>
                  <a:pt x="525" y="126"/>
                </a:cubicBezTo>
                <a:cubicBezTo>
                  <a:pt x="519" y="132"/>
                  <a:pt x="513" y="129"/>
                  <a:pt x="507" y="132"/>
                </a:cubicBezTo>
                <a:cubicBezTo>
                  <a:pt x="501" y="135"/>
                  <a:pt x="489" y="138"/>
                  <a:pt x="486" y="135"/>
                </a:cubicBezTo>
                <a:cubicBezTo>
                  <a:pt x="480" y="129"/>
                  <a:pt x="471" y="138"/>
                  <a:pt x="468" y="138"/>
                </a:cubicBezTo>
                <a:cubicBezTo>
                  <a:pt x="465" y="138"/>
                  <a:pt x="459" y="141"/>
                  <a:pt x="453" y="141"/>
                </a:cubicBezTo>
                <a:cubicBezTo>
                  <a:pt x="450" y="141"/>
                  <a:pt x="441" y="144"/>
                  <a:pt x="438" y="147"/>
                </a:cubicBezTo>
                <a:cubicBezTo>
                  <a:pt x="438" y="150"/>
                  <a:pt x="432" y="150"/>
                  <a:pt x="432" y="153"/>
                </a:cubicBezTo>
                <a:cubicBezTo>
                  <a:pt x="432" y="156"/>
                  <a:pt x="423" y="159"/>
                  <a:pt x="420" y="156"/>
                </a:cubicBezTo>
                <a:cubicBezTo>
                  <a:pt x="417" y="153"/>
                  <a:pt x="414" y="159"/>
                  <a:pt x="417" y="165"/>
                </a:cubicBezTo>
                <a:cubicBezTo>
                  <a:pt x="423" y="168"/>
                  <a:pt x="411" y="168"/>
                  <a:pt x="411" y="171"/>
                </a:cubicBezTo>
                <a:cubicBezTo>
                  <a:pt x="414" y="174"/>
                  <a:pt x="408" y="177"/>
                  <a:pt x="408" y="180"/>
                </a:cubicBezTo>
                <a:cubicBezTo>
                  <a:pt x="411" y="183"/>
                  <a:pt x="405" y="183"/>
                  <a:pt x="399" y="183"/>
                </a:cubicBezTo>
                <a:cubicBezTo>
                  <a:pt x="393" y="186"/>
                  <a:pt x="390" y="192"/>
                  <a:pt x="399" y="192"/>
                </a:cubicBezTo>
                <a:cubicBezTo>
                  <a:pt x="405" y="192"/>
                  <a:pt x="393" y="192"/>
                  <a:pt x="396" y="198"/>
                </a:cubicBezTo>
                <a:cubicBezTo>
                  <a:pt x="396" y="204"/>
                  <a:pt x="384" y="201"/>
                  <a:pt x="384" y="204"/>
                </a:cubicBezTo>
                <a:close/>
                <a:moveTo>
                  <a:pt x="429" y="30"/>
                </a:moveTo>
                <a:cubicBezTo>
                  <a:pt x="432" y="33"/>
                  <a:pt x="429" y="33"/>
                  <a:pt x="423" y="33"/>
                </a:cubicBezTo>
                <a:cubicBezTo>
                  <a:pt x="414" y="33"/>
                  <a:pt x="411" y="36"/>
                  <a:pt x="414" y="39"/>
                </a:cubicBezTo>
                <a:cubicBezTo>
                  <a:pt x="420" y="42"/>
                  <a:pt x="438" y="42"/>
                  <a:pt x="441" y="39"/>
                </a:cubicBezTo>
                <a:cubicBezTo>
                  <a:pt x="444" y="33"/>
                  <a:pt x="450" y="36"/>
                  <a:pt x="453" y="33"/>
                </a:cubicBezTo>
                <a:cubicBezTo>
                  <a:pt x="453" y="30"/>
                  <a:pt x="429" y="27"/>
                  <a:pt x="429" y="30"/>
                </a:cubicBezTo>
                <a:close/>
                <a:moveTo>
                  <a:pt x="429" y="12"/>
                </a:moveTo>
                <a:cubicBezTo>
                  <a:pt x="438" y="12"/>
                  <a:pt x="435" y="6"/>
                  <a:pt x="441" y="9"/>
                </a:cubicBezTo>
                <a:cubicBezTo>
                  <a:pt x="444" y="9"/>
                  <a:pt x="453" y="9"/>
                  <a:pt x="450" y="6"/>
                </a:cubicBezTo>
                <a:cubicBezTo>
                  <a:pt x="447" y="0"/>
                  <a:pt x="426" y="3"/>
                  <a:pt x="429" y="6"/>
                </a:cubicBezTo>
                <a:cubicBezTo>
                  <a:pt x="432" y="9"/>
                  <a:pt x="414" y="6"/>
                  <a:pt x="414" y="9"/>
                </a:cubicBezTo>
                <a:cubicBezTo>
                  <a:pt x="414" y="9"/>
                  <a:pt x="420" y="12"/>
                  <a:pt x="429" y="12"/>
                </a:cubicBezTo>
                <a:close/>
                <a:moveTo>
                  <a:pt x="486" y="24"/>
                </a:moveTo>
                <a:cubicBezTo>
                  <a:pt x="489" y="21"/>
                  <a:pt x="483" y="21"/>
                  <a:pt x="483" y="18"/>
                </a:cubicBezTo>
                <a:cubicBezTo>
                  <a:pt x="483" y="15"/>
                  <a:pt x="462" y="15"/>
                  <a:pt x="465" y="18"/>
                </a:cubicBezTo>
                <a:cubicBezTo>
                  <a:pt x="465" y="21"/>
                  <a:pt x="450" y="24"/>
                  <a:pt x="456" y="27"/>
                </a:cubicBezTo>
                <a:cubicBezTo>
                  <a:pt x="462" y="33"/>
                  <a:pt x="486" y="27"/>
                  <a:pt x="486" y="24"/>
                </a:cubicBezTo>
                <a:close/>
                <a:moveTo>
                  <a:pt x="387" y="33"/>
                </a:moveTo>
                <a:cubicBezTo>
                  <a:pt x="387" y="30"/>
                  <a:pt x="369" y="36"/>
                  <a:pt x="372" y="36"/>
                </a:cubicBezTo>
                <a:cubicBezTo>
                  <a:pt x="375" y="36"/>
                  <a:pt x="387" y="39"/>
                  <a:pt x="387" y="33"/>
                </a:cubicBezTo>
                <a:close/>
                <a:moveTo>
                  <a:pt x="435" y="18"/>
                </a:moveTo>
                <a:cubicBezTo>
                  <a:pt x="435" y="12"/>
                  <a:pt x="423" y="18"/>
                  <a:pt x="414" y="12"/>
                </a:cubicBezTo>
                <a:cubicBezTo>
                  <a:pt x="405" y="9"/>
                  <a:pt x="402" y="9"/>
                  <a:pt x="408" y="15"/>
                </a:cubicBezTo>
                <a:cubicBezTo>
                  <a:pt x="411" y="18"/>
                  <a:pt x="393" y="18"/>
                  <a:pt x="396" y="21"/>
                </a:cubicBezTo>
                <a:cubicBezTo>
                  <a:pt x="402" y="27"/>
                  <a:pt x="432" y="24"/>
                  <a:pt x="435" y="18"/>
                </a:cubicBezTo>
                <a:close/>
              </a:path>
            </a:pathLst>
          </a:custGeom>
          <a:solidFill>
            <a:srgbClr val="3012B0"/>
          </a:solidFill>
          <a:ln w="6350">
            <a:solidFill>
              <a:srgbClr val="3012B0"/>
            </a:solidFill>
            <a:round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63" name="Freeform 166">
            <a:extLst>
              <a:ext uri="{FF2B5EF4-FFF2-40B4-BE49-F238E27FC236}">
                <a16:creationId xmlns:a16="http://schemas.microsoft.com/office/drawing/2014/main" id="{29F5A73C-F267-45BA-9611-A850BDA12576}"/>
              </a:ext>
            </a:extLst>
          </p:cNvPr>
          <p:cNvSpPr>
            <a:spLocks noEditPoints="1"/>
          </p:cNvSpPr>
          <p:nvPr/>
        </p:nvSpPr>
        <p:spPr bwMode="auto">
          <a:xfrm>
            <a:off x="6337302" y="1149815"/>
            <a:ext cx="4919663" cy="1893888"/>
          </a:xfrm>
          <a:custGeom>
            <a:avLst/>
            <a:gdLst>
              <a:gd name="T0" fmla="*/ 2147483646 w 1926"/>
              <a:gd name="T1" fmla="*/ 2147483646 h 741"/>
              <a:gd name="T2" fmla="*/ 2147483646 w 1926"/>
              <a:gd name="T3" fmla="*/ 2147483646 h 741"/>
              <a:gd name="T4" fmla="*/ 2147483646 w 1926"/>
              <a:gd name="T5" fmla="*/ 2147483646 h 741"/>
              <a:gd name="T6" fmla="*/ 2147483646 w 1926"/>
              <a:gd name="T7" fmla="*/ 2147483646 h 741"/>
              <a:gd name="T8" fmla="*/ 2147483646 w 1926"/>
              <a:gd name="T9" fmla="*/ 2147483646 h 741"/>
              <a:gd name="T10" fmla="*/ 2147483646 w 1926"/>
              <a:gd name="T11" fmla="*/ 2147483646 h 741"/>
              <a:gd name="T12" fmla="*/ 2147483646 w 1926"/>
              <a:gd name="T13" fmla="*/ 2147483646 h 741"/>
              <a:gd name="T14" fmla="*/ 2147483646 w 1926"/>
              <a:gd name="T15" fmla="*/ 2147483646 h 741"/>
              <a:gd name="T16" fmla="*/ 2147483646 w 1926"/>
              <a:gd name="T17" fmla="*/ 2147483646 h 741"/>
              <a:gd name="T18" fmla="*/ 2147483646 w 1926"/>
              <a:gd name="T19" fmla="*/ 2147483646 h 741"/>
              <a:gd name="T20" fmla="*/ 2147483646 w 1926"/>
              <a:gd name="T21" fmla="*/ 2147483646 h 741"/>
              <a:gd name="T22" fmla="*/ 2147483646 w 1926"/>
              <a:gd name="T23" fmla="*/ 2147483646 h 741"/>
              <a:gd name="T24" fmla="*/ 2147483646 w 1926"/>
              <a:gd name="T25" fmla="*/ 2147483646 h 741"/>
              <a:gd name="T26" fmla="*/ 2147483646 w 1926"/>
              <a:gd name="T27" fmla="*/ 2147483646 h 741"/>
              <a:gd name="T28" fmla="*/ 2147483646 w 1926"/>
              <a:gd name="T29" fmla="*/ 2147483646 h 741"/>
              <a:gd name="T30" fmla="*/ 2147483646 w 1926"/>
              <a:gd name="T31" fmla="*/ 2147483646 h 741"/>
              <a:gd name="T32" fmla="*/ 2147483646 w 1926"/>
              <a:gd name="T33" fmla="*/ 2147483646 h 741"/>
              <a:gd name="T34" fmla="*/ 2147483646 w 1926"/>
              <a:gd name="T35" fmla="*/ 2147483646 h 741"/>
              <a:gd name="T36" fmla="*/ 2147483646 w 1926"/>
              <a:gd name="T37" fmla="*/ 2147483646 h 741"/>
              <a:gd name="T38" fmla="*/ 2147483646 w 1926"/>
              <a:gd name="T39" fmla="*/ 2147483646 h 741"/>
              <a:gd name="T40" fmla="*/ 2147483646 w 1926"/>
              <a:gd name="T41" fmla="*/ 2147483646 h 741"/>
              <a:gd name="T42" fmla="*/ 2147483646 w 1926"/>
              <a:gd name="T43" fmla="*/ 2147483646 h 741"/>
              <a:gd name="T44" fmla="*/ 2147483646 w 1926"/>
              <a:gd name="T45" fmla="*/ 2147483646 h 741"/>
              <a:gd name="T46" fmla="*/ 2147483646 w 1926"/>
              <a:gd name="T47" fmla="*/ 2147483646 h 741"/>
              <a:gd name="T48" fmla="*/ 2147483646 w 1926"/>
              <a:gd name="T49" fmla="*/ 2147483646 h 741"/>
              <a:gd name="T50" fmla="*/ 2147483646 w 1926"/>
              <a:gd name="T51" fmla="*/ 2147483646 h 741"/>
              <a:gd name="T52" fmla="*/ 2147483646 w 1926"/>
              <a:gd name="T53" fmla="*/ 2147483646 h 741"/>
              <a:gd name="T54" fmla="*/ 2147483646 w 1926"/>
              <a:gd name="T55" fmla="*/ 2147483646 h 741"/>
              <a:gd name="T56" fmla="*/ 2147483646 w 1926"/>
              <a:gd name="T57" fmla="*/ 2147483646 h 741"/>
              <a:gd name="T58" fmla="*/ 2147483646 w 1926"/>
              <a:gd name="T59" fmla="*/ 2147483646 h 741"/>
              <a:gd name="T60" fmla="*/ 2147483646 w 1926"/>
              <a:gd name="T61" fmla="*/ 2147483646 h 741"/>
              <a:gd name="T62" fmla="*/ 2147483646 w 1926"/>
              <a:gd name="T63" fmla="*/ 2147483646 h 741"/>
              <a:gd name="T64" fmla="*/ 2147483646 w 1926"/>
              <a:gd name="T65" fmla="*/ 2147483646 h 741"/>
              <a:gd name="T66" fmla="*/ 2147483646 w 1926"/>
              <a:gd name="T67" fmla="*/ 2147483646 h 741"/>
              <a:gd name="T68" fmla="*/ 2147483646 w 1926"/>
              <a:gd name="T69" fmla="*/ 2147483646 h 741"/>
              <a:gd name="T70" fmla="*/ 2147483646 w 1926"/>
              <a:gd name="T71" fmla="*/ 2147483646 h 741"/>
              <a:gd name="T72" fmla="*/ 2147483646 w 1926"/>
              <a:gd name="T73" fmla="*/ 2147483646 h 741"/>
              <a:gd name="T74" fmla="*/ 2147483646 w 1926"/>
              <a:gd name="T75" fmla="*/ 2147483646 h 741"/>
              <a:gd name="T76" fmla="*/ 2147483646 w 1926"/>
              <a:gd name="T77" fmla="*/ 2147483646 h 741"/>
              <a:gd name="T78" fmla="*/ 2147483646 w 1926"/>
              <a:gd name="T79" fmla="*/ 2147483646 h 741"/>
              <a:gd name="T80" fmla="*/ 2147483646 w 1926"/>
              <a:gd name="T81" fmla="*/ 2147483646 h 741"/>
              <a:gd name="T82" fmla="*/ 2147483646 w 1926"/>
              <a:gd name="T83" fmla="*/ 2147483646 h 741"/>
              <a:gd name="T84" fmla="*/ 2147483646 w 1926"/>
              <a:gd name="T85" fmla="*/ 2147483646 h 741"/>
              <a:gd name="T86" fmla="*/ 2147483646 w 1926"/>
              <a:gd name="T87" fmla="*/ 2147483646 h 741"/>
              <a:gd name="T88" fmla="*/ 2147483646 w 1926"/>
              <a:gd name="T89" fmla="*/ 2147483646 h 741"/>
              <a:gd name="T90" fmla="*/ 2147483646 w 1926"/>
              <a:gd name="T91" fmla="*/ 2147483646 h 741"/>
              <a:gd name="T92" fmla="*/ 2147483646 w 1926"/>
              <a:gd name="T93" fmla="*/ 2147483646 h 741"/>
              <a:gd name="T94" fmla="*/ 2147483646 w 1926"/>
              <a:gd name="T95" fmla="*/ 2147483646 h 741"/>
              <a:gd name="T96" fmla="*/ 2147483646 w 1926"/>
              <a:gd name="T97" fmla="*/ 2147483646 h 741"/>
              <a:gd name="T98" fmla="*/ 2147483646 w 1926"/>
              <a:gd name="T99" fmla="*/ 2147483646 h 741"/>
              <a:gd name="T100" fmla="*/ 2147483646 w 1926"/>
              <a:gd name="T101" fmla="*/ 2147483646 h 741"/>
              <a:gd name="T102" fmla="*/ 2147483646 w 1926"/>
              <a:gd name="T103" fmla="*/ 2147483646 h 741"/>
              <a:gd name="T104" fmla="*/ 2147483646 w 1926"/>
              <a:gd name="T105" fmla="*/ 2147483646 h 741"/>
              <a:gd name="T106" fmla="*/ 2147483646 w 1926"/>
              <a:gd name="T107" fmla="*/ 2147483646 h 741"/>
              <a:gd name="T108" fmla="*/ 2147483646 w 1926"/>
              <a:gd name="T109" fmla="*/ 2147483646 h 741"/>
              <a:gd name="T110" fmla="*/ 2147483646 w 1926"/>
              <a:gd name="T111" fmla="*/ 2147483646 h 741"/>
              <a:gd name="T112" fmla="*/ 2147483646 w 1926"/>
              <a:gd name="T113" fmla="*/ 2147483646 h 741"/>
              <a:gd name="T114" fmla="*/ 2147483646 w 1926"/>
              <a:gd name="T115" fmla="*/ 2147483646 h 741"/>
              <a:gd name="T116" fmla="*/ 2147483646 w 1926"/>
              <a:gd name="T117" fmla="*/ 2147483646 h 741"/>
              <a:gd name="T118" fmla="*/ 2147483646 w 1926"/>
              <a:gd name="T119" fmla="*/ 2147483646 h 741"/>
              <a:gd name="T120" fmla="*/ 2147483646 w 1926"/>
              <a:gd name="T121" fmla="*/ 2147483646 h 741"/>
              <a:gd name="T122" fmla="*/ 2147483646 w 1926"/>
              <a:gd name="T123" fmla="*/ 2147483646 h 74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926" h="741">
                <a:moveTo>
                  <a:pt x="30" y="534"/>
                </a:moveTo>
                <a:cubicBezTo>
                  <a:pt x="27" y="537"/>
                  <a:pt x="24" y="534"/>
                  <a:pt x="24" y="534"/>
                </a:cubicBezTo>
                <a:cubicBezTo>
                  <a:pt x="21" y="531"/>
                  <a:pt x="18" y="531"/>
                  <a:pt x="15" y="531"/>
                </a:cubicBezTo>
                <a:cubicBezTo>
                  <a:pt x="15" y="534"/>
                  <a:pt x="18" y="534"/>
                  <a:pt x="18" y="534"/>
                </a:cubicBezTo>
                <a:cubicBezTo>
                  <a:pt x="18" y="537"/>
                  <a:pt x="12" y="537"/>
                  <a:pt x="15" y="540"/>
                </a:cubicBezTo>
                <a:cubicBezTo>
                  <a:pt x="15" y="543"/>
                  <a:pt x="9" y="543"/>
                  <a:pt x="9" y="540"/>
                </a:cubicBezTo>
                <a:cubicBezTo>
                  <a:pt x="9" y="537"/>
                  <a:pt x="0" y="537"/>
                  <a:pt x="0" y="540"/>
                </a:cubicBezTo>
                <a:cubicBezTo>
                  <a:pt x="0" y="543"/>
                  <a:pt x="0" y="543"/>
                  <a:pt x="0" y="543"/>
                </a:cubicBezTo>
                <a:cubicBezTo>
                  <a:pt x="3" y="543"/>
                  <a:pt x="6" y="546"/>
                  <a:pt x="6" y="546"/>
                </a:cubicBezTo>
                <a:cubicBezTo>
                  <a:pt x="6" y="546"/>
                  <a:pt x="27" y="549"/>
                  <a:pt x="36" y="546"/>
                </a:cubicBezTo>
                <a:cubicBezTo>
                  <a:pt x="36" y="540"/>
                  <a:pt x="36" y="540"/>
                  <a:pt x="36" y="540"/>
                </a:cubicBezTo>
                <a:cubicBezTo>
                  <a:pt x="36" y="537"/>
                  <a:pt x="30" y="534"/>
                  <a:pt x="30" y="534"/>
                </a:cubicBezTo>
                <a:close/>
                <a:moveTo>
                  <a:pt x="891" y="93"/>
                </a:moveTo>
                <a:cubicBezTo>
                  <a:pt x="897" y="96"/>
                  <a:pt x="912" y="90"/>
                  <a:pt x="921" y="90"/>
                </a:cubicBezTo>
                <a:cubicBezTo>
                  <a:pt x="930" y="90"/>
                  <a:pt x="960" y="84"/>
                  <a:pt x="960" y="78"/>
                </a:cubicBezTo>
                <a:cubicBezTo>
                  <a:pt x="960" y="72"/>
                  <a:pt x="951" y="72"/>
                  <a:pt x="945" y="69"/>
                </a:cubicBezTo>
                <a:cubicBezTo>
                  <a:pt x="942" y="63"/>
                  <a:pt x="933" y="66"/>
                  <a:pt x="930" y="72"/>
                </a:cubicBezTo>
                <a:cubicBezTo>
                  <a:pt x="927" y="75"/>
                  <a:pt x="924" y="72"/>
                  <a:pt x="930" y="66"/>
                </a:cubicBezTo>
                <a:cubicBezTo>
                  <a:pt x="936" y="60"/>
                  <a:pt x="924" y="54"/>
                  <a:pt x="924" y="57"/>
                </a:cubicBezTo>
                <a:cubicBezTo>
                  <a:pt x="924" y="63"/>
                  <a:pt x="912" y="57"/>
                  <a:pt x="912" y="63"/>
                </a:cubicBezTo>
                <a:cubicBezTo>
                  <a:pt x="912" y="66"/>
                  <a:pt x="909" y="66"/>
                  <a:pt x="909" y="72"/>
                </a:cubicBezTo>
                <a:cubicBezTo>
                  <a:pt x="909" y="75"/>
                  <a:pt x="900" y="69"/>
                  <a:pt x="900" y="78"/>
                </a:cubicBezTo>
                <a:cubicBezTo>
                  <a:pt x="900" y="87"/>
                  <a:pt x="888" y="90"/>
                  <a:pt x="891" y="93"/>
                </a:cubicBezTo>
                <a:close/>
                <a:moveTo>
                  <a:pt x="840" y="45"/>
                </a:moveTo>
                <a:cubicBezTo>
                  <a:pt x="840" y="51"/>
                  <a:pt x="828" y="54"/>
                  <a:pt x="831" y="57"/>
                </a:cubicBezTo>
                <a:cubicBezTo>
                  <a:pt x="834" y="60"/>
                  <a:pt x="837" y="57"/>
                  <a:pt x="840" y="60"/>
                </a:cubicBezTo>
                <a:cubicBezTo>
                  <a:pt x="843" y="60"/>
                  <a:pt x="846" y="69"/>
                  <a:pt x="852" y="66"/>
                </a:cubicBezTo>
                <a:cubicBezTo>
                  <a:pt x="858" y="66"/>
                  <a:pt x="873" y="72"/>
                  <a:pt x="885" y="72"/>
                </a:cubicBezTo>
                <a:cubicBezTo>
                  <a:pt x="894" y="72"/>
                  <a:pt x="894" y="66"/>
                  <a:pt x="891" y="66"/>
                </a:cubicBezTo>
                <a:cubicBezTo>
                  <a:pt x="888" y="63"/>
                  <a:pt x="891" y="60"/>
                  <a:pt x="897" y="51"/>
                </a:cubicBezTo>
                <a:cubicBezTo>
                  <a:pt x="903" y="45"/>
                  <a:pt x="879" y="39"/>
                  <a:pt x="879" y="45"/>
                </a:cubicBezTo>
                <a:cubicBezTo>
                  <a:pt x="879" y="51"/>
                  <a:pt x="873" y="42"/>
                  <a:pt x="870" y="39"/>
                </a:cubicBezTo>
                <a:cubicBezTo>
                  <a:pt x="870" y="36"/>
                  <a:pt x="840" y="42"/>
                  <a:pt x="840" y="45"/>
                </a:cubicBezTo>
                <a:close/>
                <a:moveTo>
                  <a:pt x="822" y="36"/>
                </a:moveTo>
                <a:cubicBezTo>
                  <a:pt x="828" y="39"/>
                  <a:pt x="825" y="42"/>
                  <a:pt x="819" y="42"/>
                </a:cubicBezTo>
                <a:cubicBezTo>
                  <a:pt x="813" y="42"/>
                  <a:pt x="807" y="42"/>
                  <a:pt x="813" y="45"/>
                </a:cubicBezTo>
                <a:cubicBezTo>
                  <a:pt x="816" y="48"/>
                  <a:pt x="816" y="51"/>
                  <a:pt x="822" y="51"/>
                </a:cubicBezTo>
                <a:cubicBezTo>
                  <a:pt x="828" y="54"/>
                  <a:pt x="837" y="48"/>
                  <a:pt x="834" y="45"/>
                </a:cubicBezTo>
                <a:cubicBezTo>
                  <a:pt x="834" y="39"/>
                  <a:pt x="858" y="36"/>
                  <a:pt x="867" y="36"/>
                </a:cubicBezTo>
                <a:cubicBezTo>
                  <a:pt x="873" y="33"/>
                  <a:pt x="861" y="27"/>
                  <a:pt x="870" y="24"/>
                </a:cubicBezTo>
                <a:cubicBezTo>
                  <a:pt x="876" y="24"/>
                  <a:pt x="873" y="21"/>
                  <a:pt x="864" y="21"/>
                </a:cubicBezTo>
                <a:cubicBezTo>
                  <a:pt x="855" y="18"/>
                  <a:pt x="858" y="12"/>
                  <a:pt x="855" y="9"/>
                </a:cubicBezTo>
                <a:cubicBezTo>
                  <a:pt x="852" y="6"/>
                  <a:pt x="852" y="12"/>
                  <a:pt x="840" y="15"/>
                </a:cubicBezTo>
                <a:cubicBezTo>
                  <a:pt x="828" y="15"/>
                  <a:pt x="822" y="18"/>
                  <a:pt x="828" y="21"/>
                </a:cubicBezTo>
                <a:cubicBezTo>
                  <a:pt x="831" y="24"/>
                  <a:pt x="828" y="30"/>
                  <a:pt x="822" y="30"/>
                </a:cubicBezTo>
                <a:cubicBezTo>
                  <a:pt x="816" y="30"/>
                  <a:pt x="816" y="33"/>
                  <a:pt x="822" y="36"/>
                </a:cubicBezTo>
                <a:close/>
                <a:moveTo>
                  <a:pt x="672" y="213"/>
                </a:moveTo>
                <a:cubicBezTo>
                  <a:pt x="678" y="216"/>
                  <a:pt x="684" y="213"/>
                  <a:pt x="681" y="210"/>
                </a:cubicBezTo>
                <a:cubicBezTo>
                  <a:pt x="681" y="204"/>
                  <a:pt x="669" y="210"/>
                  <a:pt x="672" y="213"/>
                </a:cubicBezTo>
                <a:close/>
                <a:moveTo>
                  <a:pt x="813" y="12"/>
                </a:moveTo>
                <a:cubicBezTo>
                  <a:pt x="816" y="9"/>
                  <a:pt x="792" y="9"/>
                  <a:pt x="798" y="15"/>
                </a:cubicBezTo>
                <a:cubicBezTo>
                  <a:pt x="801" y="18"/>
                  <a:pt x="813" y="18"/>
                  <a:pt x="813" y="12"/>
                </a:cubicBezTo>
                <a:close/>
                <a:moveTo>
                  <a:pt x="1422" y="162"/>
                </a:moveTo>
                <a:cubicBezTo>
                  <a:pt x="1431" y="162"/>
                  <a:pt x="1434" y="171"/>
                  <a:pt x="1449" y="171"/>
                </a:cubicBezTo>
                <a:cubicBezTo>
                  <a:pt x="1464" y="171"/>
                  <a:pt x="1476" y="168"/>
                  <a:pt x="1476" y="165"/>
                </a:cubicBezTo>
                <a:cubicBezTo>
                  <a:pt x="1476" y="162"/>
                  <a:pt x="1464" y="156"/>
                  <a:pt x="1458" y="159"/>
                </a:cubicBezTo>
                <a:cubicBezTo>
                  <a:pt x="1455" y="162"/>
                  <a:pt x="1452" y="156"/>
                  <a:pt x="1446" y="156"/>
                </a:cubicBezTo>
                <a:cubicBezTo>
                  <a:pt x="1440" y="159"/>
                  <a:pt x="1434" y="159"/>
                  <a:pt x="1431" y="153"/>
                </a:cubicBezTo>
                <a:cubicBezTo>
                  <a:pt x="1428" y="150"/>
                  <a:pt x="1419" y="162"/>
                  <a:pt x="1422" y="162"/>
                </a:cubicBezTo>
                <a:close/>
                <a:moveTo>
                  <a:pt x="1794" y="255"/>
                </a:moveTo>
                <a:cubicBezTo>
                  <a:pt x="1800" y="258"/>
                  <a:pt x="1806" y="252"/>
                  <a:pt x="1812" y="255"/>
                </a:cubicBezTo>
                <a:cubicBezTo>
                  <a:pt x="1815" y="258"/>
                  <a:pt x="1830" y="252"/>
                  <a:pt x="1833" y="252"/>
                </a:cubicBezTo>
                <a:cubicBezTo>
                  <a:pt x="1839" y="252"/>
                  <a:pt x="1836" y="243"/>
                  <a:pt x="1821" y="243"/>
                </a:cubicBezTo>
                <a:cubicBezTo>
                  <a:pt x="1806" y="240"/>
                  <a:pt x="1788" y="252"/>
                  <a:pt x="1794" y="255"/>
                </a:cubicBezTo>
                <a:close/>
                <a:moveTo>
                  <a:pt x="513" y="21"/>
                </a:moveTo>
                <a:cubicBezTo>
                  <a:pt x="525" y="21"/>
                  <a:pt x="525" y="15"/>
                  <a:pt x="516" y="12"/>
                </a:cubicBezTo>
                <a:cubicBezTo>
                  <a:pt x="510" y="12"/>
                  <a:pt x="510" y="15"/>
                  <a:pt x="507" y="15"/>
                </a:cubicBezTo>
                <a:cubicBezTo>
                  <a:pt x="504" y="15"/>
                  <a:pt x="489" y="18"/>
                  <a:pt x="492" y="21"/>
                </a:cubicBezTo>
                <a:cubicBezTo>
                  <a:pt x="495" y="24"/>
                  <a:pt x="504" y="24"/>
                  <a:pt x="513" y="21"/>
                </a:cubicBezTo>
                <a:close/>
                <a:moveTo>
                  <a:pt x="1323" y="162"/>
                </a:moveTo>
                <a:cubicBezTo>
                  <a:pt x="1326" y="165"/>
                  <a:pt x="1329" y="168"/>
                  <a:pt x="1332" y="168"/>
                </a:cubicBezTo>
                <a:cubicBezTo>
                  <a:pt x="1332" y="171"/>
                  <a:pt x="1344" y="168"/>
                  <a:pt x="1347" y="168"/>
                </a:cubicBezTo>
                <a:cubicBezTo>
                  <a:pt x="1350" y="165"/>
                  <a:pt x="1353" y="174"/>
                  <a:pt x="1359" y="168"/>
                </a:cubicBezTo>
                <a:cubicBezTo>
                  <a:pt x="1365" y="165"/>
                  <a:pt x="1371" y="168"/>
                  <a:pt x="1377" y="168"/>
                </a:cubicBezTo>
                <a:cubicBezTo>
                  <a:pt x="1386" y="168"/>
                  <a:pt x="1377" y="159"/>
                  <a:pt x="1377" y="153"/>
                </a:cubicBezTo>
                <a:cubicBezTo>
                  <a:pt x="1377" y="150"/>
                  <a:pt x="1386" y="153"/>
                  <a:pt x="1383" y="156"/>
                </a:cubicBezTo>
                <a:cubicBezTo>
                  <a:pt x="1380" y="159"/>
                  <a:pt x="1386" y="168"/>
                  <a:pt x="1398" y="165"/>
                </a:cubicBezTo>
                <a:cubicBezTo>
                  <a:pt x="1407" y="165"/>
                  <a:pt x="1401" y="159"/>
                  <a:pt x="1407" y="156"/>
                </a:cubicBezTo>
                <a:cubicBezTo>
                  <a:pt x="1410" y="153"/>
                  <a:pt x="1410" y="150"/>
                  <a:pt x="1404" y="147"/>
                </a:cubicBezTo>
                <a:cubicBezTo>
                  <a:pt x="1395" y="141"/>
                  <a:pt x="1386" y="144"/>
                  <a:pt x="1377" y="141"/>
                </a:cubicBezTo>
                <a:cubicBezTo>
                  <a:pt x="1371" y="138"/>
                  <a:pt x="1362" y="138"/>
                  <a:pt x="1362" y="147"/>
                </a:cubicBezTo>
                <a:cubicBezTo>
                  <a:pt x="1362" y="153"/>
                  <a:pt x="1347" y="138"/>
                  <a:pt x="1341" y="135"/>
                </a:cubicBezTo>
                <a:cubicBezTo>
                  <a:pt x="1332" y="132"/>
                  <a:pt x="1311" y="156"/>
                  <a:pt x="1323" y="162"/>
                </a:cubicBezTo>
                <a:close/>
                <a:moveTo>
                  <a:pt x="1392" y="204"/>
                </a:moveTo>
                <a:cubicBezTo>
                  <a:pt x="1398" y="204"/>
                  <a:pt x="1386" y="192"/>
                  <a:pt x="1377" y="192"/>
                </a:cubicBezTo>
                <a:cubicBezTo>
                  <a:pt x="1365" y="189"/>
                  <a:pt x="1356" y="198"/>
                  <a:pt x="1359" y="198"/>
                </a:cubicBezTo>
                <a:cubicBezTo>
                  <a:pt x="1362" y="204"/>
                  <a:pt x="1386" y="207"/>
                  <a:pt x="1392" y="204"/>
                </a:cubicBezTo>
                <a:close/>
                <a:moveTo>
                  <a:pt x="1365" y="183"/>
                </a:moveTo>
                <a:cubicBezTo>
                  <a:pt x="1365" y="177"/>
                  <a:pt x="1347" y="183"/>
                  <a:pt x="1353" y="186"/>
                </a:cubicBezTo>
                <a:cubicBezTo>
                  <a:pt x="1359" y="189"/>
                  <a:pt x="1365" y="189"/>
                  <a:pt x="1365" y="183"/>
                </a:cubicBezTo>
                <a:close/>
                <a:moveTo>
                  <a:pt x="576" y="207"/>
                </a:moveTo>
                <a:cubicBezTo>
                  <a:pt x="579" y="207"/>
                  <a:pt x="591" y="207"/>
                  <a:pt x="594" y="204"/>
                </a:cubicBezTo>
                <a:cubicBezTo>
                  <a:pt x="594" y="201"/>
                  <a:pt x="588" y="198"/>
                  <a:pt x="582" y="198"/>
                </a:cubicBezTo>
                <a:cubicBezTo>
                  <a:pt x="573" y="198"/>
                  <a:pt x="573" y="207"/>
                  <a:pt x="576" y="207"/>
                </a:cubicBezTo>
                <a:close/>
                <a:moveTo>
                  <a:pt x="309" y="27"/>
                </a:moveTo>
                <a:cubicBezTo>
                  <a:pt x="318" y="18"/>
                  <a:pt x="327" y="27"/>
                  <a:pt x="327" y="24"/>
                </a:cubicBezTo>
                <a:cubicBezTo>
                  <a:pt x="330" y="18"/>
                  <a:pt x="315" y="18"/>
                  <a:pt x="309" y="21"/>
                </a:cubicBezTo>
                <a:cubicBezTo>
                  <a:pt x="303" y="24"/>
                  <a:pt x="288" y="21"/>
                  <a:pt x="291" y="27"/>
                </a:cubicBezTo>
                <a:cubicBezTo>
                  <a:pt x="291" y="27"/>
                  <a:pt x="300" y="33"/>
                  <a:pt x="309" y="27"/>
                </a:cubicBezTo>
                <a:close/>
                <a:moveTo>
                  <a:pt x="1389" y="591"/>
                </a:moveTo>
                <a:cubicBezTo>
                  <a:pt x="1386" y="579"/>
                  <a:pt x="1395" y="570"/>
                  <a:pt x="1386" y="567"/>
                </a:cubicBezTo>
                <a:cubicBezTo>
                  <a:pt x="1380" y="561"/>
                  <a:pt x="1383" y="549"/>
                  <a:pt x="1380" y="552"/>
                </a:cubicBezTo>
                <a:cubicBezTo>
                  <a:pt x="1377" y="555"/>
                  <a:pt x="1380" y="564"/>
                  <a:pt x="1374" y="564"/>
                </a:cubicBezTo>
                <a:cubicBezTo>
                  <a:pt x="1368" y="564"/>
                  <a:pt x="1374" y="570"/>
                  <a:pt x="1371" y="576"/>
                </a:cubicBezTo>
                <a:cubicBezTo>
                  <a:pt x="1371" y="582"/>
                  <a:pt x="1374" y="594"/>
                  <a:pt x="1377" y="600"/>
                </a:cubicBezTo>
                <a:cubicBezTo>
                  <a:pt x="1380" y="606"/>
                  <a:pt x="1371" y="636"/>
                  <a:pt x="1374" y="642"/>
                </a:cubicBezTo>
                <a:cubicBezTo>
                  <a:pt x="1377" y="648"/>
                  <a:pt x="1371" y="672"/>
                  <a:pt x="1374" y="675"/>
                </a:cubicBezTo>
                <a:cubicBezTo>
                  <a:pt x="1377" y="678"/>
                  <a:pt x="1374" y="666"/>
                  <a:pt x="1380" y="666"/>
                </a:cubicBezTo>
                <a:cubicBezTo>
                  <a:pt x="1386" y="666"/>
                  <a:pt x="1386" y="672"/>
                  <a:pt x="1389" y="675"/>
                </a:cubicBezTo>
                <a:cubicBezTo>
                  <a:pt x="1395" y="675"/>
                  <a:pt x="1392" y="663"/>
                  <a:pt x="1389" y="666"/>
                </a:cubicBezTo>
                <a:cubicBezTo>
                  <a:pt x="1386" y="666"/>
                  <a:pt x="1383" y="657"/>
                  <a:pt x="1380" y="651"/>
                </a:cubicBezTo>
                <a:cubicBezTo>
                  <a:pt x="1380" y="645"/>
                  <a:pt x="1383" y="639"/>
                  <a:pt x="1383" y="633"/>
                </a:cubicBezTo>
                <a:cubicBezTo>
                  <a:pt x="1383" y="627"/>
                  <a:pt x="1392" y="627"/>
                  <a:pt x="1398" y="633"/>
                </a:cubicBezTo>
                <a:cubicBezTo>
                  <a:pt x="1401" y="636"/>
                  <a:pt x="1404" y="633"/>
                  <a:pt x="1401" y="630"/>
                </a:cubicBezTo>
                <a:cubicBezTo>
                  <a:pt x="1398" y="627"/>
                  <a:pt x="1392" y="600"/>
                  <a:pt x="1389" y="591"/>
                </a:cubicBezTo>
                <a:close/>
                <a:moveTo>
                  <a:pt x="327" y="294"/>
                </a:moveTo>
                <a:cubicBezTo>
                  <a:pt x="336" y="300"/>
                  <a:pt x="342" y="288"/>
                  <a:pt x="348" y="288"/>
                </a:cubicBezTo>
                <a:cubicBezTo>
                  <a:pt x="351" y="288"/>
                  <a:pt x="345" y="282"/>
                  <a:pt x="336" y="282"/>
                </a:cubicBezTo>
                <a:cubicBezTo>
                  <a:pt x="330" y="279"/>
                  <a:pt x="318" y="285"/>
                  <a:pt x="327" y="294"/>
                </a:cubicBezTo>
                <a:close/>
                <a:moveTo>
                  <a:pt x="1923" y="348"/>
                </a:moveTo>
                <a:cubicBezTo>
                  <a:pt x="1920" y="348"/>
                  <a:pt x="1908" y="342"/>
                  <a:pt x="1905" y="339"/>
                </a:cubicBezTo>
                <a:cubicBezTo>
                  <a:pt x="1905" y="333"/>
                  <a:pt x="1890" y="333"/>
                  <a:pt x="1890" y="333"/>
                </a:cubicBezTo>
                <a:cubicBezTo>
                  <a:pt x="1890" y="336"/>
                  <a:pt x="1887" y="333"/>
                  <a:pt x="1887" y="330"/>
                </a:cubicBezTo>
                <a:cubicBezTo>
                  <a:pt x="1884" y="330"/>
                  <a:pt x="1872" y="330"/>
                  <a:pt x="1872" y="330"/>
                </a:cubicBezTo>
                <a:cubicBezTo>
                  <a:pt x="1872" y="333"/>
                  <a:pt x="1875" y="333"/>
                  <a:pt x="1875" y="336"/>
                </a:cubicBezTo>
                <a:cubicBezTo>
                  <a:pt x="1878" y="339"/>
                  <a:pt x="1872" y="339"/>
                  <a:pt x="1875" y="342"/>
                </a:cubicBezTo>
                <a:cubicBezTo>
                  <a:pt x="1875" y="345"/>
                  <a:pt x="1869" y="342"/>
                  <a:pt x="1866" y="339"/>
                </a:cubicBezTo>
                <a:cubicBezTo>
                  <a:pt x="1866" y="339"/>
                  <a:pt x="1866" y="333"/>
                  <a:pt x="1866" y="330"/>
                </a:cubicBezTo>
                <a:cubicBezTo>
                  <a:pt x="1866" y="324"/>
                  <a:pt x="1863" y="327"/>
                  <a:pt x="1863" y="324"/>
                </a:cubicBezTo>
                <a:cubicBezTo>
                  <a:pt x="1863" y="318"/>
                  <a:pt x="1848" y="312"/>
                  <a:pt x="1842" y="309"/>
                </a:cubicBezTo>
                <a:cubicBezTo>
                  <a:pt x="1833" y="306"/>
                  <a:pt x="1827" y="306"/>
                  <a:pt x="1824" y="303"/>
                </a:cubicBezTo>
                <a:cubicBezTo>
                  <a:pt x="1821" y="297"/>
                  <a:pt x="1809" y="297"/>
                  <a:pt x="1806" y="294"/>
                </a:cubicBezTo>
                <a:cubicBezTo>
                  <a:pt x="1803" y="288"/>
                  <a:pt x="1782" y="282"/>
                  <a:pt x="1776" y="279"/>
                </a:cubicBezTo>
                <a:cubicBezTo>
                  <a:pt x="1767" y="279"/>
                  <a:pt x="1767" y="276"/>
                  <a:pt x="1764" y="276"/>
                </a:cubicBezTo>
                <a:cubicBezTo>
                  <a:pt x="1761" y="276"/>
                  <a:pt x="1743" y="276"/>
                  <a:pt x="1737" y="276"/>
                </a:cubicBezTo>
                <a:cubicBezTo>
                  <a:pt x="1731" y="273"/>
                  <a:pt x="1731" y="279"/>
                  <a:pt x="1728" y="276"/>
                </a:cubicBezTo>
                <a:cubicBezTo>
                  <a:pt x="1725" y="276"/>
                  <a:pt x="1704" y="267"/>
                  <a:pt x="1701" y="270"/>
                </a:cubicBezTo>
                <a:cubicBezTo>
                  <a:pt x="1698" y="273"/>
                  <a:pt x="1701" y="276"/>
                  <a:pt x="1698" y="279"/>
                </a:cubicBezTo>
                <a:cubicBezTo>
                  <a:pt x="1695" y="279"/>
                  <a:pt x="1698" y="282"/>
                  <a:pt x="1704" y="288"/>
                </a:cubicBezTo>
                <a:cubicBezTo>
                  <a:pt x="1710" y="291"/>
                  <a:pt x="1704" y="297"/>
                  <a:pt x="1701" y="297"/>
                </a:cubicBezTo>
                <a:cubicBezTo>
                  <a:pt x="1695" y="300"/>
                  <a:pt x="1686" y="297"/>
                  <a:pt x="1686" y="291"/>
                </a:cubicBezTo>
                <a:cubicBezTo>
                  <a:pt x="1683" y="288"/>
                  <a:pt x="1677" y="291"/>
                  <a:pt x="1674" y="285"/>
                </a:cubicBezTo>
                <a:cubicBezTo>
                  <a:pt x="1671" y="279"/>
                  <a:pt x="1677" y="279"/>
                  <a:pt x="1680" y="282"/>
                </a:cubicBezTo>
                <a:cubicBezTo>
                  <a:pt x="1683" y="285"/>
                  <a:pt x="1686" y="282"/>
                  <a:pt x="1689" y="279"/>
                </a:cubicBezTo>
                <a:cubicBezTo>
                  <a:pt x="1689" y="276"/>
                  <a:pt x="1680" y="273"/>
                  <a:pt x="1674" y="273"/>
                </a:cubicBezTo>
                <a:cubicBezTo>
                  <a:pt x="1668" y="273"/>
                  <a:pt x="1665" y="279"/>
                  <a:pt x="1659" y="282"/>
                </a:cubicBezTo>
                <a:cubicBezTo>
                  <a:pt x="1656" y="285"/>
                  <a:pt x="1635" y="282"/>
                  <a:pt x="1632" y="279"/>
                </a:cubicBezTo>
                <a:cubicBezTo>
                  <a:pt x="1629" y="279"/>
                  <a:pt x="1602" y="279"/>
                  <a:pt x="1599" y="282"/>
                </a:cubicBezTo>
                <a:cubicBezTo>
                  <a:pt x="1596" y="285"/>
                  <a:pt x="1596" y="291"/>
                  <a:pt x="1596" y="294"/>
                </a:cubicBezTo>
                <a:cubicBezTo>
                  <a:pt x="1593" y="294"/>
                  <a:pt x="1593" y="285"/>
                  <a:pt x="1593" y="282"/>
                </a:cubicBezTo>
                <a:cubicBezTo>
                  <a:pt x="1593" y="279"/>
                  <a:pt x="1590" y="279"/>
                  <a:pt x="1584" y="279"/>
                </a:cubicBezTo>
                <a:cubicBezTo>
                  <a:pt x="1578" y="279"/>
                  <a:pt x="1575" y="279"/>
                  <a:pt x="1578" y="276"/>
                </a:cubicBezTo>
                <a:cubicBezTo>
                  <a:pt x="1581" y="273"/>
                  <a:pt x="1575" y="273"/>
                  <a:pt x="1581" y="270"/>
                </a:cubicBezTo>
                <a:cubicBezTo>
                  <a:pt x="1584" y="267"/>
                  <a:pt x="1572" y="258"/>
                  <a:pt x="1563" y="252"/>
                </a:cubicBezTo>
                <a:cubicBezTo>
                  <a:pt x="1551" y="249"/>
                  <a:pt x="1527" y="252"/>
                  <a:pt x="1518" y="252"/>
                </a:cubicBezTo>
                <a:cubicBezTo>
                  <a:pt x="1512" y="255"/>
                  <a:pt x="1500" y="255"/>
                  <a:pt x="1494" y="255"/>
                </a:cubicBezTo>
                <a:cubicBezTo>
                  <a:pt x="1485" y="255"/>
                  <a:pt x="1491" y="252"/>
                  <a:pt x="1491" y="249"/>
                </a:cubicBezTo>
                <a:cubicBezTo>
                  <a:pt x="1488" y="246"/>
                  <a:pt x="1476" y="243"/>
                  <a:pt x="1476" y="246"/>
                </a:cubicBezTo>
                <a:cubicBezTo>
                  <a:pt x="1473" y="249"/>
                  <a:pt x="1470" y="246"/>
                  <a:pt x="1470" y="243"/>
                </a:cubicBezTo>
                <a:cubicBezTo>
                  <a:pt x="1470" y="243"/>
                  <a:pt x="1461" y="237"/>
                  <a:pt x="1458" y="240"/>
                </a:cubicBezTo>
                <a:cubicBezTo>
                  <a:pt x="1452" y="240"/>
                  <a:pt x="1452" y="234"/>
                  <a:pt x="1455" y="234"/>
                </a:cubicBezTo>
                <a:cubicBezTo>
                  <a:pt x="1461" y="234"/>
                  <a:pt x="1467" y="237"/>
                  <a:pt x="1464" y="231"/>
                </a:cubicBezTo>
                <a:cubicBezTo>
                  <a:pt x="1461" y="225"/>
                  <a:pt x="1431" y="225"/>
                  <a:pt x="1428" y="225"/>
                </a:cubicBezTo>
                <a:cubicBezTo>
                  <a:pt x="1425" y="225"/>
                  <a:pt x="1428" y="231"/>
                  <a:pt x="1422" y="237"/>
                </a:cubicBezTo>
                <a:cubicBezTo>
                  <a:pt x="1416" y="243"/>
                  <a:pt x="1410" y="237"/>
                  <a:pt x="1410" y="234"/>
                </a:cubicBezTo>
                <a:cubicBezTo>
                  <a:pt x="1410" y="231"/>
                  <a:pt x="1419" y="231"/>
                  <a:pt x="1419" y="228"/>
                </a:cubicBezTo>
                <a:cubicBezTo>
                  <a:pt x="1419" y="225"/>
                  <a:pt x="1407" y="228"/>
                  <a:pt x="1407" y="225"/>
                </a:cubicBezTo>
                <a:cubicBezTo>
                  <a:pt x="1404" y="222"/>
                  <a:pt x="1407" y="222"/>
                  <a:pt x="1413" y="222"/>
                </a:cubicBezTo>
                <a:cubicBezTo>
                  <a:pt x="1416" y="225"/>
                  <a:pt x="1422" y="225"/>
                  <a:pt x="1425" y="222"/>
                </a:cubicBezTo>
                <a:cubicBezTo>
                  <a:pt x="1425" y="222"/>
                  <a:pt x="1419" y="219"/>
                  <a:pt x="1413" y="219"/>
                </a:cubicBezTo>
                <a:cubicBezTo>
                  <a:pt x="1407" y="219"/>
                  <a:pt x="1389" y="213"/>
                  <a:pt x="1383" y="216"/>
                </a:cubicBezTo>
                <a:cubicBezTo>
                  <a:pt x="1374" y="216"/>
                  <a:pt x="1368" y="213"/>
                  <a:pt x="1365" y="210"/>
                </a:cubicBezTo>
                <a:cubicBezTo>
                  <a:pt x="1359" y="210"/>
                  <a:pt x="1359" y="213"/>
                  <a:pt x="1362" y="216"/>
                </a:cubicBezTo>
                <a:cubicBezTo>
                  <a:pt x="1365" y="219"/>
                  <a:pt x="1359" y="222"/>
                  <a:pt x="1353" y="219"/>
                </a:cubicBezTo>
                <a:cubicBezTo>
                  <a:pt x="1347" y="219"/>
                  <a:pt x="1338" y="222"/>
                  <a:pt x="1341" y="228"/>
                </a:cubicBezTo>
                <a:cubicBezTo>
                  <a:pt x="1344" y="231"/>
                  <a:pt x="1347" y="225"/>
                  <a:pt x="1350" y="228"/>
                </a:cubicBezTo>
                <a:cubicBezTo>
                  <a:pt x="1353" y="228"/>
                  <a:pt x="1344" y="231"/>
                  <a:pt x="1347" y="234"/>
                </a:cubicBezTo>
                <a:cubicBezTo>
                  <a:pt x="1353" y="234"/>
                  <a:pt x="1350" y="240"/>
                  <a:pt x="1350" y="240"/>
                </a:cubicBezTo>
                <a:cubicBezTo>
                  <a:pt x="1350" y="243"/>
                  <a:pt x="1344" y="243"/>
                  <a:pt x="1341" y="240"/>
                </a:cubicBezTo>
                <a:cubicBezTo>
                  <a:pt x="1341" y="237"/>
                  <a:pt x="1335" y="240"/>
                  <a:pt x="1332" y="240"/>
                </a:cubicBezTo>
                <a:cubicBezTo>
                  <a:pt x="1326" y="240"/>
                  <a:pt x="1323" y="243"/>
                  <a:pt x="1329" y="243"/>
                </a:cubicBezTo>
                <a:cubicBezTo>
                  <a:pt x="1332" y="243"/>
                  <a:pt x="1335" y="246"/>
                  <a:pt x="1329" y="246"/>
                </a:cubicBezTo>
                <a:cubicBezTo>
                  <a:pt x="1323" y="249"/>
                  <a:pt x="1323" y="240"/>
                  <a:pt x="1320" y="243"/>
                </a:cubicBezTo>
                <a:cubicBezTo>
                  <a:pt x="1314" y="243"/>
                  <a:pt x="1308" y="240"/>
                  <a:pt x="1302" y="240"/>
                </a:cubicBezTo>
                <a:cubicBezTo>
                  <a:pt x="1296" y="240"/>
                  <a:pt x="1296" y="243"/>
                  <a:pt x="1290" y="243"/>
                </a:cubicBezTo>
                <a:cubicBezTo>
                  <a:pt x="1284" y="243"/>
                  <a:pt x="1275" y="240"/>
                  <a:pt x="1272" y="237"/>
                </a:cubicBezTo>
                <a:cubicBezTo>
                  <a:pt x="1269" y="234"/>
                  <a:pt x="1269" y="231"/>
                  <a:pt x="1266" y="237"/>
                </a:cubicBezTo>
                <a:cubicBezTo>
                  <a:pt x="1263" y="240"/>
                  <a:pt x="1263" y="246"/>
                  <a:pt x="1260" y="249"/>
                </a:cubicBezTo>
                <a:cubicBezTo>
                  <a:pt x="1257" y="249"/>
                  <a:pt x="1254" y="255"/>
                  <a:pt x="1251" y="258"/>
                </a:cubicBezTo>
                <a:cubicBezTo>
                  <a:pt x="1248" y="258"/>
                  <a:pt x="1248" y="255"/>
                  <a:pt x="1245" y="255"/>
                </a:cubicBezTo>
                <a:cubicBezTo>
                  <a:pt x="1242" y="255"/>
                  <a:pt x="1230" y="243"/>
                  <a:pt x="1227" y="240"/>
                </a:cubicBezTo>
                <a:cubicBezTo>
                  <a:pt x="1227" y="237"/>
                  <a:pt x="1221" y="228"/>
                  <a:pt x="1218" y="228"/>
                </a:cubicBezTo>
                <a:cubicBezTo>
                  <a:pt x="1215" y="225"/>
                  <a:pt x="1221" y="225"/>
                  <a:pt x="1224" y="228"/>
                </a:cubicBezTo>
                <a:cubicBezTo>
                  <a:pt x="1224" y="231"/>
                  <a:pt x="1227" y="231"/>
                  <a:pt x="1230" y="228"/>
                </a:cubicBezTo>
                <a:cubicBezTo>
                  <a:pt x="1233" y="228"/>
                  <a:pt x="1233" y="222"/>
                  <a:pt x="1230" y="222"/>
                </a:cubicBezTo>
                <a:cubicBezTo>
                  <a:pt x="1224" y="222"/>
                  <a:pt x="1227" y="216"/>
                  <a:pt x="1227" y="216"/>
                </a:cubicBezTo>
                <a:cubicBezTo>
                  <a:pt x="1230" y="216"/>
                  <a:pt x="1224" y="210"/>
                  <a:pt x="1227" y="210"/>
                </a:cubicBezTo>
                <a:cubicBezTo>
                  <a:pt x="1227" y="207"/>
                  <a:pt x="1227" y="204"/>
                  <a:pt x="1224" y="204"/>
                </a:cubicBezTo>
                <a:cubicBezTo>
                  <a:pt x="1221" y="204"/>
                  <a:pt x="1215" y="201"/>
                  <a:pt x="1215" y="198"/>
                </a:cubicBezTo>
                <a:cubicBezTo>
                  <a:pt x="1215" y="198"/>
                  <a:pt x="1200" y="198"/>
                  <a:pt x="1200" y="201"/>
                </a:cubicBezTo>
                <a:cubicBezTo>
                  <a:pt x="1203" y="201"/>
                  <a:pt x="1197" y="201"/>
                  <a:pt x="1197" y="198"/>
                </a:cubicBezTo>
                <a:cubicBezTo>
                  <a:pt x="1197" y="198"/>
                  <a:pt x="1191" y="198"/>
                  <a:pt x="1185" y="195"/>
                </a:cubicBezTo>
                <a:cubicBezTo>
                  <a:pt x="1176" y="195"/>
                  <a:pt x="1176" y="189"/>
                  <a:pt x="1173" y="189"/>
                </a:cubicBezTo>
                <a:cubicBezTo>
                  <a:pt x="1170" y="189"/>
                  <a:pt x="1173" y="195"/>
                  <a:pt x="1170" y="195"/>
                </a:cubicBezTo>
                <a:cubicBezTo>
                  <a:pt x="1164" y="192"/>
                  <a:pt x="1161" y="195"/>
                  <a:pt x="1164" y="201"/>
                </a:cubicBezTo>
                <a:cubicBezTo>
                  <a:pt x="1164" y="204"/>
                  <a:pt x="1164" y="204"/>
                  <a:pt x="1164" y="207"/>
                </a:cubicBezTo>
                <a:cubicBezTo>
                  <a:pt x="1161" y="213"/>
                  <a:pt x="1161" y="210"/>
                  <a:pt x="1155" y="210"/>
                </a:cubicBezTo>
                <a:cubicBezTo>
                  <a:pt x="1152" y="207"/>
                  <a:pt x="1152" y="213"/>
                  <a:pt x="1143" y="210"/>
                </a:cubicBezTo>
                <a:cubicBezTo>
                  <a:pt x="1134" y="207"/>
                  <a:pt x="1128" y="210"/>
                  <a:pt x="1128" y="207"/>
                </a:cubicBezTo>
                <a:cubicBezTo>
                  <a:pt x="1125" y="204"/>
                  <a:pt x="1122" y="204"/>
                  <a:pt x="1122" y="207"/>
                </a:cubicBezTo>
                <a:cubicBezTo>
                  <a:pt x="1122" y="210"/>
                  <a:pt x="1107" y="207"/>
                  <a:pt x="1107" y="204"/>
                </a:cubicBezTo>
                <a:cubicBezTo>
                  <a:pt x="1104" y="201"/>
                  <a:pt x="1110" y="201"/>
                  <a:pt x="1110" y="198"/>
                </a:cubicBezTo>
                <a:cubicBezTo>
                  <a:pt x="1113" y="198"/>
                  <a:pt x="1110" y="195"/>
                  <a:pt x="1101" y="198"/>
                </a:cubicBezTo>
                <a:cubicBezTo>
                  <a:pt x="1092" y="198"/>
                  <a:pt x="1089" y="192"/>
                  <a:pt x="1080" y="195"/>
                </a:cubicBezTo>
                <a:cubicBezTo>
                  <a:pt x="1071" y="195"/>
                  <a:pt x="1053" y="195"/>
                  <a:pt x="1053" y="198"/>
                </a:cubicBezTo>
                <a:cubicBezTo>
                  <a:pt x="1050" y="198"/>
                  <a:pt x="1053" y="204"/>
                  <a:pt x="1050" y="204"/>
                </a:cubicBezTo>
                <a:cubicBezTo>
                  <a:pt x="1047" y="204"/>
                  <a:pt x="1050" y="195"/>
                  <a:pt x="1050" y="192"/>
                </a:cubicBezTo>
                <a:cubicBezTo>
                  <a:pt x="1047" y="189"/>
                  <a:pt x="1041" y="189"/>
                  <a:pt x="1044" y="192"/>
                </a:cubicBezTo>
                <a:cubicBezTo>
                  <a:pt x="1044" y="195"/>
                  <a:pt x="1035" y="195"/>
                  <a:pt x="1032" y="192"/>
                </a:cubicBezTo>
                <a:cubicBezTo>
                  <a:pt x="1029" y="189"/>
                  <a:pt x="1026" y="189"/>
                  <a:pt x="1017" y="186"/>
                </a:cubicBezTo>
                <a:cubicBezTo>
                  <a:pt x="1011" y="183"/>
                  <a:pt x="1005" y="192"/>
                  <a:pt x="1005" y="192"/>
                </a:cubicBezTo>
                <a:cubicBezTo>
                  <a:pt x="1008" y="195"/>
                  <a:pt x="1011" y="195"/>
                  <a:pt x="1011" y="195"/>
                </a:cubicBezTo>
                <a:cubicBezTo>
                  <a:pt x="1014" y="198"/>
                  <a:pt x="999" y="198"/>
                  <a:pt x="999" y="198"/>
                </a:cubicBezTo>
                <a:cubicBezTo>
                  <a:pt x="999" y="201"/>
                  <a:pt x="984" y="204"/>
                  <a:pt x="981" y="204"/>
                </a:cubicBezTo>
                <a:cubicBezTo>
                  <a:pt x="969" y="207"/>
                  <a:pt x="969" y="207"/>
                  <a:pt x="963" y="210"/>
                </a:cubicBezTo>
                <a:cubicBezTo>
                  <a:pt x="957" y="216"/>
                  <a:pt x="963" y="207"/>
                  <a:pt x="966" y="204"/>
                </a:cubicBezTo>
                <a:cubicBezTo>
                  <a:pt x="969" y="198"/>
                  <a:pt x="975" y="201"/>
                  <a:pt x="975" y="198"/>
                </a:cubicBezTo>
                <a:cubicBezTo>
                  <a:pt x="978" y="195"/>
                  <a:pt x="981" y="195"/>
                  <a:pt x="990" y="195"/>
                </a:cubicBezTo>
                <a:cubicBezTo>
                  <a:pt x="996" y="192"/>
                  <a:pt x="996" y="189"/>
                  <a:pt x="999" y="189"/>
                </a:cubicBezTo>
                <a:cubicBezTo>
                  <a:pt x="1002" y="186"/>
                  <a:pt x="1008" y="183"/>
                  <a:pt x="1008" y="180"/>
                </a:cubicBezTo>
                <a:cubicBezTo>
                  <a:pt x="1011" y="177"/>
                  <a:pt x="1026" y="171"/>
                  <a:pt x="1029" y="174"/>
                </a:cubicBezTo>
                <a:cubicBezTo>
                  <a:pt x="1032" y="174"/>
                  <a:pt x="1032" y="168"/>
                  <a:pt x="1035" y="168"/>
                </a:cubicBezTo>
                <a:cubicBezTo>
                  <a:pt x="1035" y="168"/>
                  <a:pt x="1044" y="162"/>
                  <a:pt x="1047" y="162"/>
                </a:cubicBezTo>
                <a:cubicBezTo>
                  <a:pt x="1050" y="159"/>
                  <a:pt x="1053" y="156"/>
                  <a:pt x="1053" y="153"/>
                </a:cubicBezTo>
                <a:cubicBezTo>
                  <a:pt x="1053" y="153"/>
                  <a:pt x="1047" y="153"/>
                  <a:pt x="1047" y="150"/>
                </a:cubicBezTo>
                <a:cubicBezTo>
                  <a:pt x="1047" y="150"/>
                  <a:pt x="1050" y="150"/>
                  <a:pt x="1053" y="150"/>
                </a:cubicBezTo>
                <a:cubicBezTo>
                  <a:pt x="1056" y="147"/>
                  <a:pt x="1053" y="144"/>
                  <a:pt x="1050" y="144"/>
                </a:cubicBezTo>
                <a:cubicBezTo>
                  <a:pt x="1047" y="144"/>
                  <a:pt x="1053" y="141"/>
                  <a:pt x="1050" y="138"/>
                </a:cubicBezTo>
                <a:cubicBezTo>
                  <a:pt x="1047" y="135"/>
                  <a:pt x="1041" y="141"/>
                  <a:pt x="1041" y="138"/>
                </a:cubicBezTo>
                <a:cubicBezTo>
                  <a:pt x="1041" y="132"/>
                  <a:pt x="1041" y="129"/>
                  <a:pt x="1041" y="126"/>
                </a:cubicBezTo>
                <a:cubicBezTo>
                  <a:pt x="1038" y="126"/>
                  <a:pt x="1035" y="132"/>
                  <a:pt x="1029" y="129"/>
                </a:cubicBezTo>
                <a:cubicBezTo>
                  <a:pt x="1026" y="126"/>
                  <a:pt x="1014" y="123"/>
                  <a:pt x="1014" y="123"/>
                </a:cubicBezTo>
                <a:cubicBezTo>
                  <a:pt x="1014" y="126"/>
                  <a:pt x="1008" y="123"/>
                  <a:pt x="1008" y="123"/>
                </a:cubicBezTo>
                <a:cubicBezTo>
                  <a:pt x="1005" y="126"/>
                  <a:pt x="996" y="123"/>
                  <a:pt x="993" y="123"/>
                </a:cubicBezTo>
                <a:cubicBezTo>
                  <a:pt x="990" y="123"/>
                  <a:pt x="987" y="126"/>
                  <a:pt x="987" y="129"/>
                </a:cubicBezTo>
                <a:cubicBezTo>
                  <a:pt x="984" y="132"/>
                  <a:pt x="975" y="129"/>
                  <a:pt x="972" y="129"/>
                </a:cubicBezTo>
                <a:cubicBezTo>
                  <a:pt x="969" y="129"/>
                  <a:pt x="981" y="120"/>
                  <a:pt x="981" y="120"/>
                </a:cubicBezTo>
                <a:cubicBezTo>
                  <a:pt x="981" y="117"/>
                  <a:pt x="963" y="120"/>
                  <a:pt x="960" y="117"/>
                </a:cubicBezTo>
                <a:cubicBezTo>
                  <a:pt x="960" y="117"/>
                  <a:pt x="951" y="114"/>
                  <a:pt x="948" y="114"/>
                </a:cubicBezTo>
                <a:cubicBezTo>
                  <a:pt x="945" y="114"/>
                  <a:pt x="948" y="114"/>
                  <a:pt x="951" y="114"/>
                </a:cubicBezTo>
                <a:cubicBezTo>
                  <a:pt x="954" y="114"/>
                  <a:pt x="957" y="111"/>
                  <a:pt x="963" y="111"/>
                </a:cubicBezTo>
                <a:cubicBezTo>
                  <a:pt x="966" y="108"/>
                  <a:pt x="966" y="108"/>
                  <a:pt x="963" y="105"/>
                </a:cubicBezTo>
                <a:cubicBezTo>
                  <a:pt x="960" y="102"/>
                  <a:pt x="957" y="105"/>
                  <a:pt x="954" y="102"/>
                </a:cubicBezTo>
                <a:cubicBezTo>
                  <a:pt x="951" y="102"/>
                  <a:pt x="945" y="99"/>
                  <a:pt x="942" y="99"/>
                </a:cubicBezTo>
                <a:cubicBezTo>
                  <a:pt x="939" y="99"/>
                  <a:pt x="936" y="102"/>
                  <a:pt x="927" y="102"/>
                </a:cubicBezTo>
                <a:cubicBezTo>
                  <a:pt x="918" y="105"/>
                  <a:pt x="918" y="111"/>
                  <a:pt x="915" y="114"/>
                </a:cubicBezTo>
                <a:cubicBezTo>
                  <a:pt x="909" y="114"/>
                  <a:pt x="903" y="123"/>
                  <a:pt x="906" y="123"/>
                </a:cubicBezTo>
                <a:cubicBezTo>
                  <a:pt x="909" y="123"/>
                  <a:pt x="909" y="126"/>
                  <a:pt x="909" y="126"/>
                </a:cubicBezTo>
                <a:cubicBezTo>
                  <a:pt x="909" y="129"/>
                  <a:pt x="906" y="129"/>
                  <a:pt x="903" y="129"/>
                </a:cubicBezTo>
                <a:cubicBezTo>
                  <a:pt x="900" y="129"/>
                  <a:pt x="885" y="129"/>
                  <a:pt x="885" y="132"/>
                </a:cubicBezTo>
                <a:cubicBezTo>
                  <a:pt x="885" y="135"/>
                  <a:pt x="894" y="135"/>
                  <a:pt x="894" y="138"/>
                </a:cubicBezTo>
                <a:cubicBezTo>
                  <a:pt x="891" y="138"/>
                  <a:pt x="888" y="138"/>
                  <a:pt x="885" y="135"/>
                </a:cubicBezTo>
                <a:cubicBezTo>
                  <a:pt x="882" y="135"/>
                  <a:pt x="876" y="135"/>
                  <a:pt x="873" y="138"/>
                </a:cubicBezTo>
                <a:cubicBezTo>
                  <a:pt x="873" y="141"/>
                  <a:pt x="867" y="141"/>
                  <a:pt x="867" y="138"/>
                </a:cubicBezTo>
                <a:cubicBezTo>
                  <a:pt x="864" y="138"/>
                  <a:pt x="861" y="141"/>
                  <a:pt x="861" y="141"/>
                </a:cubicBezTo>
                <a:cubicBezTo>
                  <a:pt x="858" y="138"/>
                  <a:pt x="864" y="135"/>
                  <a:pt x="864" y="135"/>
                </a:cubicBezTo>
                <a:cubicBezTo>
                  <a:pt x="861" y="132"/>
                  <a:pt x="852" y="132"/>
                  <a:pt x="852" y="135"/>
                </a:cubicBezTo>
                <a:cubicBezTo>
                  <a:pt x="852" y="138"/>
                  <a:pt x="846" y="135"/>
                  <a:pt x="846" y="135"/>
                </a:cubicBezTo>
                <a:cubicBezTo>
                  <a:pt x="843" y="135"/>
                  <a:pt x="840" y="138"/>
                  <a:pt x="837" y="138"/>
                </a:cubicBezTo>
                <a:cubicBezTo>
                  <a:pt x="834" y="141"/>
                  <a:pt x="828" y="138"/>
                  <a:pt x="825" y="141"/>
                </a:cubicBezTo>
                <a:cubicBezTo>
                  <a:pt x="825" y="144"/>
                  <a:pt x="834" y="144"/>
                  <a:pt x="834" y="144"/>
                </a:cubicBezTo>
                <a:cubicBezTo>
                  <a:pt x="834" y="147"/>
                  <a:pt x="816" y="147"/>
                  <a:pt x="816" y="147"/>
                </a:cubicBezTo>
                <a:cubicBezTo>
                  <a:pt x="813" y="150"/>
                  <a:pt x="807" y="150"/>
                  <a:pt x="801" y="150"/>
                </a:cubicBezTo>
                <a:cubicBezTo>
                  <a:pt x="792" y="150"/>
                  <a:pt x="795" y="153"/>
                  <a:pt x="789" y="153"/>
                </a:cubicBezTo>
                <a:cubicBezTo>
                  <a:pt x="783" y="156"/>
                  <a:pt x="780" y="156"/>
                  <a:pt x="780" y="159"/>
                </a:cubicBezTo>
                <a:cubicBezTo>
                  <a:pt x="777" y="162"/>
                  <a:pt x="774" y="162"/>
                  <a:pt x="771" y="159"/>
                </a:cubicBezTo>
                <a:cubicBezTo>
                  <a:pt x="768" y="159"/>
                  <a:pt x="762" y="162"/>
                  <a:pt x="765" y="162"/>
                </a:cubicBezTo>
                <a:cubicBezTo>
                  <a:pt x="768" y="162"/>
                  <a:pt x="765" y="165"/>
                  <a:pt x="765" y="165"/>
                </a:cubicBezTo>
                <a:cubicBezTo>
                  <a:pt x="762" y="162"/>
                  <a:pt x="756" y="168"/>
                  <a:pt x="759" y="168"/>
                </a:cubicBezTo>
                <a:cubicBezTo>
                  <a:pt x="762" y="168"/>
                  <a:pt x="765" y="168"/>
                  <a:pt x="762" y="171"/>
                </a:cubicBezTo>
                <a:cubicBezTo>
                  <a:pt x="762" y="174"/>
                  <a:pt x="756" y="168"/>
                  <a:pt x="753" y="171"/>
                </a:cubicBezTo>
                <a:cubicBezTo>
                  <a:pt x="753" y="171"/>
                  <a:pt x="756" y="174"/>
                  <a:pt x="759" y="174"/>
                </a:cubicBezTo>
                <a:cubicBezTo>
                  <a:pt x="762" y="174"/>
                  <a:pt x="765" y="177"/>
                  <a:pt x="765" y="177"/>
                </a:cubicBezTo>
                <a:cubicBezTo>
                  <a:pt x="765" y="180"/>
                  <a:pt x="759" y="177"/>
                  <a:pt x="756" y="177"/>
                </a:cubicBezTo>
                <a:cubicBezTo>
                  <a:pt x="756" y="180"/>
                  <a:pt x="756" y="180"/>
                  <a:pt x="762" y="180"/>
                </a:cubicBezTo>
                <a:cubicBezTo>
                  <a:pt x="765" y="183"/>
                  <a:pt x="762" y="183"/>
                  <a:pt x="765" y="186"/>
                </a:cubicBezTo>
                <a:cubicBezTo>
                  <a:pt x="765" y="186"/>
                  <a:pt x="765" y="186"/>
                  <a:pt x="765" y="186"/>
                </a:cubicBezTo>
                <a:cubicBezTo>
                  <a:pt x="765" y="189"/>
                  <a:pt x="762" y="189"/>
                  <a:pt x="765" y="192"/>
                </a:cubicBezTo>
                <a:cubicBezTo>
                  <a:pt x="765" y="192"/>
                  <a:pt x="759" y="195"/>
                  <a:pt x="759" y="192"/>
                </a:cubicBezTo>
                <a:cubicBezTo>
                  <a:pt x="759" y="189"/>
                  <a:pt x="753" y="189"/>
                  <a:pt x="750" y="192"/>
                </a:cubicBezTo>
                <a:cubicBezTo>
                  <a:pt x="747" y="192"/>
                  <a:pt x="747" y="195"/>
                  <a:pt x="744" y="192"/>
                </a:cubicBezTo>
                <a:cubicBezTo>
                  <a:pt x="741" y="192"/>
                  <a:pt x="735" y="192"/>
                  <a:pt x="729" y="195"/>
                </a:cubicBezTo>
                <a:cubicBezTo>
                  <a:pt x="720" y="195"/>
                  <a:pt x="702" y="195"/>
                  <a:pt x="699" y="195"/>
                </a:cubicBezTo>
                <a:cubicBezTo>
                  <a:pt x="693" y="198"/>
                  <a:pt x="690" y="204"/>
                  <a:pt x="696" y="207"/>
                </a:cubicBezTo>
                <a:cubicBezTo>
                  <a:pt x="699" y="210"/>
                  <a:pt x="696" y="213"/>
                  <a:pt x="696" y="216"/>
                </a:cubicBezTo>
                <a:cubicBezTo>
                  <a:pt x="696" y="219"/>
                  <a:pt x="705" y="222"/>
                  <a:pt x="711" y="225"/>
                </a:cubicBezTo>
                <a:cubicBezTo>
                  <a:pt x="717" y="225"/>
                  <a:pt x="720" y="231"/>
                  <a:pt x="717" y="234"/>
                </a:cubicBezTo>
                <a:cubicBezTo>
                  <a:pt x="714" y="240"/>
                  <a:pt x="705" y="234"/>
                  <a:pt x="699" y="228"/>
                </a:cubicBezTo>
                <a:cubicBezTo>
                  <a:pt x="690" y="222"/>
                  <a:pt x="678" y="222"/>
                  <a:pt x="672" y="222"/>
                </a:cubicBezTo>
                <a:cubicBezTo>
                  <a:pt x="666" y="222"/>
                  <a:pt x="669" y="216"/>
                  <a:pt x="663" y="219"/>
                </a:cubicBezTo>
                <a:cubicBezTo>
                  <a:pt x="657" y="219"/>
                  <a:pt x="651" y="222"/>
                  <a:pt x="657" y="222"/>
                </a:cubicBezTo>
                <a:cubicBezTo>
                  <a:pt x="660" y="222"/>
                  <a:pt x="663" y="222"/>
                  <a:pt x="660" y="225"/>
                </a:cubicBezTo>
                <a:cubicBezTo>
                  <a:pt x="660" y="228"/>
                  <a:pt x="663" y="225"/>
                  <a:pt x="666" y="228"/>
                </a:cubicBezTo>
                <a:cubicBezTo>
                  <a:pt x="672" y="231"/>
                  <a:pt x="663" y="234"/>
                  <a:pt x="657" y="231"/>
                </a:cubicBezTo>
                <a:cubicBezTo>
                  <a:pt x="654" y="228"/>
                  <a:pt x="648" y="231"/>
                  <a:pt x="645" y="234"/>
                </a:cubicBezTo>
                <a:cubicBezTo>
                  <a:pt x="645" y="234"/>
                  <a:pt x="651" y="243"/>
                  <a:pt x="660" y="243"/>
                </a:cubicBezTo>
                <a:cubicBezTo>
                  <a:pt x="669" y="246"/>
                  <a:pt x="666" y="249"/>
                  <a:pt x="672" y="249"/>
                </a:cubicBezTo>
                <a:cubicBezTo>
                  <a:pt x="675" y="252"/>
                  <a:pt x="672" y="252"/>
                  <a:pt x="669" y="252"/>
                </a:cubicBezTo>
                <a:cubicBezTo>
                  <a:pt x="666" y="255"/>
                  <a:pt x="660" y="249"/>
                  <a:pt x="657" y="246"/>
                </a:cubicBezTo>
                <a:cubicBezTo>
                  <a:pt x="651" y="243"/>
                  <a:pt x="639" y="249"/>
                  <a:pt x="636" y="246"/>
                </a:cubicBezTo>
                <a:cubicBezTo>
                  <a:pt x="636" y="243"/>
                  <a:pt x="639" y="240"/>
                  <a:pt x="636" y="237"/>
                </a:cubicBezTo>
                <a:cubicBezTo>
                  <a:pt x="633" y="237"/>
                  <a:pt x="636" y="231"/>
                  <a:pt x="639" y="228"/>
                </a:cubicBezTo>
                <a:cubicBezTo>
                  <a:pt x="642" y="222"/>
                  <a:pt x="639" y="213"/>
                  <a:pt x="633" y="213"/>
                </a:cubicBezTo>
                <a:cubicBezTo>
                  <a:pt x="630" y="210"/>
                  <a:pt x="630" y="216"/>
                  <a:pt x="630" y="216"/>
                </a:cubicBezTo>
                <a:cubicBezTo>
                  <a:pt x="633" y="219"/>
                  <a:pt x="633" y="225"/>
                  <a:pt x="627" y="228"/>
                </a:cubicBezTo>
                <a:cubicBezTo>
                  <a:pt x="624" y="234"/>
                  <a:pt x="615" y="234"/>
                  <a:pt x="615" y="237"/>
                </a:cubicBezTo>
                <a:cubicBezTo>
                  <a:pt x="615" y="240"/>
                  <a:pt x="609" y="240"/>
                  <a:pt x="609" y="243"/>
                </a:cubicBezTo>
                <a:cubicBezTo>
                  <a:pt x="612" y="246"/>
                  <a:pt x="621" y="255"/>
                  <a:pt x="624" y="258"/>
                </a:cubicBezTo>
                <a:cubicBezTo>
                  <a:pt x="624" y="261"/>
                  <a:pt x="615" y="273"/>
                  <a:pt x="618" y="276"/>
                </a:cubicBezTo>
                <a:cubicBezTo>
                  <a:pt x="618" y="282"/>
                  <a:pt x="615" y="285"/>
                  <a:pt x="618" y="288"/>
                </a:cubicBezTo>
                <a:cubicBezTo>
                  <a:pt x="618" y="291"/>
                  <a:pt x="624" y="288"/>
                  <a:pt x="627" y="291"/>
                </a:cubicBezTo>
                <a:cubicBezTo>
                  <a:pt x="627" y="291"/>
                  <a:pt x="633" y="288"/>
                  <a:pt x="639" y="288"/>
                </a:cubicBezTo>
                <a:cubicBezTo>
                  <a:pt x="645" y="285"/>
                  <a:pt x="657" y="294"/>
                  <a:pt x="660" y="294"/>
                </a:cubicBezTo>
                <a:cubicBezTo>
                  <a:pt x="666" y="297"/>
                  <a:pt x="663" y="300"/>
                  <a:pt x="666" y="303"/>
                </a:cubicBezTo>
                <a:cubicBezTo>
                  <a:pt x="666" y="306"/>
                  <a:pt x="660" y="306"/>
                  <a:pt x="660" y="312"/>
                </a:cubicBezTo>
                <a:cubicBezTo>
                  <a:pt x="660" y="318"/>
                  <a:pt x="672" y="318"/>
                  <a:pt x="672" y="321"/>
                </a:cubicBezTo>
                <a:cubicBezTo>
                  <a:pt x="672" y="321"/>
                  <a:pt x="663" y="321"/>
                  <a:pt x="660" y="318"/>
                </a:cubicBezTo>
                <a:cubicBezTo>
                  <a:pt x="657" y="318"/>
                  <a:pt x="657" y="312"/>
                  <a:pt x="654" y="312"/>
                </a:cubicBezTo>
                <a:cubicBezTo>
                  <a:pt x="654" y="312"/>
                  <a:pt x="657" y="306"/>
                  <a:pt x="657" y="303"/>
                </a:cubicBezTo>
                <a:cubicBezTo>
                  <a:pt x="657" y="300"/>
                  <a:pt x="654" y="300"/>
                  <a:pt x="651" y="297"/>
                </a:cubicBezTo>
                <a:cubicBezTo>
                  <a:pt x="651" y="294"/>
                  <a:pt x="648" y="291"/>
                  <a:pt x="645" y="291"/>
                </a:cubicBezTo>
                <a:cubicBezTo>
                  <a:pt x="642" y="294"/>
                  <a:pt x="630" y="294"/>
                  <a:pt x="627" y="297"/>
                </a:cubicBezTo>
                <a:cubicBezTo>
                  <a:pt x="624" y="300"/>
                  <a:pt x="627" y="309"/>
                  <a:pt x="630" y="312"/>
                </a:cubicBezTo>
                <a:cubicBezTo>
                  <a:pt x="633" y="318"/>
                  <a:pt x="621" y="324"/>
                  <a:pt x="621" y="327"/>
                </a:cubicBezTo>
                <a:cubicBezTo>
                  <a:pt x="621" y="330"/>
                  <a:pt x="618" y="330"/>
                  <a:pt x="612" y="333"/>
                </a:cubicBezTo>
                <a:cubicBezTo>
                  <a:pt x="606" y="336"/>
                  <a:pt x="600" y="339"/>
                  <a:pt x="603" y="342"/>
                </a:cubicBezTo>
                <a:cubicBezTo>
                  <a:pt x="603" y="348"/>
                  <a:pt x="594" y="345"/>
                  <a:pt x="591" y="342"/>
                </a:cubicBezTo>
                <a:cubicBezTo>
                  <a:pt x="588" y="339"/>
                  <a:pt x="582" y="345"/>
                  <a:pt x="579" y="342"/>
                </a:cubicBezTo>
                <a:cubicBezTo>
                  <a:pt x="573" y="342"/>
                  <a:pt x="573" y="339"/>
                  <a:pt x="570" y="342"/>
                </a:cubicBezTo>
                <a:cubicBezTo>
                  <a:pt x="564" y="342"/>
                  <a:pt x="564" y="339"/>
                  <a:pt x="564" y="336"/>
                </a:cubicBezTo>
                <a:cubicBezTo>
                  <a:pt x="564" y="333"/>
                  <a:pt x="570" y="336"/>
                  <a:pt x="570" y="336"/>
                </a:cubicBezTo>
                <a:cubicBezTo>
                  <a:pt x="570" y="339"/>
                  <a:pt x="573" y="339"/>
                  <a:pt x="576" y="336"/>
                </a:cubicBezTo>
                <a:cubicBezTo>
                  <a:pt x="579" y="336"/>
                  <a:pt x="579" y="339"/>
                  <a:pt x="582" y="339"/>
                </a:cubicBezTo>
                <a:cubicBezTo>
                  <a:pt x="588" y="339"/>
                  <a:pt x="585" y="336"/>
                  <a:pt x="588" y="336"/>
                </a:cubicBezTo>
                <a:cubicBezTo>
                  <a:pt x="591" y="336"/>
                  <a:pt x="594" y="336"/>
                  <a:pt x="591" y="333"/>
                </a:cubicBezTo>
                <a:cubicBezTo>
                  <a:pt x="591" y="333"/>
                  <a:pt x="594" y="330"/>
                  <a:pt x="597" y="330"/>
                </a:cubicBezTo>
                <a:cubicBezTo>
                  <a:pt x="600" y="330"/>
                  <a:pt x="597" y="324"/>
                  <a:pt x="600" y="324"/>
                </a:cubicBezTo>
                <a:cubicBezTo>
                  <a:pt x="603" y="324"/>
                  <a:pt x="600" y="321"/>
                  <a:pt x="603" y="321"/>
                </a:cubicBezTo>
                <a:cubicBezTo>
                  <a:pt x="606" y="321"/>
                  <a:pt x="606" y="318"/>
                  <a:pt x="609" y="318"/>
                </a:cubicBezTo>
                <a:cubicBezTo>
                  <a:pt x="612" y="318"/>
                  <a:pt x="612" y="312"/>
                  <a:pt x="609" y="312"/>
                </a:cubicBezTo>
                <a:cubicBezTo>
                  <a:pt x="609" y="309"/>
                  <a:pt x="612" y="306"/>
                  <a:pt x="612" y="303"/>
                </a:cubicBezTo>
                <a:cubicBezTo>
                  <a:pt x="615" y="303"/>
                  <a:pt x="615" y="300"/>
                  <a:pt x="615" y="300"/>
                </a:cubicBezTo>
                <a:cubicBezTo>
                  <a:pt x="612" y="297"/>
                  <a:pt x="603" y="294"/>
                  <a:pt x="606" y="291"/>
                </a:cubicBezTo>
                <a:cubicBezTo>
                  <a:pt x="606" y="288"/>
                  <a:pt x="603" y="282"/>
                  <a:pt x="606" y="279"/>
                </a:cubicBezTo>
                <a:cubicBezTo>
                  <a:pt x="606" y="276"/>
                  <a:pt x="606" y="270"/>
                  <a:pt x="603" y="267"/>
                </a:cubicBezTo>
                <a:cubicBezTo>
                  <a:pt x="603" y="264"/>
                  <a:pt x="606" y="261"/>
                  <a:pt x="606" y="255"/>
                </a:cubicBezTo>
                <a:cubicBezTo>
                  <a:pt x="609" y="252"/>
                  <a:pt x="600" y="246"/>
                  <a:pt x="597" y="243"/>
                </a:cubicBezTo>
                <a:cubicBezTo>
                  <a:pt x="594" y="243"/>
                  <a:pt x="597" y="240"/>
                  <a:pt x="603" y="234"/>
                </a:cubicBezTo>
                <a:cubicBezTo>
                  <a:pt x="606" y="231"/>
                  <a:pt x="606" y="219"/>
                  <a:pt x="606" y="216"/>
                </a:cubicBezTo>
                <a:cubicBezTo>
                  <a:pt x="606" y="213"/>
                  <a:pt x="597" y="210"/>
                  <a:pt x="594" y="210"/>
                </a:cubicBezTo>
                <a:cubicBezTo>
                  <a:pt x="588" y="210"/>
                  <a:pt x="576" y="210"/>
                  <a:pt x="570" y="210"/>
                </a:cubicBezTo>
                <a:cubicBezTo>
                  <a:pt x="567" y="210"/>
                  <a:pt x="567" y="213"/>
                  <a:pt x="564" y="216"/>
                </a:cubicBezTo>
                <a:cubicBezTo>
                  <a:pt x="564" y="219"/>
                  <a:pt x="558" y="225"/>
                  <a:pt x="558" y="231"/>
                </a:cubicBezTo>
                <a:cubicBezTo>
                  <a:pt x="555" y="240"/>
                  <a:pt x="546" y="243"/>
                  <a:pt x="543" y="243"/>
                </a:cubicBezTo>
                <a:cubicBezTo>
                  <a:pt x="537" y="246"/>
                  <a:pt x="537" y="252"/>
                  <a:pt x="537" y="255"/>
                </a:cubicBezTo>
                <a:cubicBezTo>
                  <a:pt x="540" y="255"/>
                  <a:pt x="543" y="255"/>
                  <a:pt x="543" y="255"/>
                </a:cubicBezTo>
                <a:cubicBezTo>
                  <a:pt x="546" y="255"/>
                  <a:pt x="543" y="264"/>
                  <a:pt x="543" y="264"/>
                </a:cubicBezTo>
                <a:cubicBezTo>
                  <a:pt x="540" y="264"/>
                  <a:pt x="546" y="267"/>
                  <a:pt x="543" y="270"/>
                </a:cubicBezTo>
                <a:cubicBezTo>
                  <a:pt x="540" y="270"/>
                  <a:pt x="537" y="276"/>
                  <a:pt x="537" y="276"/>
                </a:cubicBezTo>
                <a:cubicBezTo>
                  <a:pt x="540" y="279"/>
                  <a:pt x="549" y="279"/>
                  <a:pt x="552" y="282"/>
                </a:cubicBezTo>
                <a:cubicBezTo>
                  <a:pt x="555" y="285"/>
                  <a:pt x="555" y="288"/>
                  <a:pt x="555" y="291"/>
                </a:cubicBezTo>
                <a:cubicBezTo>
                  <a:pt x="558" y="294"/>
                  <a:pt x="561" y="294"/>
                  <a:pt x="564" y="294"/>
                </a:cubicBezTo>
                <a:cubicBezTo>
                  <a:pt x="564" y="297"/>
                  <a:pt x="558" y="306"/>
                  <a:pt x="555" y="306"/>
                </a:cubicBezTo>
                <a:cubicBezTo>
                  <a:pt x="555" y="306"/>
                  <a:pt x="546" y="297"/>
                  <a:pt x="543" y="294"/>
                </a:cubicBezTo>
                <a:cubicBezTo>
                  <a:pt x="540" y="294"/>
                  <a:pt x="528" y="291"/>
                  <a:pt x="525" y="288"/>
                </a:cubicBezTo>
                <a:cubicBezTo>
                  <a:pt x="519" y="285"/>
                  <a:pt x="516" y="285"/>
                  <a:pt x="510" y="282"/>
                </a:cubicBezTo>
                <a:cubicBezTo>
                  <a:pt x="504" y="276"/>
                  <a:pt x="498" y="276"/>
                  <a:pt x="489" y="276"/>
                </a:cubicBezTo>
                <a:cubicBezTo>
                  <a:pt x="477" y="276"/>
                  <a:pt x="471" y="273"/>
                  <a:pt x="468" y="273"/>
                </a:cubicBezTo>
                <a:cubicBezTo>
                  <a:pt x="465" y="273"/>
                  <a:pt x="465" y="270"/>
                  <a:pt x="459" y="267"/>
                </a:cubicBezTo>
                <a:cubicBezTo>
                  <a:pt x="453" y="264"/>
                  <a:pt x="450" y="261"/>
                  <a:pt x="447" y="264"/>
                </a:cubicBezTo>
                <a:cubicBezTo>
                  <a:pt x="441" y="264"/>
                  <a:pt x="444" y="273"/>
                  <a:pt x="450" y="273"/>
                </a:cubicBezTo>
                <a:cubicBezTo>
                  <a:pt x="453" y="273"/>
                  <a:pt x="453" y="276"/>
                  <a:pt x="456" y="276"/>
                </a:cubicBezTo>
                <a:cubicBezTo>
                  <a:pt x="462" y="276"/>
                  <a:pt x="465" y="279"/>
                  <a:pt x="465" y="282"/>
                </a:cubicBezTo>
                <a:cubicBezTo>
                  <a:pt x="465" y="285"/>
                  <a:pt x="468" y="288"/>
                  <a:pt x="471" y="291"/>
                </a:cubicBezTo>
                <a:cubicBezTo>
                  <a:pt x="471" y="294"/>
                  <a:pt x="471" y="297"/>
                  <a:pt x="465" y="297"/>
                </a:cubicBezTo>
                <a:cubicBezTo>
                  <a:pt x="462" y="297"/>
                  <a:pt x="456" y="297"/>
                  <a:pt x="459" y="300"/>
                </a:cubicBezTo>
                <a:cubicBezTo>
                  <a:pt x="462" y="303"/>
                  <a:pt x="456" y="303"/>
                  <a:pt x="453" y="303"/>
                </a:cubicBezTo>
                <a:cubicBezTo>
                  <a:pt x="447" y="300"/>
                  <a:pt x="450" y="297"/>
                  <a:pt x="453" y="297"/>
                </a:cubicBezTo>
                <a:cubicBezTo>
                  <a:pt x="456" y="294"/>
                  <a:pt x="450" y="291"/>
                  <a:pt x="447" y="291"/>
                </a:cubicBezTo>
                <a:cubicBezTo>
                  <a:pt x="444" y="291"/>
                  <a:pt x="432" y="297"/>
                  <a:pt x="429" y="300"/>
                </a:cubicBezTo>
                <a:cubicBezTo>
                  <a:pt x="426" y="300"/>
                  <a:pt x="417" y="297"/>
                  <a:pt x="411" y="300"/>
                </a:cubicBezTo>
                <a:cubicBezTo>
                  <a:pt x="402" y="303"/>
                  <a:pt x="402" y="309"/>
                  <a:pt x="399" y="306"/>
                </a:cubicBezTo>
                <a:cubicBezTo>
                  <a:pt x="396" y="306"/>
                  <a:pt x="387" y="309"/>
                  <a:pt x="384" y="306"/>
                </a:cubicBezTo>
                <a:cubicBezTo>
                  <a:pt x="381" y="303"/>
                  <a:pt x="384" y="303"/>
                  <a:pt x="387" y="303"/>
                </a:cubicBezTo>
                <a:cubicBezTo>
                  <a:pt x="390" y="303"/>
                  <a:pt x="390" y="303"/>
                  <a:pt x="390" y="300"/>
                </a:cubicBezTo>
                <a:cubicBezTo>
                  <a:pt x="387" y="297"/>
                  <a:pt x="393" y="294"/>
                  <a:pt x="393" y="291"/>
                </a:cubicBezTo>
                <a:cubicBezTo>
                  <a:pt x="393" y="291"/>
                  <a:pt x="378" y="294"/>
                  <a:pt x="378" y="297"/>
                </a:cubicBezTo>
                <a:cubicBezTo>
                  <a:pt x="375" y="297"/>
                  <a:pt x="378" y="303"/>
                  <a:pt x="375" y="303"/>
                </a:cubicBezTo>
                <a:cubicBezTo>
                  <a:pt x="372" y="303"/>
                  <a:pt x="372" y="300"/>
                  <a:pt x="369" y="300"/>
                </a:cubicBezTo>
                <a:cubicBezTo>
                  <a:pt x="366" y="300"/>
                  <a:pt x="348" y="303"/>
                  <a:pt x="345" y="309"/>
                </a:cubicBezTo>
                <a:cubicBezTo>
                  <a:pt x="339" y="312"/>
                  <a:pt x="333" y="312"/>
                  <a:pt x="333" y="315"/>
                </a:cubicBezTo>
                <a:cubicBezTo>
                  <a:pt x="333" y="318"/>
                  <a:pt x="324" y="315"/>
                  <a:pt x="321" y="318"/>
                </a:cubicBezTo>
                <a:cubicBezTo>
                  <a:pt x="318" y="321"/>
                  <a:pt x="318" y="327"/>
                  <a:pt x="318" y="330"/>
                </a:cubicBezTo>
                <a:cubicBezTo>
                  <a:pt x="318" y="333"/>
                  <a:pt x="303" y="333"/>
                  <a:pt x="300" y="333"/>
                </a:cubicBezTo>
                <a:cubicBezTo>
                  <a:pt x="294" y="333"/>
                  <a:pt x="294" y="324"/>
                  <a:pt x="291" y="324"/>
                </a:cubicBezTo>
                <a:cubicBezTo>
                  <a:pt x="285" y="324"/>
                  <a:pt x="288" y="318"/>
                  <a:pt x="288" y="318"/>
                </a:cubicBezTo>
                <a:cubicBezTo>
                  <a:pt x="291" y="315"/>
                  <a:pt x="294" y="315"/>
                  <a:pt x="297" y="315"/>
                </a:cubicBezTo>
                <a:cubicBezTo>
                  <a:pt x="300" y="312"/>
                  <a:pt x="306" y="315"/>
                  <a:pt x="306" y="312"/>
                </a:cubicBezTo>
                <a:cubicBezTo>
                  <a:pt x="309" y="312"/>
                  <a:pt x="300" y="306"/>
                  <a:pt x="300" y="303"/>
                </a:cubicBezTo>
                <a:cubicBezTo>
                  <a:pt x="300" y="297"/>
                  <a:pt x="291" y="297"/>
                  <a:pt x="285" y="297"/>
                </a:cubicBezTo>
                <a:cubicBezTo>
                  <a:pt x="282" y="300"/>
                  <a:pt x="276" y="300"/>
                  <a:pt x="273" y="297"/>
                </a:cubicBezTo>
                <a:cubicBezTo>
                  <a:pt x="270" y="294"/>
                  <a:pt x="270" y="300"/>
                  <a:pt x="273" y="300"/>
                </a:cubicBezTo>
                <a:cubicBezTo>
                  <a:pt x="279" y="303"/>
                  <a:pt x="276" y="306"/>
                  <a:pt x="276" y="309"/>
                </a:cubicBezTo>
                <a:cubicBezTo>
                  <a:pt x="279" y="312"/>
                  <a:pt x="276" y="318"/>
                  <a:pt x="273" y="321"/>
                </a:cubicBezTo>
                <a:cubicBezTo>
                  <a:pt x="270" y="327"/>
                  <a:pt x="273" y="327"/>
                  <a:pt x="276" y="327"/>
                </a:cubicBezTo>
                <a:cubicBezTo>
                  <a:pt x="282" y="324"/>
                  <a:pt x="282" y="330"/>
                  <a:pt x="282" y="336"/>
                </a:cubicBezTo>
                <a:cubicBezTo>
                  <a:pt x="282" y="339"/>
                  <a:pt x="276" y="342"/>
                  <a:pt x="276" y="345"/>
                </a:cubicBezTo>
                <a:cubicBezTo>
                  <a:pt x="276" y="348"/>
                  <a:pt x="273" y="342"/>
                  <a:pt x="273" y="345"/>
                </a:cubicBezTo>
                <a:cubicBezTo>
                  <a:pt x="270" y="345"/>
                  <a:pt x="270" y="342"/>
                  <a:pt x="270" y="342"/>
                </a:cubicBezTo>
                <a:cubicBezTo>
                  <a:pt x="270" y="339"/>
                  <a:pt x="261" y="339"/>
                  <a:pt x="258" y="339"/>
                </a:cubicBezTo>
                <a:cubicBezTo>
                  <a:pt x="255" y="339"/>
                  <a:pt x="252" y="339"/>
                  <a:pt x="252" y="342"/>
                </a:cubicBezTo>
                <a:cubicBezTo>
                  <a:pt x="249" y="345"/>
                  <a:pt x="243" y="345"/>
                  <a:pt x="240" y="345"/>
                </a:cubicBezTo>
                <a:cubicBezTo>
                  <a:pt x="237" y="348"/>
                  <a:pt x="234" y="351"/>
                  <a:pt x="231" y="354"/>
                </a:cubicBezTo>
                <a:cubicBezTo>
                  <a:pt x="228" y="357"/>
                  <a:pt x="225" y="360"/>
                  <a:pt x="231" y="363"/>
                </a:cubicBezTo>
                <a:cubicBezTo>
                  <a:pt x="234" y="369"/>
                  <a:pt x="237" y="372"/>
                  <a:pt x="234" y="372"/>
                </a:cubicBezTo>
                <a:cubicBezTo>
                  <a:pt x="234" y="375"/>
                  <a:pt x="225" y="375"/>
                  <a:pt x="222" y="372"/>
                </a:cubicBezTo>
                <a:cubicBezTo>
                  <a:pt x="219" y="369"/>
                  <a:pt x="213" y="369"/>
                  <a:pt x="210" y="369"/>
                </a:cubicBezTo>
                <a:cubicBezTo>
                  <a:pt x="207" y="369"/>
                  <a:pt x="201" y="363"/>
                  <a:pt x="198" y="363"/>
                </a:cubicBezTo>
                <a:cubicBezTo>
                  <a:pt x="195" y="363"/>
                  <a:pt x="192" y="366"/>
                  <a:pt x="189" y="369"/>
                </a:cubicBezTo>
                <a:cubicBezTo>
                  <a:pt x="189" y="369"/>
                  <a:pt x="192" y="372"/>
                  <a:pt x="195" y="375"/>
                </a:cubicBezTo>
                <a:cubicBezTo>
                  <a:pt x="195" y="378"/>
                  <a:pt x="201" y="378"/>
                  <a:pt x="204" y="378"/>
                </a:cubicBezTo>
                <a:cubicBezTo>
                  <a:pt x="207" y="378"/>
                  <a:pt x="207" y="384"/>
                  <a:pt x="207" y="384"/>
                </a:cubicBezTo>
                <a:cubicBezTo>
                  <a:pt x="204" y="387"/>
                  <a:pt x="198" y="390"/>
                  <a:pt x="198" y="387"/>
                </a:cubicBezTo>
                <a:cubicBezTo>
                  <a:pt x="195" y="384"/>
                  <a:pt x="189" y="387"/>
                  <a:pt x="189" y="384"/>
                </a:cubicBezTo>
                <a:cubicBezTo>
                  <a:pt x="189" y="381"/>
                  <a:pt x="183" y="378"/>
                  <a:pt x="177" y="378"/>
                </a:cubicBezTo>
                <a:cubicBezTo>
                  <a:pt x="174" y="378"/>
                  <a:pt x="171" y="375"/>
                  <a:pt x="171" y="372"/>
                </a:cubicBezTo>
                <a:cubicBezTo>
                  <a:pt x="174" y="369"/>
                  <a:pt x="168" y="366"/>
                  <a:pt x="171" y="363"/>
                </a:cubicBezTo>
                <a:cubicBezTo>
                  <a:pt x="171" y="363"/>
                  <a:pt x="168" y="357"/>
                  <a:pt x="171" y="357"/>
                </a:cubicBezTo>
                <a:cubicBezTo>
                  <a:pt x="174" y="354"/>
                  <a:pt x="171" y="351"/>
                  <a:pt x="171" y="348"/>
                </a:cubicBezTo>
                <a:cubicBezTo>
                  <a:pt x="171" y="345"/>
                  <a:pt x="165" y="342"/>
                  <a:pt x="162" y="342"/>
                </a:cubicBezTo>
                <a:cubicBezTo>
                  <a:pt x="159" y="342"/>
                  <a:pt x="159" y="339"/>
                  <a:pt x="156" y="339"/>
                </a:cubicBezTo>
                <a:cubicBezTo>
                  <a:pt x="153" y="336"/>
                  <a:pt x="144" y="330"/>
                  <a:pt x="144" y="327"/>
                </a:cubicBezTo>
                <a:cubicBezTo>
                  <a:pt x="144" y="327"/>
                  <a:pt x="138" y="327"/>
                  <a:pt x="141" y="324"/>
                </a:cubicBezTo>
                <a:cubicBezTo>
                  <a:pt x="141" y="324"/>
                  <a:pt x="147" y="324"/>
                  <a:pt x="150" y="327"/>
                </a:cubicBezTo>
                <a:cubicBezTo>
                  <a:pt x="153" y="330"/>
                  <a:pt x="156" y="333"/>
                  <a:pt x="165" y="336"/>
                </a:cubicBezTo>
                <a:cubicBezTo>
                  <a:pt x="174" y="336"/>
                  <a:pt x="177" y="339"/>
                  <a:pt x="186" y="342"/>
                </a:cubicBezTo>
                <a:cubicBezTo>
                  <a:pt x="192" y="342"/>
                  <a:pt x="198" y="342"/>
                  <a:pt x="210" y="345"/>
                </a:cubicBezTo>
                <a:cubicBezTo>
                  <a:pt x="222" y="348"/>
                  <a:pt x="240" y="333"/>
                  <a:pt x="243" y="330"/>
                </a:cubicBezTo>
                <a:cubicBezTo>
                  <a:pt x="246" y="327"/>
                  <a:pt x="243" y="321"/>
                  <a:pt x="243" y="318"/>
                </a:cubicBezTo>
                <a:cubicBezTo>
                  <a:pt x="243" y="315"/>
                  <a:pt x="237" y="315"/>
                  <a:pt x="237" y="312"/>
                </a:cubicBezTo>
                <a:cubicBezTo>
                  <a:pt x="234" y="312"/>
                  <a:pt x="231" y="306"/>
                  <a:pt x="228" y="306"/>
                </a:cubicBezTo>
                <a:cubicBezTo>
                  <a:pt x="222" y="306"/>
                  <a:pt x="222" y="300"/>
                  <a:pt x="216" y="303"/>
                </a:cubicBezTo>
                <a:cubicBezTo>
                  <a:pt x="213" y="303"/>
                  <a:pt x="210" y="300"/>
                  <a:pt x="201" y="294"/>
                </a:cubicBezTo>
                <a:cubicBezTo>
                  <a:pt x="192" y="288"/>
                  <a:pt x="177" y="282"/>
                  <a:pt x="174" y="282"/>
                </a:cubicBezTo>
                <a:cubicBezTo>
                  <a:pt x="171" y="285"/>
                  <a:pt x="171" y="285"/>
                  <a:pt x="168" y="282"/>
                </a:cubicBezTo>
                <a:cubicBezTo>
                  <a:pt x="168" y="279"/>
                  <a:pt x="162" y="279"/>
                  <a:pt x="162" y="282"/>
                </a:cubicBezTo>
                <a:cubicBezTo>
                  <a:pt x="159" y="285"/>
                  <a:pt x="156" y="279"/>
                  <a:pt x="150" y="282"/>
                </a:cubicBezTo>
                <a:cubicBezTo>
                  <a:pt x="144" y="282"/>
                  <a:pt x="144" y="279"/>
                  <a:pt x="144" y="279"/>
                </a:cubicBezTo>
                <a:cubicBezTo>
                  <a:pt x="144" y="276"/>
                  <a:pt x="153" y="279"/>
                  <a:pt x="153" y="276"/>
                </a:cubicBezTo>
                <a:cubicBezTo>
                  <a:pt x="153" y="273"/>
                  <a:pt x="150" y="276"/>
                  <a:pt x="144" y="273"/>
                </a:cubicBezTo>
                <a:cubicBezTo>
                  <a:pt x="141" y="270"/>
                  <a:pt x="138" y="270"/>
                  <a:pt x="138" y="273"/>
                </a:cubicBezTo>
                <a:cubicBezTo>
                  <a:pt x="135" y="276"/>
                  <a:pt x="132" y="276"/>
                  <a:pt x="129" y="273"/>
                </a:cubicBezTo>
                <a:cubicBezTo>
                  <a:pt x="129" y="273"/>
                  <a:pt x="129" y="273"/>
                  <a:pt x="129" y="273"/>
                </a:cubicBezTo>
                <a:cubicBezTo>
                  <a:pt x="129" y="276"/>
                  <a:pt x="126" y="276"/>
                  <a:pt x="123" y="276"/>
                </a:cubicBezTo>
                <a:cubicBezTo>
                  <a:pt x="120" y="276"/>
                  <a:pt x="117" y="282"/>
                  <a:pt x="114" y="282"/>
                </a:cubicBezTo>
                <a:cubicBezTo>
                  <a:pt x="111" y="282"/>
                  <a:pt x="108" y="285"/>
                  <a:pt x="105" y="288"/>
                </a:cubicBezTo>
                <a:cubicBezTo>
                  <a:pt x="105" y="291"/>
                  <a:pt x="102" y="288"/>
                  <a:pt x="102" y="291"/>
                </a:cubicBezTo>
                <a:cubicBezTo>
                  <a:pt x="102" y="294"/>
                  <a:pt x="102" y="294"/>
                  <a:pt x="99" y="297"/>
                </a:cubicBezTo>
                <a:cubicBezTo>
                  <a:pt x="99" y="300"/>
                  <a:pt x="99" y="300"/>
                  <a:pt x="102" y="303"/>
                </a:cubicBezTo>
                <a:cubicBezTo>
                  <a:pt x="105" y="306"/>
                  <a:pt x="108" y="306"/>
                  <a:pt x="108" y="309"/>
                </a:cubicBezTo>
                <a:cubicBezTo>
                  <a:pt x="111" y="309"/>
                  <a:pt x="117" y="315"/>
                  <a:pt x="117" y="315"/>
                </a:cubicBezTo>
                <a:cubicBezTo>
                  <a:pt x="117" y="318"/>
                  <a:pt x="111" y="324"/>
                  <a:pt x="111" y="324"/>
                </a:cubicBezTo>
                <a:cubicBezTo>
                  <a:pt x="108" y="327"/>
                  <a:pt x="105" y="330"/>
                  <a:pt x="108" y="330"/>
                </a:cubicBezTo>
                <a:cubicBezTo>
                  <a:pt x="108" y="333"/>
                  <a:pt x="114" y="342"/>
                  <a:pt x="117" y="348"/>
                </a:cubicBezTo>
                <a:cubicBezTo>
                  <a:pt x="120" y="354"/>
                  <a:pt x="117" y="351"/>
                  <a:pt x="114" y="354"/>
                </a:cubicBezTo>
                <a:cubicBezTo>
                  <a:pt x="111" y="357"/>
                  <a:pt x="114" y="360"/>
                  <a:pt x="114" y="363"/>
                </a:cubicBezTo>
                <a:cubicBezTo>
                  <a:pt x="117" y="366"/>
                  <a:pt x="111" y="366"/>
                  <a:pt x="114" y="366"/>
                </a:cubicBezTo>
                <a:cubicBezTo>
                  <a:pt x="114" y="369"/>
                  <a:pt x="117" y="369"/>
                  <a:pt x="117" y="369"/>
                </a:cubicBezTo>
                <a:cubicBezTo>
                  <a:pt x="120" y="372"/>
                  <a:pt x="114" y="372"/>
                  <a:pt x="117" y="375"/>
                </a:cubicBezTo>
                <a:cubicBezTo>
                  <a:pt x="117" y="378"/>
                  <a:pt x="123" y="378"/>
                  <a:pt x="123" y="381"/>
                </a:cubicBezTo>
                <a:cubicBezTo>
                  <a:pt x="123" y="384"/>
                  <a:pt x="114" y="387"/>
                  <a:pt x="117" y="387"/>
                </a:cubicBezTo>
                <a:cubicBezTo>
                  <a:pt x="117" y="390"/>
                  <a:pt x="126" y="393"/>
                  <a:pt x="129" y="399"/>
                </a:cubicBezTo>
                <a:cubicBezTo>
                  <a:pt x="135" y="405"/>
                  <a:pt x="135" y="405"/>
                  <a:pt x="132" y="408"/>
                </a:cubicBezTo>
                <a:cubicBezTo>
                  <a:pt x="132" y="414"/>
                  <a:pt x="120" y="417"/>
                  <a:pt x="117" y="423"/>
                </a:cubicBezTo>
                <a:cubicBezTo>
                  <a:pt x="114" y="429"/>
                  <a:pt x="105" y="435"/>
                  <a:pt x="99" y="438"/>
                </a:cubicBezTo>
                <a:cubicBezTo>
                  <a:pt x="96" y="441"/>
                  <a:pt x="96" y="444"/>
                  <a:pt x="93" y="444"/>
                </a:cubicBezTo>
                <a:cubicBezTo>
                  <a:pt x="96" y="444"/>
                  <a:pt x="96" y="444"/>
                  <a:pt x="99" y="444"/>
                </a:cubicBezTo>
                <a:cubicBezTo>
                  <a:pt x="102" y="441"/>
                  <a:pt x="102" y="450"/>
                  <a:pt x="105" y="450"/>
                </a:cubicBezTo>
                <a:cubicBezTo>
                  <a:pt x="108" y="453"/>
                  <a:pt x="114" y="450"/>
                  <a:pt x="114" y="453"/>
                </a:cubicBezTo>
                <a:cubicBezTo>
                  <a:pt x="117" y="456"/>
                  <a:pt x="114" y="456"/>
                  <a:pt x="111" y="453"/>
                </a:cubicBezTo>
                <a:cubicBezTo>
                  <a:pt x="105" y="453"/>
                  <a:pt x="105" y="456"/>
                  <a:pt x="99" y="459"/>
                </a:cubicBezTo>
                <a:cubicBezTo>
                  <a:pt x="96" y="459"/>
                  <a:pt x="96" y="462"/>
                  <a:pt x="93" y="462"/>
                </a:cubicBezTo>
                <a:cubicBezTo>
                  <a:pt x="96" y="465"/>
                  <a:pt x="93" y="468"/>
                  <a:pt x="90" y="471"/>
                </a:cubicBezTo>
                <a:cubicBezTo>
                  <a:pt x="90" y="474"/>
                  <a:pt x="87" y="474"/>
                  <a:pt x="87" y="477"/>
                </a:cubicBezTo>
                <a:cubicBezTo>
                  <a:pt x="87" y="477"/>
                  <a:pt x="87" y="480"/>
                  <a:pt x="87" y="483"/>
                </a:cubicBezTo>
                <a:cubicBezTo>
                  <a:pt x="90" y="486"/>
                  <a:pt x="90" y="486"/>
                  <a:pt x="90" y="489"/>
                </a:cubicBezTo>
                <a:cubicBezTo>
                  <a:pt x="93" y="492"/>
                  <a:pt x="90" y="492"/>
                  <a:pt x="87" y="492"/>
                </a:cubicBezTo>
                <a:cubicBezTo>
                  <a:pt x="87" y="492"/>
                  <a:pt x="87" y="495"/>
                  <a:pt x="90" y="498"/>
                </a:cubicBezTo>
                <a:cubicBezTo>
                  <a:pt x="90" y="501"/>
                  <a:pt x="90" y="501"/>
                  <a:pt x="90" y="504"/>
                </a:cubicBezTo>
                <a:cubicBezTo>
                  <a:pt x="90" y="507"/>
                  <a:pt x="93" y="510"/>
                  <a:pt x="93" y="510"/>
                </a:cubicBezTo>
                <a:cubicBezTo>
                  <a:pt x="96" y="513"/>
                  <a:pt x="96" y="516"/>
                  <a:pt x="96" y="519"/>
                </a:cubicBezTo>
                <a:cubicBezTo>
                  <a:pt x="99" y="519"/>
                  <a:pt x="99" y="522"/>
                  <a:pt x="102" y="519"/>
                </a:cubicBezTo>
                <a:cubicBezTo>
                  <a:pt x="105" y="519"/>
                  <a:pt x="108" y="522"/>
                  <a:pt x="108" y="522"/>
                </a:cubicBezTo>
                <a:cubicBezTo>
                  <a:pt x="111" y="525"/>
                  <a:pt x="111" y="525"/>
                  <a:pt x="114" y="522"/>
                </a:cubicBezTo>
                <a:cubicBezTo>
                  <a:pt x="117" y="522"/>
                  <a:pt x="123" y="525"/>
                  <a:pt x="126" y="525"/>
                </a:cubicBezTo>
                <a:cubicBezTo>
                  <a:pt x="126" y="528"/>
                  <a:pt x="126" y="531"/>
                  <a:pt x="126" y="534"/>
                </a:cubicBezTo>
                <a:cubicBezTo>
                  <a:pt x="126" y="537"/>
                  <a:pt x="126" y="540"/>
                  <a:pt x="129" y="543"/>
                </a:cubicBezTo>
                <a:cubicBezTo>
                  <a:pt x="129" y="543"/>
                  <a:pt x="129" y="546"/>
                  <a:pt x="132" y="549"/>
                </a:cubicBezTo>
                <a:cubicBezTo>
                  <a:pt x="135" y="549"/>
                  <a:pt x="138" y="555"/>
                  <a:pt x="138" y="555"/>
                </a:cubicBezTo>
                <a:cubicBezTo>
                  <a:pt x="141" y="555"/>
                  <a:pt x="144" y="558"/>
                  <a:pt x="147" y="561"/>
                </a:cubicBezTo>
                <a:cubicBezTo>
                  <a:pt x="147" y="564"/>
                  <a:pt x="141" y="564"/>
                  <a:pt x="141" y="567"/>
                </a:cubicBezTo>
                <a:cubicBezTo>
                  <a:pt x="138" y="567"/>
                  <a:pt x="132" y="564"/>
                  <a:pt x="132" y="564"/>
                </a:cubicBezTo>
                <a:cubicBezTo>
                  <a:pt x="129" y="567"/>
                  <a:pt x="132" y="570"/>
                  <a:pt x="135" y="576"/>
                </a:cubicBezTo>
                <a:cubicBezTo>
                  <a:pt x="135" y="582"/>
                  <a:pt x="135" y="582"/>
                  <a:pt x="138" y="582"/>
                </a:cubicBezTo>
                <a:cubicBezTo>
                  <a:pt x="141" y="582"/>
                  <a:pt x="141" y="579"/>
                  <a:pt x="144" y="579"/>
                </a:cubicBezTo>
                <a:cubicBezTo>
                  <a:pt x="144" y="576"/>
                  <a:pt x="150" y="579"/>
                  <a:pt x="150" y="579"/>
                </a:cubicBezTo>
                <a:cubicBezTo>
                  <a:pt x="153" y="576"/>
                  <a:pt x="159" y="576"/>
                  <a:pt x="159" y="579"/>
                </a:cubicBezTo>
                <a:cubicBezTo>
                  <a:pt x="162" y="582"/>
                  <a:pt x="162" y="585"/>
                  <a:pt x="162" y="588"/>
                </a:cubicBezTo>
                <a:cubicBezTo>
                  <a:pt x="162" y="588"/>
                  <a:pt x="162" y="591"/>
                  <a:pt x="165" y="594"/>
                </a:cubicBezTo>
                <a:cubicBezTo>
                  <a:pt x="165" y="597"/>
                  <a:pt x="171" y="594"/>
                  <a:pt x="174" y="597"/>
                </a:cubicBezTo>
                <a:cubicBezTo>
                  <a:pt x="174" y="597"/>
                  <a:pt x="177" y="603"/>
                  <a:pt x="177" y="606"/>
                </a:cubicBezTo>
                <a:cubicBezTo>
                  <a:pt x="177" y="606"/>
                  <a:pt x="180" y="609"/>
                  <a:pt x="183" y="606"/>
                </a:cubicBezTo>
                <a:cubicBezTo>
                  <a:pt x="186" y="609"/>
                  <a:pt x="186" y="609"/>
                  <a:pt x="186" y="609"/>
                </a:cubicBezTo>
                <a:cubicBezTo>
                  <a:pt x="189" y="612"/>
                  <a:pt x="192" y="609"/>
                  <a:pt x="192" y="609"/>
                </a:cubicBezTo>
                <a:cubicBezTo>
                  <a:pt x="195" y="609"/>
                  <a:pt x="198" y="606"/>
                  <a:pt x="198" y="609"/>
                </a:cubicBezTo>
                <a:cubicBezTo>
                  <a:pt x="201" y="609"/>
                  <a:pt x="204" y="612"/>
                  <a:pt x="204" y="615"/>
                </a:cubicBezTo>
                <a:cubicBezTo>
                  <a:pt x="204" y="615"/>
                  <a:pt x="210" y="615"/>
                  <a:pt x="213" y="615"/>
                </a:cubicBezTo>
                <a:cubicBezTo>
                  <a:pt x="216" y="618"/>
                  <a:pt x="219" y="618"/>
                  <a:pt x="222" y="618"/>
                </a:cubicBezTo>
                <a:cubicBezTo>
                  <a:pt x="225" y="621"/>
                  <a:pt x="228" y="621"/>
                  <a:pt x="231" y="621"/>
                </a:cubicBezTo>
                <a:cubicBezTo>
                  <a:pt x="231" y="624"/>
                  <a:pt x="225" y="627"/>
                  <a:pt x="225" y="627"/>
                </a:cubicBezTo>
                <a:cubicBezTo>
                  <a:pt x="228" y="630"/>
                  <a:pt x="228" y="630"/>
                  <a:pt x="228" y="630"/>
                </a:cubicBezTo>
                <a:cubicBezTo>
                  <a:pt x="228" y="633"/>
                  <a:pt x="225" y="633"/>
                  <a:pt x="225" y="633"/>
                </a:cubicBezTo>
                <a:cubicBezTo>
                  <a:pt x="228" y="636"/>
                  <a:pt x="228" y="636"/>
                  <a:pt x="228" y="636"/>
                </a:cubicBezTo>
                <a:cubicBezTo>
                  <a:pt x="228" y="639"/>
                  <a:pt x="225" y="642"/>
                  <a:pt x="225" y="645"/>
                </a:cubicBezTo>
                <a:cubicBezTo>
                  <a:pt x="225" y="645"/>
                  <a:pt x="219" y="645"/>
                  <a:pt x="216" y="645"/>
                </a:cubicBezTo>
                <a:cubicBezTo>
                  <a:pt x="216" y="645"/>
                  <a:pt x="210" y="651"/>
                  <a:pt x="207" y="651"/>
                </a:cubicBezTo>
                <a:cubicBezTo>
                  <a:pt x="207" y="654"/>
                  <a:pt x="207" y="654"/>
                  <a:pt x="207" y="654"/>
                </a:cubicBezTo>
                <a:cubicBezTo>
                  <a:pt x="213" y="654"/>
                  <a:pt x="219" y="654"/>
                  <a:pt x="219" y="654"/>
                </a:cubicBezTo>
                <a:cubicBezTo>
                  <a:pt x="219" y="657"/>
                  <a:pt x="207" y="663"/>
                  <a:pt x="204" y="663"/>
                </a:cubicBezTo>
                <a:cubicBezTo>
                  <a:pt x="204" y="663"/>
                  <a:pt x="210" y="666"/>
                  <a:pt x="210" y="669"/>
                </a:cubicBezTo>
                <a:cubicBezTo>
                  <a:pt x="210" y="672"/>
                  <a:pt x="201" y="672"/>
                  <a:pt x="204" y="675"/>
                </a:cubicBezTo>
                <a:cubicBezTo>
                  <a:pt x="204" y="681"/>
                  <a:pt x="201" y="681"/>
                  <a:pt x="195" y="681"/>
                </a:cubicBezTo>
                <a:cubicBezTo>
                  <a:pt x="192" y="681"/>
                  <a:pt x="192" y="684"/>
                  <a:pt x="192" y="684"/>
                </a:cubicBezTo>
                <a:cubicBezTo>
                  <a:pt x="195" y="684"/>
                  <a:pt x="195" y="690"/>
                  <a:pt x="201" y="690"/>
                </a:cubicBezTo>
                <a:cubicBezTo>
                  <a:pt x="210" y="693"/>
                  <a:pt x="216" y="699"/>
                  <a:pt x="222" y="705"/>
                </a:cubicBezTo>
                <a:cubicBezTo>
                  <a:pt x="225" y="708"/>
                  <a:pt x="225" y="708"/>
                  <a:pt x="225" y="708"/>
                </a:cubicBezTo>
                <a:cubicBezTo>
                  <a:pt x="228" y="708"/>
                  <a:pt x="228" y="705"/>
                  <a:pt x="231" y="705"/>
                </a:cubicBezTo>
                <a:cubicBezTo>
                  <a:pt x="234" y="705"/>
                  <a:pt x="240" y="708"/>
                  <a:pt x="243" y="711"/>
                </a:cubicBezTo>
                <a:cubicBezTo>
                  <a:pt x="246" y="714"/>
                  <a:pt x="261" y="711"/>
                  <a:pt x="261" y="711"/>
                </a:cubicBezTo>
                <a:cubicBezTo>
                  <a:pt x="264" y="714"/>
                  <a:pt x="267" y="717"/>
                  <a:pt x="267" y="717"/>
                </a:cubicBezTo>
                <a:cubicBezTo>
                  <a:pt x="270" y="717"/>
                  <a:pt x="273" y="720"/>
                  <a:pt x="276" y="720"/>
                </a:cubicBezTo>
                <a:cubicBezTo>
                  <a:pt x="276" y="717"/>
                  <a:pt x="285" y="717"/>
                  <a:pt x="288" y="717"/>
                </a:cubicBezTo>
                <a:cubicBezTo>
                  <a:pt x="288" y="717"/>
                  <a:pt x="288" y="720"/>
                  <a:pt x="291" y="720"/>
                </a:cubicBezTo>
                <a:cubicBezTo>
                  <a:pt x="294" y="720"/>
                  <a:pt x="294" y="726"/>
                  <a:pt x="294" y="726"/>
                </a:cubicBezTo>
                <a:cubicBezTo>
                  <a:pt x="297" y="726"/>
                  <a:pt x="300" y="732"/>
                  <a:pt x="306" y="732"/>
                </a:cubicBezTo>
                <a:cubicBezTo>
                  <a:pt x="309" y="732"/>
                  <a:pt x="312" y="738"/>
                  <a:pt x="312" y="738"/>
                </a:cubicBezTo>
                <a:cubicBezTo>
                  <a:pt x="315" y="738"/>
                  <a:pt x="318" y="741"/>
                  <a:pt x="318" y="738"/>
                </a:cubicBezTo>
                <a:cubicBezTo>
                  <a:pt x="318" y="735"/>
                  <a:pt x="324" y="735"/>
                  <a:pt x="327" y="732"/>
                </a:cubicBezTo>
                <a:cubicBezTo>
                  <a:pt x="318" y="723"/>
                  <a:pt x="312" y="717"/>
                  <a:pt x="312" y="714"/>
                </a:cubicBezTo>
                <a:cubicBezTo>
                  <a:pt x="312" y="708"/>
                  <a:pt x="315" y="702"/>
                  <a:pt x="309" y="696"/>
                </a:cubicBezTo>
                <a:cubicBezTo>
                  <a:pt x="300" y="690"/>
                  <a:pt x="309" y="687"/>
                  <a:pt x="315" y="681"/>
                </a:cubicBezTo>
                <a:cubicBezTo>
                  <a:pt x="318" y="675"/>
                  <a:pt x="327" y="672"/>
                  <a:pt x="333" y="669"/>
                </a:cubicBezTo>
                <a:cubicBezTo>
                  <a:pt x="333" y="669"/>
                  <a:pt x="333" y="666"/>
                  <a:pt x="330" y="666"/>
                </a:cubicBezTo>
                <a:cubicBezTo>
                  <a:pt x="327" y="666"/>
                  <a:pt x="324" y="663"/>
                  <a:pt x="327" y="663"/>
                </a:cubicBezTo>
                <a:cubicBezTo>
                  <a:pt x="330" y="660"/>
                  <a:pt x="330" y="660"/>
                  <a:pt x="327" y="654"/>
                </a:cubicBezTo>
                <a:cubicBezTo>
                  <a:pt x="324" y="651"/>
                  <a:pt x="321" y="648"/>
                  <a:pt x="318" y="648"/>
                </a:cubicBezTo>
                <a:cubicBezTo>
                  <a:pt x="318" y="648"/>
                  <a:pt x="315" y="645"/>
                  <a:pt x="312" y="648"/>
                </a:cubicBezTo>
                <a:cubicBezTo>
                  <a:pt x="309" y="648"/>
                  <a:pt x="309" y="645"/>
                  <a:pt x="309" y="642"/>
                </a:cubicBezTo>
                <a:cubicBezTo>
                  <a:pt x="309" y="639"/>
                  <a:pt x="303" y="639"/>
                  <a:pt x="303" y="636"/>
                </a:cubicBezTo>
                <a:cubicBezTo>
                  <a:pt x="303" y="636"/>
                  <a:pt x="303" y="630"/>
                  <a:pt x="306" y="630"/>
                </a:cubicBezTo>
                <a:cubicBezTo>
                  <a:pt x="309" y="627"/>
                  <a:pt x="309" y="627"/>
                  <a:pt x="309" y="627"/>
                </a:cubicBezTo>
                <a:cubicBezTo>
                  <a:pt x="309" y="624"/>
                  <a:pt x="303" y="624"/>
                  <a:pt x="306" y="621"/>
                </a:cubicBezTo>
                <a:cubicBezTo>
                  <a:pt x="309" y="618"/>
                  <a:pt x="312" y="618"/>
                  <a:pt x="312" y="615"/>
                </a:cubicBezTo>
                <a:cubicBezTo>
                  <a:pt x="312" y="609"/>
                  <a:pt x="315" y="606"/>
                  <a:pt x="318" y="609"/>
                </a:cubicBezTo>
                <a:cubicBezTo>
                  <a:pt x="321" y="612"/>
                  <a:pt x="324" y="618"/>
                  <a:pt x="327" y="618"/>
                </a:cubicBezTo>
                <a:cubicBezTo>
                  <a:pt x="330" y="615"/>
                  <a:pt x="330" y="612"/>
                  <a:pt x="327" y="609"/>
                </a:cubicBezTo>
                <a:cubicBezTo>
                  <a:pt x="327" y="609"/>
                  <a:pt x="327" y="606"/>
                  <a:pt x="330" y="603"/>
                </a:cubicBezTo>
                <a:cubicBezTo>
                  <a:pt x="336" y="603"/>
                  <a:pt x="333" y="600"/>
                  <a:pt x="336" y="600"/>
                </a:cubicBezTo>
                <a:cubicBezTo>
                  <a:pt x="342" y="600"/>
                  <a:pt x="348" y="594"/>
                  <a:pt x="348" y="594"/>
                </a:cubicBezTo>
                <a:cubicBezTo>
                  <a:pt x="351" y="591"/>
                  <a:pt x="357" y="591"/>
                  <a:pt x="357" y="591"/>
                </a:cubicBezTo>
                <a:cubicBezTo>
                  <a:pt x="360" y="591"/>
                  <a:pt x="363" y="594"/>
                  <a:pt x="363" y="591"/>
                </a:cubicBezTo>
                <a:cubicBezTo>
                  <a:pt x="366" y="588"/>
                  <a:pt x="372" y="588"/>
                  <a:pt x="372" y="591"/>
                </a:cubicBezTo>
                <a:cubicBezTo>
                  <a:pt x="372" y="594"/>
                  <a:pt x="381" y="594"/>
                  <a:pt x="384" y="594"/>
                </a:cubicBezTo>
                <a:cubicBezTo>
                  <a:pt x="387" y="597"/>
                  <a:pt x="393" y="600"/>
                  <a:pt x="393" y="603"/>
                </a:cubicBezTo>
                <a:cubicBezTo>
                  <a:pt x="393" y="606"/>
                  <a:pt x="396" y="609"/>
                  <a:pt x="396" y="603"/>
                </a:cubicBezTo>
                <a:cubicBezTo>
                  <a:pt x="396" y="600"/>
                  <a:pt x="399" y="603"/>
                  <a:pt x="405" y="603"/>
                </a:cubicBezTo>
                <a:cubicBezTo>
                  <a:pt x="408" y="606"/>
                  <a:pt x="414" y="606"/>
                  <a:pt x="414" y="603"/>
                </a:cubicBezTo>
                <a:cubicBezTo>
                  <a:pt x="414" y="600"/>
                  <a:pt x="423" y="597"/>
                  <a:pt x="426" y="600"/>
                </a:cubicBezTo>
                <a:cubicBezTo>
                  <a:pt x="429" y="603"/>
                  <a:pt x="429" y="603"/>
                  <a:pt x="432" y="600"/>
                </a:cubicBezTo>
                <a:cubicBezTo>
                  <a:pt x="435" y="597"/>
                  <a:pt x="441" y="597"/>
                  <a:pt x="444" y="600"/>
                </a:cubicBezTo>
                <a:cubicBezTo>
                  <a:pt x="444" y="603"/>
                  <a:pt x="447" y="603"/>
                  <a:pt x="450" y="603"/>
                </a:cubicBezTo>
                <a:cubicBezTo>
                  <a:pt x="453" y="603"/>
                  <a:pt x="453" y="609"/>
                  <a:pt x="456" y="609"/>
                </a:cubicBezTo>
                <a:cubicBezTo>
                  <a:pt x="459" y="606"/>
                  <a:pt x="456" y="603"/>
                  <a:pt x="459" y="603"/>
                </a:cubicBezTo>
                <a:cubicBezTo>
                  <a:pt x="462" y="603"/>
                  <a:pt x="465" y="606"/>
                  <a:pt x="468" y="606"/>
                </a:cubicBezTo>
                <a:cubicBezTo>
                  <a:pt x="471" y="606"/>
                  <a:pt x="474" y="606"/>
                  <a:pt x="474" y="603"/>
                </a:cubicBezTo>
                <a:cubicBezTo>
                  <a:pt x="474" y="600"/>
                  <a:pt x="474" y="594"/>
                  <a:pt x="471" y="594"/>
                </a:cubicBezTo>
                <a:cubicBezTo>
                  <a:pt x="471" y="594"/>
                  <a:pt x="468" y="591"/>
                  <a:pt x="465" y="591"/>
                </a:cubicBezTo>
                <a:cubicBezTo>
                  <a:pt x="462" y="591"/>
                  <a:pt x="459" y="585"/>
                  <a:pt x="462" y="585"/>
                </a:cubicBezTo>
                <a:cubicBezTo>
                  <a:pt x="465" y="585"/>
                  <a:pt x="468" y="582"/>
                  <a:pt x="468" y="579"/>
                </a:cubicBezTo>
                <a:cubicBezTo>
                  <a:pt x="468" y="576"/>
                  <a:pt x="465" y="573"/>
                  <a:pt x="471" y="570"/>
                </a:cubicBezTo>
                <a:cubicBezTo>
                  <a:pt x="474" y="570"/>
                  <a:pt x="483" y="570"/>
                  <a:pt x="483" y="570"/>
                </a:cubicBezTo>
                <a:cubicBezTo>
                  <a:pt x="483" y="567"/>
                  <a:pt x="474" y="567"/>
                  <a:pt x="471" y="564"/>
                </a:cubicBezTo>
                <a:cubicBezTo>
                  <a:pt x="471" y="561"/>
                  <a:pt x="471" y="555"/>
                  <a:pt x="471" y="555"/>
                </a:cubicBezTo>
                <a:cubicBezTo>
                  <a:pt x="474" y="555"/>
                  <a:pt x="477" y="555"/>
                  <a:pt x="480" y="555"/>
                </a:cubicBezTo>
                <a:cubicBezTo>
                  <a:pt x="483" y="552"/>
                  <a:pt x="492" y="555"/>
                  <a:pt x="495" y="552"/>
                </a:cubicBezTo>
                <a:cubicBezTo>
                  <a:pt x="498" y="549"/>
                  <a:pt x="507" y="549"/>
                  <a:pt x="513" y="549"/>
                </a:cubicBezTo>
                <a:cubicBezTo>
                  <a:pt x="516" y="549"/>
                  <a:pt x="519" y="546"/>
                  <a:pt x="522" y="546"/>
                </a:cubicBezTo>
                <a:cubicBezTo>
                  <a:pt x="528" y="546"/>
                  <a:pt x="537" y="543"/>
                  <a:pt x="540" y="543"/>
                </a:cubicBezTo>
                <a:cubicBezTo>
                  <a:pt x="543" y="543"/>
                  <a:pt x="555" y="540"/>
                  <a:pt x="555" y="537"/>
                </a:cubicBezTo>
                <a:cubicBezTo>
                  <a:pt x="555" y="534"/>
                  <a:pt x="567" y="534"/>
                  <a:pt x="570" y="534"/>
                </a:cubicBezTo>
                <a:cubicBezTo>
                  <a:pt x="573" y="534"/>
                  <a:pt x="576" y="537"/>
                  <a:pt x="579" y="534"/>
                </a:cubicBezTo>
                <a:cubicBezTo>
                  <a:pt x="582" y="534"/>
                  <a:pt x="585" y="537"/>
                  <a:pt x="585" y="540"/>
                </a:cubicBezTo>
                <a:cubicBezTo>
                  <a:pt x="585" y="543"/>
                  <a:pt x="588" y="546"/>
                  <a:pt x="588" y="549"/>
                </a:cubicBezTo>
                <a:cubicBezTo>
                  <a:pt x="588" y="549"/>
                  <a:pt x="585" y="552"/>
                  <a:pt x="588" y="552"/>
                </a:cubicBezTo>
                <a:cubicBezTo>
                  <a:pt x="588" y="555"/>
                  <a:pt x="594" y="552"/>
                  <a:pt x="597" y="552"/>
                </a:cubicBezTo>
                <a:cubicBezTo>
                  <a:pt x="600" y="549"/>
                  <a:pt x="600" y="552"/>
                  <a:pt x="600" y="552"/>
                </a:cubicBezTo>
                <a:cubicBezTo>
                  <a:pt x="600" y="555"/>
                  <a:pt x="603" y="555"/>
                  <a:pt x="603" y="555"/>
                </a:cubicBezTo>
                <a:cubicBezTo>
                  <a:pt x="603" y="552"/>
                  <a:pt x="609" y="552"/>
                  <a:pt x="609" y="555"/>
                </a:cubicBezTo>
                <a:cubicBezTo>
                  <a:pt x="612" y="555"/>
                  <a:pt x="615" y="552"/>
                  <a:pt x="615" y="555"/>
                </a:cubicBezTo>
                <a:cubicBezTo>
                  <a:pt x="615" y="558"/>
                  <a:pt x="609" y="561"/>
                  <a:pt x="612" y="564"/>
                </a:cubicBezTo>
                <a:cubicBezTo>
                  <a:pt x="615" y="567"/>
                  <a:pt x="615" y="561"/>
                  <a:pt x="621" y="561"/>
                </a:cubicBezTo>
                <a:cubicBezTo>
                  <a:pt x="624" y="561"/>
                  <a:pt x="630" y="558"/>
                  <a:pt x="633" y="555"/>
                </a:cubicBezTo>
                <a:cubicBezTo>
                  <a:pt x="636" y="555"/>
                  <a:pt x="639" y="552"/>
                  <a:pt x="642" y="549"/>
                </a:cubicBezTo>
                <a:cubicBezTo>
                  <a:pt x="645" y="549"/>
                  <a:pt x="651" y="549"/>
                  <a:pt x="651" y="552"/>
                </a:cubicBezTo>
                <a:cubicBezTo>
                  <a:pt x="648" y="552"/>
                  <a:pt x="645" y="558"/>
                  <a:pt x="654" y="558"/>
                </a:cubicBezTo>
                <a:cubicBezTo>
                  <a:pt x="660" y="561"/>
                  <a:pt x="669" y="576"/>
                  <a:pt x="675" y="585"/>
                </a:cubicBezTo>
                <a:cubicBezTo>
                  <a:pt x="678" y="591"/>
                  <a:pt x="684" y="603"/>
                  <a:pt x="687" y="603"/>
                </a:cubicBezTo>
                <a:cubicBezTo>
                  <a:pt x="687" y="603"/>
                  <a:pt x="690" y="597"/>
                  <a:pt x="693" y="597"/>
                </a:cubicBezTo>
                <a:cubicBezTo>
                  <a:pt x="696" y="597"/>
                  <a:pt x="699" y="603"/>
                  <a:pt x="702" y="603"/>
                </a:cubicBezTo>
                <a:cubicBezTo>
                  <a:pt x="705" y="603"/>
                  <a:pt x="708" y="606"/>
                  <a:pt x="711" y="606"/>
                </a:cubicBezTo>
                <a:cubicBezTo>
                  <a:pt x="714" y="603"/>
                  <a:pt x="720" y="600"/>
                  <a:pt x="723" y="603"/>
                </a:cubicBezTo>
                <a:cubicBezTo>
                  <a:pt x="726" y="603"/>
                  <a:pt x="729" y="603"/>
                  <a:pt x="732" y="609"/>
                </a:cubicBezTo>
                <a:cubicBezTo>
                  <a:pt x="732" y="612"/>
                  <a:pt x="735" y="612"/>
                  <a:pt x="738" y="612"/>
                </a:cubicBezTo>
                <a:cubicBezTo>
                  <a:pt x="741" y="612"/>
                  <a:pt x="741" y="615"/>
                  <a:pt x="741" y="618"/>
                </a:cubicBezTo>
                <a:cubicBezTo>
                  <a:pt x="741" y="621"/>
                  <a:pt x="744" y="621"/>
                  <a:pt x="747" y="621"/>
                </a:cubicBezTo>
                <a:cubicBezTo>
                  <a:pt x="747" y="621"/>
                  <a:pt x="753" y="621"/>
                  <a:pt x="756" y="621"/>
                </a:cubicBezTo>
                <a:cubicBezTo>
                  <a:pt x="756" y="621"/>
                  <a:pt x="759" y="618"/>
                  <a:pt x="759" y="621"/>
                </a:cubicBezTo>
                <a:cubicBezTo>
                  <a:pt x="759" y="624"/>
                  <a:pt x="762" y="627"/>
                  <a:pt x="765" y="627"/>
                </a:cubicBezTo>
                <a:cubicBezTo>
                  <a:pt x="765" y="627"/>
                  <a:pt x="771" y="630"/>
                  <a:pt x="771" y="627"/>
                </a:cubicBezTo>
                <a:cubicBezTo>
                  <a:pt x="771" y="624"/>
                  <a:pt x="777" y="624"/>
                  <a:pt x="777" y="624"/>
                </a:cubicBezTo>
                <a:cubicBezTo>
                  <a:pt x="780" y="624"/>
                  <a:pt x="786" y="621"/>
                  <a:pt x="789" y="618"/>
                </a:cubicBezTo>
                <a:cubicBezTo>
                  <a:pt x="789" y="615"/>
                  <a:pt x="795" y="615"/>
                  <a:pt x="798" y="615"/>
                </a:cubicBezTo>
                <a:cubicBezTo>
                  <a:pt x="798" y="612"/>
                  <a:pt x="804" y="612"/>
                  <a:pt x="804" y="609"/>
                </a:cubicBezTo>
                <a:cubicBezTo>
                  <a:pt x="804" y="606"/>
                  <a:pt x="810" y="609"/>
                  <a:pt x="813" y="606"/>
                </a:cubicBezTo>
                <a:cubicBezTo>
                  <a:pt x="813" y="603"/>
                  <a:pt x="819" y="603"/>
                  <a:pt x="819" y="606"/>
                </a:cubicBezTo>
                <a:cubicBezTo>
                  <a:pt x="822" y="606"/>
                  <a:pt x="834" y="609"/>
                  <a:pt x="837" y="606"/>
                </a:cubicBezTo>
                <a:cubicBezTo>
                  <a:pt x="837" y="606"/>
                  <a:pt x="837" y="612"/>
                  <a:pt x="840" y="615"/>
                </a:cubicBezTo>
                <a:cubicBezTo>
                  <a:pt x="840" y="615"/>
                  <a:pt x="846" y="618"/>
                  <a:pt x="849" y="618"/>
                </a:cubicBezTo>
                <a:cubicBezTo>
                  <a:pt x="849" y="615"/>
                  <a:pt x="855" y="615"/>
                  <a:pt x="858" y="618"/>
                </a:cubicBezTo>
                <a:cubicBezTo>
                  <a:pt x="861" y="618"/>
                  <a:pt x="864" y="621"/>
                  <a:pt x="867" y="618"/>
                </a:cubicBezTo>
                <a:cubicBezTo>
                  <a:pt x="867" y="618"/>
                  <a:pt x="873" y="615"/>
                  <a:pt x="876" y="615"/>
                </a:cubicBezTo>
                <a:cubicBezTo>
                  <a:pt x="876" y="612"/>
                  <a:pt x="876" y="609"/>
                  <a:pt x="876" y="609"/>
                </a:cubicBezTo>
                <a:cubicBezTo>
                  <a:pt x="873" y="606"/>
                  <a:pt x="873" y="600"/>
                  <a:pt x="870" y="597"/>
                </a:cubicBezTo>
                <a:cubicBezTo>
                  <a:pt x="876" y="594"/>
                  <a:pt x="876" y="594"/>
                  <a:pt x="876" y="594"/>
                </a:cubicBezTo>
                <a:cubicBezTo>
                  <a:pt x="876" y="591"/>
                  <a:pt x="882" y="591"/>
                  <a:pt x="882" y="588"/>
                </a:cubicBezTo>
                <a:cubicBezTo>
                  <a:pt x="885" y="585"/>
                  <a:pt x="885" y="585"/>
                  <a:pt x="885" y="585"/>
                </a:cubicBezTo>
                <a:cubicBezTo>
                  <a:pt x="888" y="585"/>
                  <a:pt x="894" y="588"/>
                  <a:pt x="894" y="588"/>
                </a:cubicBezTo>
                <a:cubicBezTo>
                  <a:pt x="900" y="591"/>
                  <a:pt x="900" y="591"/>
                  <a:pt x="900" y="591"/>
                </a:cubicBezTo>
                <a:cubicBezTo>
                  <a:pt x="903" y="591"/>
                  <a:pt x="906" y="591"/>
                  <a:pt x="909" y="594"/>
                </a:cubicBezTo>
                <a:cubicBezTo>
                  <a:pt x="912" y="594"/>
                  <a:pt x="918" y="594"/>
                  <a:pt x="921" y="597"/>
                </a:cubicBezTo>
                <a:cubicBezTo>
                  <a:pt x="921" y="600"/>
                  <a:pt x="921" y="603"/>
                  <a:pt x="921" y="606"/>
                </a:cubicBezTo>
                <a:cubicBezTo>
                  <a:pt x="924" y="609"/>
                  <a:pt x="927" y="612"/>
                  <a:pt x="930" y="612"/>
                </a:cubicBezTo>
                <a:cubicBezTo>
                  <a:pt x="930" y="612"/>
                  <a:pt x="936" y="615"/>
                  <a:pt x="939" y="615"/>
                </a:cubicBezTo>
                <a:cubicBezTo>
                  <a:pt x="942" y="615"/>
                  <a:pt x="945" y="612"/>
                  <a:pt x="948" y="612"/>
                </a:cubicBezTo>
                <a:cubicBezTo>
                  <a:pt x="948" y="612"/>
                  <a:pt x="954" y="609"/>
                  <a:pt x="957" y="609"/>
                </a:cubicBezTo>
                <a:cubicBezTo>
                  <a:pt x="960" y="609"/>
                  <a:pt x="966" y="612"/>
                  <a:pt x="969" y="612"/>
                </a:cubicBezTo>
                <a:cubicBezTo>
                  <a:pt x="969" y="612"/>
                  <a:pt x="975" y="612"/>
                  <a:pt x="975" y="615"/>
                </a:cubicBezTo>
                <a:cubicBezTo>
                  <a:pt x="978" y="615"/>
                  <a:pt x="987" y="615"/>
                  <a:pt x="987" y="618"/>
                </a:cubicBezTo>
                <a:cubicBezTo>
                  <a:pt x="987" y="621"/>
                  <a:pt x="990" y="621"/>
                  <a:pt x="993" y="624"/>
                </a:cubicBezTo>
                <a:cubicBezTo>
                  <a:pt x="993" y="627"/>
                  <a:pt x="1005" y="627"/>
                  <a:pt x="1005" y="627"/>
                </a:cubicBezTo>
                <a:cubicBezTo>
                  <a:pt x="1008" y="630"/>
                  <a:pt x="1020" y="630"/>
                  <a:pt x="1020" y="627"/>
                </a:cubicBezTo>
                <a:cubicBezTo>
                  <a:pt x="1020" y="627"/>
                  <a:pt x="1032" y="624"/>
                  <a:pt x="1035" y="624"/>
                </a:cubicBezTo>
                <a:cubicBezTo>
                  <a:pt x="1038" y="621"/>
                  <a:pt x="1044" y="624"/>
                  <a:pt x="1044" y="621"/>
                </a:cubicBezTo>
                <a:cubicBezTo>
                  <a:pt x="1044" y="618"/>
                  <a:pt x="1050" y="615"/>
                  <a:pt x="1053" y="615"/>
                </a:cubicBezTo>
                <a:cubicBezTo>
                  <a:pt x="1056" y="612"/>
                  <a:pt x="1068" y="612"/>
                  <a:pt x="1068" y="615"/>
                </a:cubicBezTo>
                <a:cubicBezTo>
                  <a:pt x="1068" y="618"/>
                  <a:pt x="1074" y="618"/>
                  <a:pt x="1077" y="618"/>
                </a:cubicBezTo>
                <a:cubicBezTo>
                  <a:pt x="1080" y="615"/>
                  <a:pt x="1086" y="618"/>
                  <a:pt x="1089" y="621"/>
                </a:cubicBezTo>
                <a:cubicBezTo>
                  <a:pt x="1098" y="624"/>
                  <a:pt x="1098" y="624"/>
                  <a:pt x="1098" y="624"/>
                </a:cubicBezTo>
                <a:cubicBezTo>
                  <a:pt x="1101" y="621"/>
                  <a:pt x="1107" y="618"/>
                  <a:pt x="1110" y="618"/>
                </a:cubicBezTo>
                <a:cubicBezTo>
                  <a:pt x="1113" y="618"/>
                  <a:pt x="1116" y="615"/>
                  <a:pt x="1116" y="612"/>
                </a:cubicBezTo>
                <a:cubicBezTo>
                  <a:pt x="1113" y="609"/>
                  <a:pt x="1119" y="603"/>
                  <a:pt x="1119" y="600"/>
                </a:cubicBezTo>
                <a:cubicBezTo>
                  <a:pt x="1122" y="597"/>
                  <a:pt x="1125" y="591"/>
                  <a:pt x="1128" y="591"/>
                </a:cubicBezTo>
                <a:cubicBezTo>
                  <a:pt x="1128" y="588"/>
                  <a:pt x="1131" y="585"/>
                  <a:pt x="1131" y="585"/>
                </a:cubicBezTo>
                <a:cubicBezTo>
                  <a:pt x="1131" y="582"/>
                  <a:pt x="1131" y="576"/>
                  <a:pt x="1128" y="576"/>
                </a:cubicBezTo>
                <a:cubicBezTo>
                  <a:pt x="1128" y="576"/>
                  <a:pt x="1122" y="576"/>
                  <a:pt x="1128" y="570"/>
                </a:cubicBezTo>
                <a:cubicBezTo>
                  <a:pt x="1131" y="564"/>
                  <a:pt x="1140" y="564"/>
                  <a:pt x="1143" y="564"/>
                </a:cubicBezTo>
                <a:cubicBezTo>
                  <a:pt x="1143" y="564"/>
                  <a:pt x="1155" y="564"/>
                  <a:pt x="1158" y="564"/>
                </a:cubicBezTo>
                <a:cubicBezTo>
                  <a:pt x="1164" y="564"/>
                  <a:pt x="1167" y="564"/>
                  <a:pt x="1170" y="567"/>
                </a:cubicBezTo>
                <a:cubicBezTo>
                  <a:pt x="1176" y="570"/>
                  <a:pt x="1182" y="567"/>
                  <a:pt x="1185" y="570"/>
                </a:cubicBezTo>
                <a:cubicBezTo>
                  <a:pt x="1188" y="573"/>
                  <a:pt x="1194" y="573"/>
                  <a:pt x="1191" y="579"/>
                </a:cubicBezTo>
                <a:cubicBezTo>
                  <a:pt x="1191" y="582"/>
                  <a:pt x="1197" y="579"/>
                  <a:pt x="1197" y="588"/>
                </a:cubicBezTo>
                <a:cubicBezTo>
                  <a:pt x="1200" y="597"/>
                  <a:pt x="1203" y="597"/>
                  <a:pt x="1203" y="603"/>
                </a:cubicBezTo>
                <a:cubicBezTo>
                  <a:pt x="1206" y="606"/>
                  <a:pt x="1212" y="612"/>
                  <a:pt x="1209" y="615"/>
                </a:cubicBezTo>
                <a:cubicBezTo>
                  <a:pt x="1209" y="618"/>
                  <a:pt x="1209" y="621"/>
                  <a:pt x="1215" y="621"/>
                </a:cubicBezTo>
                <a:cubicBezTo>
                  <a:pt x="1221" y="621"/>
                  <a:pt x="1224" y="627"/>
                  <a:pt x="1224" y="627"/>
                </a:cubicBezTo>
                <a:cubicBezTo>
                  <a:pt x="1227" y="624"/>
                  <a:pt x="1233" y="627"/>
                  <a:pt x="1236" y="630"/>
                </a:cubicBezTo>
                <a:cubicBezTo>
                  <a:pt x="1239" y="633"/>
                  <a:pt x="1245" y="633"/>
                  <a:pt x="1245" y="636"/>
                </a:cubicBezTo>
                <a:cubicBezTo>
                  <a:pt x="1245" y="639"/>
                  <a:pt x="1248" y="642"/>
                  <a:pt x="1248" y="645"/>
                </a:cubicBezTo>
                <a:cubicBezTo>
                  <a:pt x="1248" y="648"/>
                  <a:pt x="1254" y="651"/>
                  <a:pt x="1257" y="651"/>
                </a:cubicBezTo>
                <a:cubicBezTo>
                  <a:pt x="1263" y="651"/>
                  <a:pt x="1266" y="651"/>
                  <a:pt x="1269" y="648"/>
                </a:cubicBezTo>
                <a:cubicBezTo>
                  <a:pt x="1269" y="645"/>
                  <a:pt x="1278" y="645"/>
                  <a:pt x="1278" y="645"/>
                </a:cubicBezTo>
                <a:cubicBezTo>
                  <a:pt x="1281" y="642"/>
                  <a:pt x="1287" y="639"/>
                  <a:pt x="1287" y="645"/>
                </a:cubicBezTo>
                <a:cubicBezTo>
                  <a:pt x="1287" y="651"/>
                  <a:pt x="1293" y="654"/>
                  <a:pt x="1287" y="657"/>
                </a:cubicBezTo>
                <a:cubicBezTo>
                  <a:pt x="1284" y="657"/>
                  <a:pt x="1284" y="666"/>
                  <a:pt x="1281" y="669"/>
                </a:cubicBezTo>
                <a:cubicBezTo>
                  <a:pt x="1281" y="675"/>
                  <a:pt x="1275" y="675"/>
                  <a:pt x="1275" y="678"/>
                </a:cubicBezTo>
                <a:cubicBezTo>
                  <a:pt x="1275" y="684"/>
                  <a:pt x="1269" y="684"/>
                  <a:pt x="1269" y="687"/>
                </a:cubicBezTo>
                <a:cubicBezTo>
                  <a:pt x="1269" y="690"/>
                  <a:pt x="1263" y="687"/>
                  <a:pt x="1260" y="687"/>
                </a:cubicBezTo>
                <a:cubicBezTo>
                  <a:pt x="1257" y="684"/>
                  <a:pt x="1254" y="690"/>
                  <a:pt x="1251" y="690"/>
                </a:cubicBezTo>
                <a:cubicBezTo>
                  <a:pt x="1248" y="690"/>
                  <a:pt x="1248" y="696"/>
                  <a:pt x="1248" y="699"/>
                </a:cubicBezTo>
                <a:cubicBezTo>
                  <a:pt x="1251" y="702"/>
                  <a:pt x="1248" y="705"/>
                  <a:pt x="1251" y="708"/>
                </a:cubicBezTo>
                <a:cubicBezTo>
                  <a:pt x="1251" y="711"/>
                  <a:pt x="1251" y="714"/>
                  <a:pt x="1251" y="717"/>
                </a:cubicBezTo>
                <a:cubicBezTo>
                  <a:pt x="1254" y="714"/>
                  <a:pt x="1260" y="714"/>
                  <a:pt x="1260" y="714"/>
                </a:cubicBezTo>
                <a:cubicBezTo>
                  <a:pt x="1263" y="714"/>
                  <a:pt x="1269" y="720"/>
                  <a:pt x="1272" y="720"/>
                </a:cubicBezTo>
                <a:cubicBezTo>
                  <a:pt x="1278" y="720"/>
                  <a:pt x="1299" y="708"/>
                  <a:pt x="1299" y="705"/>
                </a:cubicBezTo>
                <a:cubicBezTo>
                  <a:pt x="1299" y="702"/>
                  <a:pt x="1311" y="690"/>
                  <a:pt x="1317" y="684"/>
                </a:cubicBezTo>
                <a:cubicBezTo>
                  <a:pt x="1323" y="678"/>
                  <a:pt x="1332" y="669"/>
                  <a:pt x="1335" y="663"/>
                </a:cubicBezTo>
                <a:cubicBezTo>
                  <a:pt x="1335" y="657"/>
                  <a:pt x="1344" y="648"/>
                  <a:pt x="1347" y="645"/>
                </a:cubicBezTo>
                <a:cubicBezTo>
                  <a:pt x="1347" y="642"/>
                  <a:pt x="1350" y="642"/>
                  <a:pt x="1353" y="633"/>
                </a:cubicBezTo>
                <a:cubicBezTo>
                  <a:pt x="1356" y="627"/>
                  <a:pt x="1356" y="606"/>
                  <a:pt x="1359" y="606"/>
                </a:cubicBezTo>
                <a:cubicBezTo>
                  <a:pt x="1359" y="603"/>
                  <a:pt x="1359" y="600"/>
                  <a:pt x="1359" y="597"/>
                </a:cubicBezTo>
                <a:cubicBezTo>
                  <a:pt x="1362" y="594"/>
                  <a:pt x="1362" y="591"/>
                  <a:pt x="1365" y="591"/>
                </a:cubicBezTo>
                <a:cubicBezTo>
                  <a:pt x="1368" y="588"/>
                  <a:pt x="1368" y="585"/>
                  <a:pt x="1365" y="582"/>
                </a:cubicBezTo>
                <a:cubicBezTo>
                  <a:pt x="1365" y="579"/>
                  <a:pt x="1365" y="576"/>
                  <a:pt x="1365" y="573"/>
                </a:cubicBezTo>
                <a:cubicBezTo>
                  <a:pt x="1365" y="573"/>
                  <a:pt x="1365" y="570"/>
                  <a:pt x="1368" y="570"/>
                </a:cubicBezTo>
                <a:cubicBezTo>
                  <a:pt x="1368" y="570"/>
                  <a:pt x="1365" y="567"/>
                  <a:pt x="1362" y="564"/>
                </a:cubicBezTo>
                <a:cubicBezTo>
                  <a:pt x="1359" y="564"/>
                  <a:pt x="1356" y="561"/>
                  <a:pt x="1356" y="558"/>
                </a:cubicBezTo>
                <a:cubicBezTo>
                  <a:pt x="1356" y="555"/>
                  <a:pt x="1350" y="552"/>
                  <a:pt x="1347" y="552"/>
                </a:cubicBezTo>
                <a:cubicBezTo>
                  <a:pt x="1344" y="552"/>
                  <a:pt x="1335" y="549"/>
                  <a:pt x="1338" y="552"/>
                </a:cubicBezTo>
                <a:cubicBezTo>
                  <a:pt x="1338" y="555"/>
                  <a:pt x="1338" y="558"/>
                  <a:pt x="1335" y="558"/>
                </a:cubicBezTo>
                <a:cubicBezTo>
                  <a:pt x="1332" y="555"/>
                  <a:pt x="1332" y="558"/>
                  <a:pt x="1329" y="561"/>
                </a:cubicBezTo>
                <a:cubicBezTo>
                  <a:pt x="1329" y="564"/>
                  <a:pt x="1320" y="564"/>
                  <a:pt x="1323" y="561"/>
                </a:cubicBezTo>
                <a:cubicBezTo>
                  <a:pt x="1326" y="558"/>
                  <a:pt x="1323" y="558"/>
                  <a:pt x="1323" y="555"/>
                </a:cubicBezTo>
                <a:cubicBezTo>
                  <a:pt x="1323" y="552"/>
                  <a:pt x="1326" y="549"/>
                  <a:pt x="1323" y="549"/>
                </a:cubicBezTo>
                <a:cubicBezTo>
                  <a:pt x="1320" y="552"/>
                  <a:pt x="1320" y="558"/>
                  <a:pt x="1317" y="558"/>
                </a:cubicBezTo>
                <a:cubicBezTo>
                  <a:pt x="1314" y="558"/>
                  <a:pt x="1314" y="549"/>
                  <a:pt x="1314" y="546"/>
                </a:cubicBezTo>
                <a:cubicBezTo>
                  <a:pt x="1317" y="543"/>
                  <a:pt x="1308" y="546"/>
                  <a:pt x="1302" y="546"/>
                </a:cubicBezTo>
                <a:cubicBezTo>
                  <a:pt x="1296" y="546"/>
                  <a:pt x="1296" y="540"/>
                  <a:pt x="1302" y="537"/>
                </a:cubicBezTo>
                <a:cubicBezTo>
                  <a:pt x="1308" y="534"/>
                  <a:pt x="1308" y="531"/>
                  <a:pt x="1311" y="531"/>
                </a:cubicBezTo>
                <a:cubicBezTo>
                  <a:pt x="1314" y="531"/>
                  <a:pt x="1320" y="525"/>
                  <a:pt x="1323" y="522"/>
                </a:cubicBezTo>
                <a:cubicBezTo>
                  <a:pt x="1329" y="519"/>
                  <a:pt x="1329" y="516"/>
                  <a:pt x="1332" y="513"/>
                </a:cubicBezTo>
                <a:cubicBezTo>
                  <a:pt x="1332" y="513"/>
                  <a:pt x="1341" y="507"/>
                  <a:pt x="1347" y="501"/>
                </a:cubicBezTo>
                <a:cubicBezTo>
                  <a:pt x="1353" y="495"/>
                  <a:pt x="1356" y="492"/>
                  <a:pt x="1359" y="489"/>
                </a:cubicBezTo>
                <a:cubicBezTo>
                  <a:pt x="1362" y="486"/>
                  <a:pt x="1371" y="483"/>
                  <a:pt x="1371" y="480"/>
                </a:cubicBezTo>
                <a:cubicBezTo>
                  <a:pt x="1371" y="477"/>
                  <a:pt x="1383" y="471"/>
                  <a:pt x="1392" y="468"/>
                </a:cubicBezTo>
                <a:cubicBezTo>
                  <a:pt x="1401" y="465"/>
                  <a:pt x="1416" y="468"/>
                  <a:pt x="1416" y="471"/>
                </a:cubicBezTo>
                <a:cubicBezTo>
                  <a:pt x="1419" y="474"/>
                  <a:pt x="1422" y="474"/>
                  <a:pt x="1422" y="471"/>
                </a:cubicBezTo>
                <a:cubicBezTo>
                  <a:pt x="1425" y="468"/>
                  <a:pt x="1428" y="471"/>
                  <a:pt x="1434" y="471"/>
                </a:cubicBezTo>
                <a:cubicBezTo>
                  <a:pt x="1440" y="471"/>
                  <a:pt x="1440" y="468"/>
                  <a:pt x="1443" y="468"/>
                </a:cubicBezTo>
                <a:cubicBezTo>
                  <a:pt x="1449" y="471"/>
                  <a:pt x="1452" y="471"/>
                  <a:pt x="1455" y="468"/>
                </a:cubicBezTo>
                <a:cubicBezTo>
                  <a:pt x="1455" y="462"/>
                  <a:pt x="1467" y="462"/>
                  <a:pt x="1470" y="465"/>
                </a:cubicBezTo>
                <a:cubicBezTo>
                  <a:pt x="1473" y="468"/>
                  <a:pt x="1473" y="468"/>
                  <a:pt x="1479" y="465"/>
                </a:cubicBezTo>
                <a:cubicBezTo>
                  <a:pt x="1482" y="465"/>
                  <a:pt x="1482" y="471"/>
                  <a:pt x="1485" y="471"/>
                </a:cubicBezTo>
                <a:cubicBezTo>
                  <a:pt x="1491" y="471"/>
                  <a:pt x="1488" y="474"/>
                  <a:pt x="1485" y="474"/>
                </a:cubicBezTo>
                <a:cubicBezTo>
                  <a:pt x="1482" y="474"/>
                  <a:pt x="1476" y="477"/>
                  <a:pt x="1479" y="477"/>
                </a:cubicBezTo>
                <a:cubicBezTo>
                  <a:pt x="1485" y="480"/>
                  <a:pt x="1488" y="477"/>
                  <a:pt x="1491" y="477"/>
                </a:cubicBezTo>
                <a:cubicBezTo>
                  <a:pt x="1494" y="477"/>
                  <a:pt x="1500" y="477"/>
                  <a:pt x="1503" y="474"/>
                </a:cubicBezTo>
                <a:cubicBezTo>
                  <a:pt x="1509" y="471"/>
                  <a:pt x="1509" y="477"/>
                  <a:pt x="1512" y="474"/>
                </a:cubicBezTo>
                <a:cubicBezTo>
                  <a:pt x="1515" y="471"/>
                  <a:pt x="1521" y="471"/>
                  <a:pt x="1524" y="471"/>
                </a:cubicBezTo>
                <a:cubicBezTo>
                  <a:pt x="1527" y="471"/>
                  <a:pt x="1524" y="468"/>
                  <a:pt x="1518" y="468"/>
                </a:cubicBezTo>
                <a:cubicBezTo>
                  <a:pt x="1515" y="468"/>
                  <a:pt x="1515" y="465"/>
                  <a:pt x="1518" y="459"/>
                </a:cubicBezTo>
                <a:cubicBezTo>
                  <a:pt x="1521" y="450"/>
                  <a:pt x="1530" y="447"/>
                  <a:pt x="1533" y="444"/>
                </a:cubicBezTo>
                <a:cubicBezTo>
                  <a:pt x="1539" y="438"/>
                  <a:pt x="1542" y="441"/>
                  <a:pt x="1542" y="438"/>
                </a:cubicBezTo>
                <a:cubicBezTo>
                  <a:pt x="1542" y="435"/>
                  <a:pt x="1545" y="429"/>
                  <a:pt x="1548" y="429"/>
                </a:cubicBezTo>
                <a:cubicBezTo>
                  <a:pt x="1551" y="429"/>
                  <a:pt x="1560" y="429"/>
                  <a:pt x="1566" y="426"/>
                </a:cubicBezTo>
                <a:cubicBezTo>
                  <a:pt x="1572" y="423"/>
                  <a:pt x="1572" y="429"/>
                  <a:pt x="1575" y="429"/>
                </a:cubicBezTo>
                <a:cubicBezTo>
                  <a:pt x="1578" y="432"/>
                  <a:pt x="1581" y="426"/>
                  <a:pt x="1584" y="426"/>
                </a:cubicBezTo>
                <a:cubicBezTo>
                  <a:pt x="1584" y="429"/>
                  <a:pt x="1578" y="432"/>
                  <a:pt x="1578" y="438"/>
                </a:cubicBezTo>
                <a:cubicBezTo>
                  <a:pt x="1575" y="441"/>
                  <a:pt x="1581" y="441"/>
                  <a:pt x="1584" y="441"/>
                </a:cubicBezTo>
                <a:cubicBezTo>
                  <a:pt x="1587" y="444"/>
                  <a:pt x="1581" y="444"/>
                  <a:pt x="1581" y="447"/>
                </a:cubicBezTo>
                <a:cubicBezTo>
                  <a:pt x="1581" y="447"/>
                  <a:pt x="1587" y="447"/>
                  <a:pt x="1593" y="441"/>
                </a:cubicBezTo>
                <a:cubicBezTo>
                  <a:pt x="1602" y="432"/>
                  <a:pt x="1608" y="432"/>
                  <a:pt x="1614" y="432"/>
                </a:cubicBezTo>
                <a:cubicBezTo>
                  <a:pt x="1617" y="432"/>
                  <a:pt x="1614" y="426"/>
                  <a:pt x="1614" y="420"/>
                </a:cubicBezTo>
                <a:cubicBezTo>
                  <a:pt x="1617" y="414"/>
                  <a:pt x="1629" y="411"/>
                  <a:pt x="1635" y="414"/>
                </a:cubicBezTo>
                <a:cubicBezTo>
                  <a:pt x="1638" y="414"/>
                  <a:pt x="1638" y="417"/>
                  <a:pt x="1635" y="417"/>
                </a:cubicBezTo>
                <a:cubicBezTo>
                  <a:pt x="1629" y="414"/>
                  <a:pt x="1626" y="420"/>
                  <a:pt x="1626" y="426"/>
                </a:cubicBezTo>
                <a:cubicBezTo>
                  <a:pt x="1626" y="429"/>
                  <a:pt x="1623" y="432"/>
                  <a:pt x="1623" y="435"/>
                </a:cubicBezTo>
                <a:cubicBezTo>
                  <a:pt x="1626" y="435"/>
                  <a:pt x="1620" y="438"/>
                  <a:pt x="1620" y="438"/>
                </a:cubicBezTo>
                <a:cubicBezTo>
                  <a:pt x="1620" y="441"/>
                  <a:pt x="1620" y="444"/>
                  <a:pt x="1617" y="444"/>
                </a:cubicBezTo>
                <a:cubicBezTo>
                  <a:pt x="1614" y="444"/>
                  <a:pt x="1602" y="447"/>
                  <a:pt x="1602" y="450"/>
                </a:cubicBezTo>
                <a:cubicBezTo>
                  <a:pt x="1602" y="456"/>
                  <a:pt x="1596" y="456"/>
                  <a:pt x="1593" y="462"/>
                </a:cubicBezTo>
                <a:cubicBezTo>
                  <a:pt x="1590" y="465"/>
                  <a:pt x="1581" y="471"/>
                  <a:pt x="1572" y="480"/>
                </a:cubicBezTo>
                <a:cubicBezTo>
                  <a:pt x="1566" y="492"/>
                  <a:pt x="1554" y="492"/>
                  <a:pt x="1554" y="492"/>
                </a:cubicBezTo>
                <a:cubicBezTo>
                  <a:pt x="1554" y="495"/>
                  <a:pt x="1545" y="495"/>
                  <a:pt x="1545" y="495"/>
                </a:cubicBezTo>
                <a:cubicBezTo>
                  <a:pt x="1542" y="495"/>
                  <a:pt x="1545" y="501"/>
                  <a:pt x="1539" y="510"/>
                </a:cubicBezTo>
                <a:cubicBezTo>
                  <a:pt x="1533" y="516"/>
                  <a:pt x="1530" y="525"/>
                  <a:pt x="1530" y="534"/>
                </a:cubicBezTo>
                <a:cubicBezTo>
                  <a:pt x="1530" y="543"/>
                  <a:pt x="1533" y="570"/>
                  <a:pt x="1536" y="576"/>
                </a:cubicBezTo>
                <a:cubicBezTo>
                  <a:pt x="1539" y="582"/>
                  <a:pt x="1536" y="594"/>
                  <a:pt x="1539" y="594"/>
                </a:cubicBezTo>
                <a:cubicBezTo>
                  <a:pt x="1542" y="597"/>
                  <a:pt x="1542" y="603"/>
                  <a:pt x="1542" y="603"/>
                </a:cubicBezTo>
                <a:cubicBezTo>
                  <a:pt x="1545" y="606"/>
                  <a:pt x="1551" y="597"/>
                  <a:pt x="1554" y="594"/>
                </a:cubicBezTo>
                <a:cubicBezTo>
                  <a:pt x="1557" y="591"/>
                  <a:pt x="1557" y="588"/>
                  <a:pt x="1560" y="588"/>
                </a:cubicBezTo>
                <a:cubicBezTo>
                  <a:pt x="1563" y="585"/>
                  <a:pt x="1560" y="576"/>
                  <a:pt x="1563" y="576"/>
                </a:cubicBezTo>
                <a:cubicBezTo>
                  <a:pt x="1563" y="573"/>
                  <a:pt x="1569" y="573"/>
                  <a:pt x="1569" y="570"/>
                </a:cubicBezTo>
                <a:cubicBezTo>
                  <a:pt x="1572" y="567"/>
                  <a:pt x="1575" y="570"/>
                  <a:pt x="1578" y="570"/>
                </a:cubicBezTo>
                <a:cubicBezTo>
                  <a:pt x="1581" y="567"/>
                  <a:pt x="1578" y="561"/>
                  <a:pt x="1578" y="558"/>
                </a:cubicBezTo>
                <a:cubicBezTo>
                  <a:pt x="1575" y="555"/>
                  <a:pt x="1584" y="552"/>
                  <a:pt x="1587" y="549"/>
                </a:cubicBezTo>
                <a:cubicBezTo>
                  <a:pt x="1593" y="546"/>
                  <a:pt x="1596" y="552"/>
                  <a:pt x="1602" y="546"/>
                </a:cubicBezTo>
                <a:cubicBezTo>
                  <a:pt x="1605" y="543"/>
                  <a:pt x="1602" y="537"/>
                  <a:pt x="1599" y="534"/>
                </a:cubicBezTo>
                <a:cubicBezTo>
                  <a:pt x="1599" y="534"/>
                  <a:pt x="1605" y="522"/>
                  <a:pt x="1608" y="522"/>
                </a:cubicBezTo>
                <a:cubicBezTo>
                  <a:pt x="1611" y="522"/>
                  <a:pt x="1614" y="525"/>
                  <a:pt x="1617" y="522"/>
                </a:cubicBezTo>
                <a:cubicBezTo>
                  <a:pt x="1620" y="519"/>
                  <a:pt x="1614" y="513"/>
                  <a:pt x="1611" y="513"/>
                </a:cubicBezTo>
                <a:cubicBezTo>
                  <a:pt x="1608" y="513"/>
                  <a:pt x="1608" y="504"/>
                  <a:pt x="1614" y="501"/>
                </a:cubicBezTo>
                <a:cubicBezTo>
                  <a:pt x="1620" y="498"/>
                  <a:pt x="1617" y="495"/>
                  <a:pt x="1614" y="495"/>
                </a:cubicBezTo>
                <a:cubicBezTo>
                  <a:pt x="1608" y="495"/>
                  <a:pt x="1608" y="495"/>
                  <a:pt x="1605" y="495"/>
                </a:cubicBezTo>
                <a:cubicBezTo>
                  <a:pt x="1602" y="495"/>
                  <a:pt x="1599" y="489"/>
                  <a:pt x="1605" y="483"/>
                </a:cubicBezTo>
                <a:cubicBezTo>
                  <a:pt x="1608" y="477"/>
                  <a:pt x="1614" y="480"/>
                  <a:pt x="1614" y="474"/>
                </a:cubicBezTo>
                <a:cubicBezTo>
                  <a:pt x="1614" y="468"/>
                  <a:pt x="1620" y="462"/>
                  <a:pt x="1623" y="459"/>
                </a:cubicBezTo>
                <a:cubicBezTo>
                  <a:pt x="1623" y="456"/>
                  <a:pt x="1629" y="459"/>
                  <a:pt x="1632" y="459"/>
                </a:cubicBezTo>
                <a:cubicBezTo>
                  <a:pt x="1635" y="459"/>
                  <a:pt x="1635" y="465"/>
                  <a:pt x="1635" y="462"/>
                </a:cubicBezTo>
                <a:cubicBezTo>
                  <a:pt x="1638" y="459"/>
                  <a:pt x="1644" y="450"/>
                  <a:pt x="1647" y="450"/>
                </a:cubicBezTo>
                <a:cubicBezTo>
                  <a:pt x="1653" y="450"/>
                  <a:pt x="1650" y="456"/>
                  <a:pt x="1650" y="459"/>
                </a:cubicBezTo>
                <a:cubicBezTo>
                  <a:pt x="1650" y="465"/>
                  <a:pt x="1653" y="459"/>
                  <a:pt x="1662" y="453"/>
                </a:cubicBezTo>
                <a:cubicBezTo>
                  <a:pt x="1668" y="450"/>
                  <a:pt x="1683" y="450"/>
                  <a:pt x="1689" y="453"/>
                </a:cubicBezTo>
                <a:cubicBezTo>
                  <a:pt x="1695" y="453"/>
                  <a:pt x="1695" y="459"/>
                  <a:pt x="1698" y="459"/>
                </a:cubicBezTo>
                <a:cubicBezTo>
                  <a:pt x="1701" y="459"/>
                  <a:pt x="1698" y="453"/>
                  <a:pt x="1701" y="453"/>
                </a:cubicBezTo>
                <a:cubicBezTo>
                  <a:pt x="1707" y="450"/>
                  <a:pt x="1713" y="447"/>
                  <a:pt x="1719" y="444"/>
                </a:cubicBezTo>
                <a:cubicBezTo>
                  <a:pt x="1722" y="438"/>
                  <a:pt x="1722" y="441"/>
                  <a:pt x="1725" y="438"/>
                </a:cubicBezTo>
                <a:cubicBezTo>
                  <a:pt x="1728" y="435"/>
                  <a:pt x="1731" y="438"/>
                  <a:pt x="1731" y="435"/>
                </a:cubicBezTo>
                <a:cubicBezTo>
                  <a:pt x="1731" y="432"/>
                  <a:pt x="1740" y="429"/>
                  <a:pt x="1749" y="426"/>
                </a:cubicBezTo>
                <a:cubicBezTo>
                  <a:pt x="1761" y="423"/>
                  <a:pt x="1773" y="417"/>
                  <a:pt x="1773" y="414"/>
                </a:cubicBezTo>
                <a:cubicBezTo>
                  <a:pt x="1773" y="411"/>
                  <a:pt x="1779" y="411"/>
                  <a:pt x="1779" y="414"/>
                </a:cubicBezTo>
                <a:cubicBezTo>
                  <a:pt x="1779" y="417"/>
                  <a:pt x="1782" y="414"/>
                  <a:pt x="1788" y="417"/>
                </a:cubicBezTo>
                <a:cubicBezTo>
                  <a:pt x="1794" y="417"/>
                  <a:pt x="1797" y="420"/>
                  <a:pt x="1800" y="414"/>
                </a:cubicBezTo>
                <a:cubicBezTo>
                  <a:pt x="1806" y="411"/>
                  <a:pt x="1800" y="408"/>
                  <a:pt x="1800" y="405"/>
                </a:cubicBezTo>
                <a:cubicBezTo>
                  <a:pt x="1800" y="402"/>
                  <a:pt x="1794" y="399"/>
                  <a:pt x="1794" y="396"/>
                </a:cubicBezTo>
                <a:cubicBezTo>
                  <a:pt x="1794" y="393"/>
                  <a:pt x="1788" y="384"/>
                  <a:pt x="1785" y="384"/>
                </a:cubicBezTo>
                <a:cubicBezTo>
                  <a:pt x="1785" y="387"/>
                  <a:pt x="1779" y="384"/>
                  <a:pt x="1779" y="381"/>
                </a:cubicBezTo>
                <a:cubicBezTo>
                  <a:pt x="1779" y="378"/>
                  <a:pt x="1779" y="375"/>
                  <a:pt x="1776" y="375"/>
                </a:cubicBezTo>
                <a:cubicBezTo>
                  <a:pt x="1773" y="378"/>
                  <a:pt x="1767" y="378"/>
                  <a:pt x="1767" y="375"/>
                </a:cubicBezTo>
                <a:cubicBezTo>
                  <a:pt x="1764" y="372"/>
                  <a:pt x="1773" y="369"/>
                  <a:pt x="1779" y="372"/>
                </a:cubicBezTo>
                <a:cubicBezTo>
                  <a:pt x="1782" y="372"/>
                  <a:pt x="1782" y="375"/>
                  <a:pt x="1785" y="378"/>
                </a:cubicBezTo>
                <a:cubicBezTo>
                  <a:pt x="1785" y="378"/>
                  <a:pt x="1794" y="378"/>
                  <a:pt x="1797" y="375"/>
                </a:cubicBezTo>
                <a:cubicBezTo>
                  <a:pt x="1800" y="375"/>
                  <a:pt x="1809" y="372"/>
                  <a:pt x="1812" y="369"/>
                </a:cubicBezTo>
                <a:cubicBezTo>
                  <a:pt x="1812" y="366"/>
                  <a:pt x="1812" y="363"/>
                  <a:pt x="1815" y="363"/>
                </a:cubicBezTo>
                <a:cubicBezTo>
                  <a:pt x="1818" y="360"/>
                  <a:pt x="1815" y="357"/>
                  <a:pt x="1812" y="357"/>
                </a:cubicBezTo>
                <a:cubicBezTo>
                  <a:pt x="1809" y="354"/>
                  <a:pt x="1809" y="351"/>
                  <a:pt x="1812" y="351"/>
                </a:cubicBezTo>
                <a:cubicBezTo>
                  <a:pt x="1815" y="351"/>
                  <a:pt x="1815" y="348"/>
                  <a:pt x="1818" y="348"/>
                </a:cubicBezTo>
                <a:cubicBezTo>
                  <a:pt x="1821" y="345"/>
                  <a:pt x="1821" y="348"/>
                  <a:pt x="1824" y="345"/>
                </a:cubicBezTo>
                <a:cubicBezTo>
                  <a:pt x="1827" y="345"/>
                  <a:pt x="1824" y="348"/>
                  <a:pt x="1821" y="351"/>
                </a:cubicBezTo>
                <a:cubicBezTo>
                  <a:pt x="1821" y="354"/>
                  <a:pt x="1827" y="357"/>
                  <a:pt x="1827" y="360"/>
                </a:cubicBezTo>
                <a:cubicBezTo>
                  <a:pt x="1827" y="363"/>
                  <a:pt x="1833" y="363"/>
                  <a:pt x="1839" y="360"/>
                </a:cubicBezTo>
                <a:cubicBezTo>
                  <a:pt x="1842" y="357"/>
                  <a:pt x="1854" y="363"/>
                  <a:pt x="1854" y="366"/>
                </a:cubicBezTo>
                <a:cubicBezTo>
                  <a:pt x="1857" y="369"/>
                  <a:pt x="1857" y="372"/>
                  <a:pt x="1863" y="375"/>
                </a:cubicBezTo>
                <a:cubicBezTo>
                  <a:pt x="1869" y="378"/>
                  <a:pt x="1875" y="378"/>
                  <a:pt x="1875" y="381"/>
                </a:cubicBezTo>
                <a:cubicBezTo>
                  <a:pt x="1875" y="381"/>
                  <a:pt x="1878" y="384"/>
                  <a:pt x="1881" y="384"/>
                </a:cubicBezTo>
                <a:cubicBezTo>
                  <a:pt x="1884" y="381"/>
                  <a:pt x="1884" y="387"/>
                  <a:pt x="1887" y="384"/>
                </a:cubicBezTo>
                <a:cubicBezTo>
                  <a:pt x="1890" y="381"/>
                  <a:pt x="1890" y="384"/>
                  <a:pt x="1893" y="381"/>
                </a:cubicBezTo>
                <a:cubicBezTo>
                  <a:pt x="1896" y="381"/>
                  <a:pt x="1887" y="378"/>
                  <a:pt x="1890" y="375"/>
                </a:cubicBezTo>
                <a:cubicBezTo>
                  <a:pt x="1893" y="378"/>
                  <a:pt x="1893" y="378"/>
                  <a:pt x="1893" y="378"/>
                </a:cubicBezTo>
                <a:cubicBezTo>
                  <a:pt x="1896" y="378"/>
                  <a:pt x="1893" y="372"/>
                  <a:pt x="1896" y="372"/>
                </a:cubicBezTo>
                <a:cubicBezTo>
                  <a:pt x="1896" y="372"/>
                  <a:pt x="1896" y="360"/>
                  <a:pt x="1893" y="360"/>
                </a:cubicBezTo>
                <a:cubicBezTo>
                  <a:pt x="1893" y="360"/>
                  <a:pt x="1893" y="357"/>
                  <a:pt x="1896" y="360"/>
                </a:cubicBezTo>
                <a:cubicBezTo>
                  <a:pt x="1902" y="363"/>
                  <a:pt x="1908" y="363"/>
                  <a:pt x="1911" y="363"/>
                </a:cubicBezTo>
                <a:cubicBezTo>
                  <a:pt x="1914" y="363"/>
                  <a:pt x="1911" y="360"/>
                  <a:pt x="1908" y="360"/>
                </a:cubicBezTo>
                <a:cubicBezTo>
                  <a:pt x="1905" y="357"/>
                  <a:pt x="1908" y="357"/>
                  <a:pt x="1911" y="357"/>
                </a:cubicBezTo>
                <a:cubicBezTo>
                  <a:pt x="1911" y="360"/>
                  <a:pt x="1914" y="360"/>
                  <a:pt x="1917" y="360"/>
                </a:cubicBezTo>
                <a:cubicBezTo>
                  <a:pt x="1917" y="357"/>
                  <a:pt x="1917" y="351"/>
                  <a:pt x="1923" y="351"/>
                </a:cubicBezTo>
                <a:cubicBezTo>
                  <a:pt x="1926" y="354"/>
                  <a:pt x="1926" y="351"/>
                  <a:pt x="1923" y="348"/>
                </a:cubicBezTo>
                <a:close/>
                <a:moveTo>
                  <a:pt x="993" y="567"/>
                </a:moveTo>
                <a:cubicBezTo>
                  <a:pt x="984" y="576"/>
                  <a:pt x="966" y="579"/>
                  <a:pt x="966" y="585"/>
                </a:cubicBezTo>
                <a:cubicBezTo>
                  <a:pt x="966" y="594"/>
                  <a:pt x="942" y="597"/>
                  <a:pt x="939" y="594"/>
                </a:cubicBezTo>
                <a:cubicBezTo>
                  <a:pt x="939" y="591"/>
                  <a:pt x="957" y="591"/>
                  <a:pt x="960" y="579"/>
                </a:cubicBezTo>
                <a:cubicBezTo>
                  <a:pt x="966" y="570"/>
                  <a:pt x="984" y="564"/>
                  <a:pt x="990" y="552"/>
                </a:cubicBezTo>
                <a:cubicBezTo>
                  <a:pt x="996" y="543"/>
                  <a:pt x="1002" y="528"/>
                  <a:pt x="1005" y="528"/>
                </a:cubicBezTo>
                <a:cubicBezTo>
                  <a:pt x="1008" y="528"/>
                  <a:pt x="1002" y="561"/>
                  <a:pt x="993" y="567"/>
                </a:cubicBezTo>
                <a:close/>
                <a:moveTo>
                  <a:pt x="1035" y="177"/>
                </a:moveTo>
                <a:cubicBezTo>
                  <a:pt x="1035" y="180"/>
                  <a:pt x="1026" y="180"/>
                  <a:pt x="1029" y="183"/>
                </a:cubicBezTo>
                <a:cubicBezTo>
                  <a:pt x="1032" y="186"/>
                  <a:pt x="1050" y="183"/>
                  <a:pt x="1050" y="180"/>
                </a:cubicBezTo>
                <a:cubicBezTo>
                  <a:pt x="1050" y="174"/>
                  <a:pt x="1038" y="174"/>
                  <a:pt x="1035" y="177"/>
                </a:cubicBezTo>
                <a:close/>
                <a:moveTo>
                  <a:pt x="339" y="24"/>
                </a:moveTo>
                <a:cubicBezTo>
                  <a:pt x="345" y="27"/>
                  <a:pt x="327" y="27"/>
                  <a:pt x="324" y="30"/>
                </a:cubicBezTo>
                <a:cubicBezTo>
                  <a:pt x="324" y="33"/>
                  <a:pt x="312" y="30"/>
                  <a:pt x="315" y="36"/>
                </a:cubicBezTo>
                <a:cubicBezTo>
                  <a:pt x="315" y="39"/>
                  <a:pt x="333" y="39"/>
                  <a:pt x="333" y="36"/>
                </a:cubicBezTo>
                <a:cubicBezTo>
                  <a:pt x="333" y="33"/>
                  <a:pt x="342" y="36"/>
                  <a:pt x="342" y="33"/>
                </a:cubicBezTo>
                <a:cubicBezTo>
                  <a:pt x="342" y="30"/>
                  <a:pt x="345" y="27"/>
                  <a:pt x="354" y="27"/>
                </a:cubicBezTo>
                <a:cubicBezTo>
                  <a:pt x="366" y="24"/>
                  <a:pt x="366" y="21"/>
                  <a:pt x="357" y="18"/>
                </a:cubicBezTo>
                <a:cubicBezTo>
                  <a:pt x="348" y="15"/>
                  <a:pt x="336" y="21"/>
                  <a:pt x="339" y="24"/>
                </a:cubicBezTo>
                <a:close/>
                <a:moveTo>
                  <a:pt x="384" y="204"/>
                </a:moveTo>
                <a:cubicBezTo>
                  <a:pt x="384" y="207"/>
                  <a:pt x="384" y="210"/>
                  <a:pt x="378" y="210"/>
                </a:cubicBezTo>
                <a:cubicBezTo>
                  <a:pt x="369" y="210"/>
                  <a:pt x="381" y="213"/>
                  <a:pt x="381" y="216"/>
                </a:cubicBezTo>
                <a:cubicBezTo>
                  <a:pt x="381" y="219"/>
                  <a:pt x="375" y="219"/>
                  <a:pt x="375" y="222"/>
                </a:cubicBezTo>
                <a:cubicBezTo>
                  <a:pt x="372" y="228"/>
                  <a:pt x="360" y="222"/>
                  <a:pt x="360" y="231"/>
                </a:cubicBezTo>
                <a:cubicBezTo>
                  <a:pt x="357" y="237"/>
                  <a:pt x="366" y="237"/>
                  <a:pt x="372" y="237"/>
                </a:cubicBezTo>
                <a:cubicBezTo>
                  <a:pt x="375" y="237"/>
                  <a:pt x="369" y="243"/>
                  <a:pt x="372" y="246"/>
                </a:cubicBezTo>
                <a:cubicBezTo>
                  <a:pt x="378" y="249"/>
                  <a:pt x="381" y="249"/>
                  <a:pt x="378" y="243"/>
                </a:cubicBezTo>
                <a:cubicBezTo>
                  <a:pt x="375" y="237"/>
                  <a:pt x="390" y="243"/>
                  <a:pt x="387" y="249"/>
                </a:cubicBezTo>
                <a:cubicBezTo>
                  <a:pt x="381" y="252"/>
                  <a:pt x="393" y="255"/>
                  <a:pt x="402" y="255"/>
                </a:cubicBezTo>
                <a:cubicBezTo>
                  <a:pt x="408" y="258"/>
                  <a:pt x="429" y="261"/>
                  <a:pt x="429" y="255"/>
                </a:cubicBezTo>
                <a:cubicBezTo>
                  <a:pt x="429" y="252"/>
                  <a:pt x="423" y="249"/>
                  <a:pt x="414" y="243"/>
                </a:cubicBezTo>
                <a:cubicBezTo>
                  <a:pt x="408" y="234"/>
                  <a:pt x="402" y="222"/>
                  <a:pt x="411" y="219"/>
                </a:cubicBezTo>
                <a:cubicBezTo>
                  <a:pt x="420" y="213"/>
                  <a:pt x="411" y="210"/>
                  <a:pt x="420" y="204"/>
                </a:cubicBezTo>
                <a:cubicBezTo>
                  <a:pt x="429" y="201"/>
                  <a:pt x="423" y="195"/>
                  <a:pt x="429" y="195"/>
                </a:cubicBezTo>
                <a:cubicBezTo>
                  <a:pt x="435" y="192"/>
                  <a:pt x="429" y="186"/>
                  <a:pt x="435" y="186"/>
                </a:cubicBezTo>
                <a:cubicBezTo>
                  <a:pt x="441" y="186"/>
                  <a:pt x="444" y="177"/>
                  <a:pt x="444" y="174"/>
                </a:cubicBezTo>
                <a:cubicBezTo>
                  <a:pt x="441" y="171"/>
                  <a:pt x="450" y="174"/>
                  <a:pt x="453" y="171"/>
                </a:cubicBezTo>
                <a:cubicBezTo>
                  <a:pt x="456" y="168"/>
                  <a:pt x="465" y="171"/>
                  <a:pt x="468" y="165"/>
                </a:cubicBezTo>
                <a:cubicBezTo>
                  <a:pt x="471" y="159"/>
                  <a:pt x="510" y="147"/>
                  <a:pt x="531" y="141"/>
                </a:cubicBezTo>
                <a:cubicBezTo>
                  <a:pt x="552" y="135"/>
                  <a:pt x="567" y="126"/>
                  <a:pt x="561" y="120"/>
                </a:cubicBezTo>
                <a:cubicBezTo>
                  <a:pt x="552" y="114"/>
                  <a:pt x="531" y="123"/>
                  <a:pt x="525" y="126"/>
                </a:cubicBezTo>
                <a:cubicBezTo>
                  <a:pt x="519" y="132"/>
                  <a:pt x="513" y="129"/>
                  <a:pt x="507" y="132"/>
                </a:cubicBezTo>
                <a:cubicBezTo>
                  <a:pt x="501" y="135"/>
                  <a:pt x="489" y="138"/>
                  <a:pt x="486" y="135"/>
                </a:cubicBezTo>
                <a:cubicBezTo>
                  <a:pt x="480" y="129"/>
                  <a:pt x="471" y="138"/>
                  <a:pt x="468" y="138"/>
                </a:cubicBezTo>
                <a:cubicBezTo>
                  <a:pt x="465" y="138"/>
                  <a:pt x="459" y="141"/>
                  <a:pt x="453" y="141"/>
                </a:cubicBezTo>
                <a:cubicBezTo>
                  <a:pt x="450" y="141"/>
                  <a:pt x="441" y="144"/>
                  <a:pt x="438" y="147"/>
                </a:cubicBezTo>
                <a:cubicBezTo>
                  <a:pt x="438" y="150"/>
                  <a:pt x="432" y="150"/>
                  <a:pt x="432" y="153"/>
                </a:cubicBezTo>
                <a:cubicBezTo>
                  <a:pt x="432" y="156"/>
                  <a:pt x="423" y="159"/>
                  <a:pt x="420" y="156"/>
                </a:cubicBezTo>
                <a:cubicBezTo>
                  <a:pt x="417" y="153"/>
                  <a:pt x="414" y="159"/>
                  <a:pt x="417" y="165"/>
                </a:cubicBezTo>
                <a:cubicBezTo>
                  <a:pt x="423" y="168"/>
                  <a:pt x="411" y="168"/>
                  <a:pt x="411" y="171"/>
                </a:cubicBezTo>
                <a:cubicBezTo>
                  <a:pt x="414" y="174"/>
                  <a:pt x="408" y="177"/>
                  <a:pt x="408" y="180"/>
                </a:cubicBezTo>
                <a:cubicBezTo>
                  <a:pt x="411" y="183"/>
                  <a:pt x="405" y="183"/>
                  <a:pt x="399" y="183"/>
                </a:cubicBezTo>
                <a:cubicBezTo>
                  <a:pt x="393" y="186"/>
                  <a:pt x="390" y="192"/>
                  <a:pt x="399" y="192"/>
                </a:cubicBezTo>
                <a:cubicBezTo>
                  <a:pt x="405" y="192"/>
                  <a:pt x="393" y="192"/>
                  <a:pt x="396" y="198"/>
                </a:cubicBezTo>
                <a:cubicBezTo>
                  <a:pt x="396" y="204"/>
                  <a:pt x="384" y="201"/>
                  <a:pt x="384" y="204"/>
                </a:cubicBezTo>
                <a:close/>
                <a:moveTo>
                  <a:pt x="429" y="30"/>
                </a:moveTo>
                <a:cubicBezTo>
                  <a:pt x="432" y="33"/>
                  <a:pt x="429" y="33"/>
                  <a:pt x="423" y="33"/>
                </a:cubicBezTo>
                <a:cubicBezTo>
                  <a:pt x="414" y="33"/>
                  <a:pt x="411" y="36"/>
                  <a:pt x="414" y="39"/>
                </a:cubicBezTo>
                <a:cubicBezTo>
                  <a:pt x="420" y="42"/>
                  <a:pt x="438" y="42"/>
                  <a:pt x="441" y="39"/>
                </a:cubicBezTo>
                <a:cubicBezTo>
                  <a:pt x="444" y="33"/>
                  <a:pt x="450" y="36"/>
                  <a:pt x="453" y="33"/>
                </a:cubicBezTo>
                <a:cubicBezTo>
                  <a:pt x="453" y="30"/>
                  <a:pt x="429" y="27"/>
                  <a:pt x="429" y="30"/>
                </a:cubicBezTo>
                <a:close/>
                <a:moveTo>
                  <a:pt x="429" y="12"/>
                </a:moveTo>
                <a:cubicBezTo>
                  <a:pt x="438" y="12"/>
                  <a:pt x="435" y="6"/>
                  <a:pt x="441" y="9"/>
                </a:cubicBezTo>
                <a:cubicBezTo>
                  <a:pt x="444" y="9"/>
                  <a:pt x="453" y="9"/>
                  <a:pt x="450" y="6"/>
                </a:cubicBezTo>
                <a:cubicBezTo>
                  <a:pt x="447" y="0"/>
                  <a:pt x="426" y="3"/>
                  <a:pt x="429" y="6"/>
                </a:cubicBezTo>
                <a:cubicBezTo>
                  <a:pt x="432" y="9"/>
                  <a:pt x="414" y="6"/>
                  <a:pt x="414" y="9"/>
                </a:cubicBezTo>
                <a:cubicBezTo>
                  <a:pt x="414" y="9"/>
                  <a:pt x="420" y="12"/>
                  <a:pt x="429" y="12"/>
                </a:cubicBezTo>
                <a:close/>
                <a:moveTo>
                  <a:pt x="486" y="24"/>
                </a:moveTo>
                <a:cubicBezTo>
                  <a:pt x="489" y="21"/>
                  <a:pt x="483" y="21"/>
                  <a:pt x="483" y="18"/>
                </a:cubicBezTo>
                <a:cubicBezTo>
                  <a:pt x="483" y="15"/>
                  <a:pt x="462" y="15"/>
                  <a:pt x="465" y="18"/>
                </a:cubicBezTo>
                <a:cubicBezTo>
                  <a:pt x="465" y="21"/>
                  <a:pt x="450" y="24"/>
                  <a:pt x="456" y="27"/>
                </a:cubicBezTo>
                <a:cubicBezTo>
                  <a:pt x="462" y="33"/>
                  <a:pt x="486" y="27"/>
                  <a:pt x="486" y="24"/>
                </a:cubicBezTo>
                <a:close/>
                <a:moveTo>
                  <a:pt x="387" y="33"/>
                </a:moveTo>
                <a:cubicBezTo>
                  <a:pt x="387" y="30"/>
                  <a:pt x="369" y="36"/>
                  <a:pt x="372" y="36"/>
                </a:cubicBezTo>
                <a:cubicBezTo>
                  <a:pt x="375" y="36"/>
                  <a:pt x="387" y="39"/>
                  <a:pt x="387" y="33"/>
                </a:cubicBezTo>
                <a:close/>
                <a:moveTo>
                  <a:pt x="435" y="18"/>
                </a:moveTo>
                <a:cubicBezTo>
                  <a:pt x="435" y="12"/>
                  <a:pt x="423" y="18"/>
                  <a:pt x="414" y="12"/>
                </a:cubicBezTo>
                <a:cubicBezTo>
                  <a:pt x="405" y="9"/>
                  <a:pt x="402" y="9"/>
                  <a:pt x="408" y="15"/>
                </a:cubicBezTo>
                <a:cubicBezTo>
                  <a:pt x="411" y="18"/>
                  <a:pt x="393" y="18"/>
                  <a:pt x="396" y="21"/>
                </a:cubicBezTo>
                <a:cubicBezTo>
                  <a:pt x="402" y="27"/>
                  <a:pt x="432" y="24"/>
                  <a:pt x="435" y="18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Freeform 167">
            <a:extLst>
              <a:ext uri="{FF2B5EF4-FFF2-40B4-BE49-F238E27FC236}">
                <a16:creationId xmlns:a16="http://schemas.microsoft.com/office/drawing/2014/main" id="{15263EDA-A1C6-46AE-8E4C-2405690EBDA5}"/>
              </a:ext>
            </a:extLst>
          </p:cNvPr>
          <p:cNvSpPr>
            <a:spLocks/>
          </p:cNvSpPr>
          <p:nvPr/>
        </p:nvSpPr>
        <p:spPr bwMode="auto">
          <a:xfrm>
            <a:off x="6130925" y="4160839"/>
            <a:ext cx="527051" cy="560387"/>
          </a:xfrm>
          <a:custGeom>
            <a:avLst/>
            <a:gdLst>
              <a:gd name="T0" fmla="*/ 183 w 207"/>
              <a:gd name="T1" fmla="*/ 102 h 219"/>
              <a:gd name="T2" fmla="*/ 183 w 207"/>
              <a:gd name="T3" fmla="*/ 96 h 219"/>
              <a:gd name="T4" fmla="*/ 180 w 207"/>
              <a:gd name="T5" fmla="*/ 93 h 219"/>
              <a:gd name="T6" fmla="*/ 186 w 207"/>
              <a:gd name="T7" fmla="*/ 81 h 219"/>
              <a:gd name="T8" fmla="*/ 189 w 207"/>
              <a:gd name="T9" fmla="*/ 72 h 219"/>
              <a:gd name="T10" fmla="*/ 195 w 207"/>
              <a:gd name="T11" fmla="*/ 54 h 219"/>
              <a:gd name="T12" fmla="*/ 204 w 207"/>
              <a:gd name="T13" fmla="*/ 45 h 219"/>
              <a:gd name="T14" fmla="*/ 204 w 207"/>
              <a:gd name="T15" fmla="*/ 33 h 219"/>
              <a:gd name="T16" fmla="*/ 204 w 207"/>
              <a:gd name="T17" fmla="*/ 24 h 219"/>
              <a:gd name="T18" fmla="*/ 186 w 207"/>
              <a:gd name="T19" fmla="*/ 15 h 219"/>
              <a:gd name="T20" fmla="*/ 171 w 207"/>
              <a:gd name="T21" fmla="*/ 15 h 219"/>
              <a:gd name="T22" fmla="*/ 165 w 207"/>
              <a:gd name="T23" fmla="*/ 6 h 219"/>
              <a:gd name="T24" fmla="*/ 156 w 207"/>
              <a:gd name="T25" fmla="*/ 6 h 219"/>
              <a:gd name="T26" fmla="*/ 135 w 207"/>
              <a:gd name="T27" fmla="*/ 6 h 219"/>
              <a:gd name="T28" fmla="*/ 114 w 207"/>
              <a:gd name="T29" fmla="*/ 9 h 219"/>
              <a:gd name="T30" fmla="*/ 90 w 207"/>
              <a:gd name="T31" fmla="*/ 15 h 219"/>
              <a:gd name="T32" fmla="*/ 69 w 207"/>
              <a:gd name="T33" fmla="*/ 18 h 219"/>
              <a:gd name="T34" fmla="*/ 66 w 207"/>
              <a:gd name="T35" fmla="*/ 36 h 219"/>
              <a:gd name="T36" fmla="*/ 54 w 207"/>
              <a:gd name="T37" fmla="*/ 72 h 219"/>
              <a:gd name="T38" fmla="*/ 42 w 207"/>
              <a:gd name="T39" fmla="*/ 102 h 219"/>
              <a:gd name="T40" fmla="*/ 33 w 207"/>
              <a:gd name="T41" fmla="*/ 117 h 219"/>
              <a:gd name="T42" fmla="*/ 18 w 207"/>
              <a:gd name="T43" fmla="*/ 117 h 219"/>
              <a:gd name="T44" fmla="*/ 0 w 207"/>
              <a:gd name="T45" fmla="*/ 123 h 219"/>
              <a:gd name="T46" fmla="*/ 3 w 207"/>
              <a:gd name="T47" fmla="*/ 135 h 219"/>
              <a:gd name="T48" fmla="*/ 48 w 207"/>
              <a:gd name="T49" fmla="*/ 132 h 219"/>
              <a:gd name="T50" fmla="*/ 54 w 207"/>
              <a:gd name="T51" fmla="*/ 150 h 219"/>
              <a:gd name="T52" fmla="*/ 75 w 207"/>
              <a:gd name="T53" fmla="*/ 156 h 219"/>
              <a:gd name="T54" fmla="*/ 90 w 207"/>
              <a:gd name="T55" fmla="*/ 147 h 219"/>
              <a:gd name="T56" fmla="*/ 102 w 207"/>
              <a:gd name="T57" fmla="*/ 150 h 219"/>
              <a:gd name="T58" fmla="*/ 102 w 207"/>
              <a:gd name="T59" fmla="*/ 174 h 219"/>
              <a:gd name="T60" fmla="*/ 108 w 207"/>
              <a:gd name="T61" fmla="*/ 192 h 219"/>
              <a:gd name="T62" fmla="*/ 123 w 207"/>
              <a:gd name="T63" fmla="*/ 189 h 219"/>
              <a:gd name="T64" fmla="*/ 129 w 207"/>
              <a:gd name="T65" fmla="*/ 192 h 219"/>
              <a:gd name="T66" fmla="*/ 141 w 207"/>
              <a:gd name="T67" fmla="*/ 195 h 219"/>
              <a:gd name="T68" fmla="*/ 153 w 207"/>
              <a:gd name="T69" fmla="*/ 201 h 219"/>
              <a:gd name="T70" fmla="*/ 162 w 207"/>
              <a:gd name="T71" fmla="*/ 198 h 219"/>
              <a:gd name="T72" fmla="*/ 177 w 207"/>
              <a:gd name="T73" fmla="*/ 207 h 219"/>
              <a:gd name="T74" fmla="*/ 189 w 207"/>
              <a:gd name="T75" fmla="*/ 216 h 219"/>
              <a:gd name="T76" fmla="*/ 189 w 207"/>
              <a:gd name="T77" fmla="*/ 204 h 219"/>
              <a:gd name="T78" fmla="*/ 174 w 207"/>
              <a:gd name="T79" fmla="*/ 198 h 219"/>
              <a:gd name="T80" fmla="*/ 177 w 207"/>
              <a:gd name="T81" fmla="*/ 174 h 219"/>
              <a:gd name="T82" fmla="*/ 183 w 207"/>
              <a:gd name="T83" fmla="*/ 162 h 219"/>
              <a:gd name="T84" fmla="*/ 195 w 207"/>
              <a:gd name="T85" fmla="*/ 159 h 219"/>
              <a:gd name="T86" fmla="*/ 189 w 207"/>
              <a:gd name="T87" fmla="*/ 144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07" h="219">
                <a:moveTo>
                  <a:pt x="189" y="144"/>
                </a:moveTo>
                <a:cubicBezTo>
                  <a:pt x="183" y="141"/>
                  <a:pt x="180" y="105"/>
                  <a:pt x="183" y="102"/>
                </a:cubicBezTo>
                <a:cubicBezTo>
                  <a:pt x="183" y="102"/>
                  <a:pt x="186" y="102"/>
                  <a:pt x="186" y="105"/>
                </a:cubicBezTo>
                <a:cubicBezTo>
                  <a:pt x="183" y="96"/>
                  <a:pt x="183" y="96"/>
                  <a:pt x="183" y="96"/>
                </a:cubicBezTo>
                <a:cubicBezTo>
                  <a:pt x="183" y="96"/>
                  <a:pt x="183" y="96"/>
                  <a:pt x="183" y="96"/>
                </a:cubicBezTo>
                <a:cubicBezTo>
                  <a:pt x="180" y="93"/>
                  <a:pt x="180" y="93"/>
                  <a:pt x="180" y="93"/>
                </a:cubicBezTo>
                <a:cubicBezTo>
                  <a:pt x="180" y="90"/>
                  <a:pt x="183" y="90"/>
                  <a:pt x="183" y="90"/>
                </a:cubicBezTo>
                <a:cubicBezTo>
                  <a:pt x="183" y="90"/>
                  <a:pt x="183" y="84"/>
                  <a:pt x="186" y="81"/>
                </a:cubicBezTo>
                <a:cubicBezTo>
                  <a:pt x="186" y="81"/>
                  <a:pt x="186" y="81"/>
                  <a:pt x="189" y="81"/>
                </a:cubicBezTo>
                <a:cubicBezTo>
                  <a:pt x="189" y="78"/>
                  <a:pt x="189" y="75"/>
                  <a:pt x="189" y="72"/>
                </a:cubicBezTo>
                <a:cubicBezTo>
                  <a:pt x="189" y="69"/>
                  <a:pt x="189" y="66"/>
                  <a:pt x="192" y="63"/>
                </a:cubicBezTo>
                <a:cubicBezTo>
                  <a:pt x="192" y="60"/>
                  <a:pt x="192" y="57"/>
                  <a:pt x="195" y="54"/>
                </a:cubicBezTo>
                <a:cubicBezTo>
                  <a:pt x="195" y="54"/>
                  <a:pt x="195" y="48"/>
                  <a:pt x="198" y="48"/>
                </a:cubicBezTo>
                <a:cubicBezTo>
                  <a:pt x="201" y="48"/>
                  <a:pt x="204" y="48"/>
                  <a:pt x="204" y="45"/>
                </a:cubicBezTo>
                <a:cubicBezTo>
                  <a:pt x="204" y="45"/>
                  <a:pt x="207" y="42"/>
                  <a:pt x="207" y="39"/>
                </a:cubicBezTo>
                <a:cubicBezTo>
                  <a:pt x="207" y="36"/>
                  <a:pt x="204" y="36"/>
                  <a:pt x="204" y="33"/>
                </a:cubicBezTo>
                <a:cubicBezTo>
                  <a:pt x="204" y="30"/>
                  <a:pt x="204" y="24"/>
                  <a:pt x="204" y="24"/>
                </a:cubicBezTo>
                <a:cubicBezTo>
                  <a:pt x="204" y="24"/>
                  <a:pt x="204" y="24"/>
                  <a:pt x="204" y="24"/>
                </a:cubicBezTo>
                <a:cubicBezTo>
                  <a:pt x="198" y="18"/>
                  <a:pt x="192" y="15"/>
                  <a:pt x="192" y="12"/>
                </a:cubicBezTo>
                <a:cubicBezTo>
                  <a:pt x="189" y="12"/>
                  <a:pt x="186" y="15"/>
                  <a:pt x="186" y="15"/>
                </a:cubicBezTo>
                <a:cubicBezTo>
                  <a:pt x="186" y="15"/>
                  <a:pt x="183" y="12"/>
                  <a:pt x="180" y="15"/>
                </a:cubicBezTo>
                <a:cubicBezTo>
                  <a:pt x="177" y="15"/>
                  <a:pt x="171" y="15"/>
                  <a:pt x="171" y="15"/>
                </a:cubicBezTo>
                <a:cubicBezTo>
                  <a:pt x="171" y="15"/>
                  <a:pt x="168" y="12"/>
                  <a:pt x="168" y="9"/>
                </a:cubicBezTo>
                <a:cubicBezTo>
                  <a:pt x="168" y="6"/>
                  <a:pt x="165" y="6"/>
                  <a:pt x="165" y="6"/>
                </a:cubicBezTo>
                <a:cubicBezTo>
                  <a:pt x="165" y="6"/>
                  <a:pt x="165" y="6"/>
                  <a:pt x="165" y="6"/>
                </a:cubicBezTo>
                <a:cubicBezTo>
                  <a:pt x="156" y="6"/>
                  <a:pt x="156" y="6"/>
                  <a:pt x="156" y="6"/>
                </a:cubicBezTo>
                <a:cubicBezTo>
                  <a:pt x="156" y="6"/>
                  <a:pt x="147" y="0"/>
                  <a:pt x="144" y="6"/>
                </a:cubicBezTo>
                <a:cubicBezTo>
                  <a:pt x="141" y="9"/>
                  <a:pt x="138" y="6"/>
                  <a:pt x="135" y="6"/>
                </a:cubicBezTo>
                <a:cubicBezTo>
                  <a:pt x="129" y="6"/>
                  <a:pt x="126" y="9"/>
                  <a:pt x="123" y="9"/>
                </a:cubicBezTo>
                <a:cubicBezTo>
                  <a:pt x="120" y="12"/>
                  <a:pt x="117" y="9"/>
                  <a:pt x="114" y="9"/>
                </a:cubicBezTo>
                <a:cubicBezTo>
                  <a:pt x="111" y="12"/>
                  <a:pt x="111" y="18"/>
                  <a:pt x="111" y="18"/>
                </a:cubicBezTo>
                <a:cubicBezTo>
                  <a:pt x="90" y="15"/>
                  <a:pt x="90" y="15"/>
                  <a:pt x="90" y="15"/>
                </a:cubicBezTo>
                <a:cubicBezTo>
                  <a:pt x="90" y="15"/>
                  <a:pt x="84" y="9"/>
                  <a:pt x="81" y="9"/>
                </a:cubicBezTo>
                <a:cubicBezTo>
                  <a:pt x="75" y="9"/>
                  <a:pt x="69" y="18"/>
                  <a:pt x="69" y="18"/>
                </a:cubicBezTo>
                <a:cubicBezTo>
                  <a:pt x="69" y="24"/>
                  <a:pt x="69" y="24"/>
                  <a:pt x="69" y="24"/>
                </a:cubicBezTo>
                <a:cubicBezTo>
                  <a:pt x="69" y="30"/>
                  <a:pt x="66" y="33"/>
                  <a:pt x="66" y="36"/>
                </a:cubicBezTo>
                <a:cubicBezTo>
                  <a:pt x="63" y="39"/>
                  <a:pt x="63" y="42"/>
                  <a:pt x="63" y="48"/>
                </a:cubicBezTo>
                <a:cubicBezTo>
                  <a:pt x="63" y="54"/>
                  <a:pt x="54" y="66"/>
                  <a:pt x="54" y="72"/>
                </a:cubicBezTo>
                <a:cubicBezTo>
                  <a:pt x="54" y="78"/>
                  <a:pt x="45" y="81"/>
                  <a:pt x="45" y="84"/>
                </a:cubicBezTo>
                <a:cubicBezTo>
                  <a:pt x="45" y="87"/>
                  <a:pt x="42" y="96"/>
                  <a:pt x="42" y="102"/>
                </a:cubicBezTo>
                <a:cubicBezTo>
                  <a:pt x="42" y="111"/>
                  <a:pt x="39" y="105"/>
                  <a:pt x="39" y="111"/>
                </a:cubicBezTo>
                <a:cubicBezTo>
                  <a:pt x="39" y="117"/>
                  <a:pt x="36" y="114"/>
                  <a:pt x="33" y="117"/>
                </a:cubicBezTo>
                <a:cubicBezTo>
                  <a:pt x="27" y="120"/>
                  <a:pt x="27" y="123"/>
                  <a:pt x="27" y="117"/>
                </a:cubicBezTo>
                <a:cubicBezTo>
                  <a:pt x="27" y="114"/>
                  <a:pt x="21" y="114"/>
                  <a:pt x="18" y="117"/>
                </a:cubicBezTo>
                <a:cubicBezTo>
                  <a:pt x="15" y="120"/>
                  <a:pt x="12" y="117"/>
                  <a:pt x="9" y="117"/>
                </a:cubicBezTo>
                <a:cubicBezTo>
                  <a:pt x="9" y="117"/>
                  <a:pt x="3" y="120"/>
                  <a:pt x="0" y="123"/>
                </a:cubicBezTo>
                <a:cubicBezTo>
                  <a:pt x="3" y="126"/>
                  <a:pt x="3" y="132"/>
                  <a:pt x="3" y="135"/>
                </a:cubicBezTo>
                <a:cubicBezTo>
                  <a:pt x="3" y="135"/>
                  <a:pt x="3" y="135"/>
                  <a:pt x="3" y="135"/>
                </a:cubicBezTo>
                <a:cubicBezTo>
                  <a:pt x="6" y="135"/>
                  <a:pt x="9" y="132"/>
                  <a:pt x="9" y="132"/>
                </a:cubicBezTo>
                <a:cubicBezTo>
                  <a:pt x="15" y="132"/>
                  <a:pt x="48" y="132"/>
                  <a:pt x="48" y="132"/>
                </a:cubicBezTo>
                <a:cubicBezTo>
                  <a:pt x="48" y="132"/>
                  <a:pt x="51" y="138"/>
                  <a:pt x="48" y="141"/>
                </a:cubicBezTo>
                <a:cubicBezTo>
                  <a:pt x="48" y="147"/>
                  <a:pt x="51" y="144"/>
                  <a:pt x="54" y="150"/>
                </a:cubicBezTo>
                <a:cubicBezTo>
                  <a:pt x="57" y="156"/>
                  <a:pt x="57" y="159"/>
                  <a:pt x="63" y="159"/>
                </a:cubicBezTo>
                <a:cubicBezTo>
                  <a:pt x="69" y="156"/>
                  <a:pt x="75" y="156"/>
                  <a:pt x="75" y="156"/>
                </a:cubicBezTo>
                <a:cubicBezTo>
                  <a:pt x="78" y="156"/>
                  <a:pt x="78" y="147"/>
                  <a:pt x="81" y="147"/>
                </a:cubicBezTo>
                <a:cubicBezTo>
                  <a:pt x="84" y="144"/>
                  <a:pt x="90" y="147"/>
                  <a:pt x="90" y="147"/>
                </a:cubicBezTo>
                <a:cubicBezTo>
                  <a:pt x="90" y="147"/>
                  <a:pt x="90" y="147"/>
                  <a:pt x="96" y="147"/>
                </a:cubicBezTo>
                <a:cubicBezTo>
                  <a:pt x="99" y="147"/>
                  <a:pt x="102" y="147"/>
                  <a:pt x="102" y="150"/>
                </a:cubicBezTo>
                <a:cubicBezTo>
                  <a:pt x="102" y="153"/>
                  <a:pt x="102" y="156"/>
                  <a:pt x="105" y="159"/>
                </a:cubicBezTo>
                <a:cubicBezTo>
                  <a:pt x="105" y="159"/>
                  <a:pt x="99" y="174"/>
                  <a:pt x="102" y="174"/>
                </a:cubicBezTo>
                <a:cubicBezTo>
                  <a:pt x="105" y="177"/>
                  <a:pt x="108" y="180"/>
                  <a:pt x="108" y="183"/>
                </a:cubicBezTo>
                <a:cubicBezTo>
                  <a:pt x="108" y="186"/>
                  <a:pt x="105" y="192"/>
                  <a:pt x="108" y="192"/>
                </a:cubicBezTo>
                <a:cubicBezTo>
                  <a:pt x="111" y="192"/>
                  <a:pt x="111" y="189"/>
                  <a:pt x="114" y="189"/>
                </a:cubicBezTo>
                <a:cubicBezTo>
                  <a:pt x="117" y="189"/>
                  <a:pt x="120" y="189"/>
                  <a:pt x="123" y="189"/>
                </a:cubicBezTo>
                <a:cubicBezTo>
                  <a:pt x="126" y="189"/>
                  <a:pt x="126" y="189"/>
                  <a:pt x="126" y="189"/>
                </a:cubicBezTo>
                <a:cubicBezTo>
                  <a:pt x="129" y="189"/>
                  <a:pt x="129" y="192"/>
                  <a:pt x="129" y="192"/>
                </a:cubicBezTo>
                <a:cubicBezTo>
                  <a:pt x="132" y="195"/>
                  <a:pt x="132" y="195"/>
                  <a:pt x="132" y="195"/>
                </a:cubicBezTo>
                <a:cubicBezTo>
                  <a:pt x="135" y="192"/>
                  <a:pt x="141" y="192"/>
                  <a:pt x="141" y="195"/>
                </a:cubicBezTo>
                <a:cubicBezTo>
                  <a:pt x="141" y="195"/>
                  <a:pt x="141" y="201"/>
                  <a:pt x="144" y="198"/>
                </a:cubicBezTo>
                <a:cubicBezTo>
                  <a:pt x="147" y="198"/>
                  <a:pt x="150" y="201"/>
                  <a:pt x="153" y="201"/>
                </a:cubicBezTo>
                <a:cubicBezTo>
                  <a:pt x="156" y="201"/>
                  <a:pt x="159" y="201"/>
                  <a:pt x="159" y="201"/>
                </a:cubicBezTo>
                <a:cubicBezTo>
                  <a:pt x="159" y="198"/>
                  <a:pt x="162" y="198"/>
                  <a:pt x="162" y="198"/>
                </a:cubicBezTo>
                <a:cubicBezTo>
                  <a:pt x="162" y="201"/>
                  <a:pt x="165" y="204"/>
                  <a:pt x="168" y="204"/>
                </a:cubicBezTo>
                <a:cubicBezTo>
                  <a:pt x="171" y="204"/>
                  <a:pt x="177" y="204"/>
                  <a:pt x="177" y="207"/>
                </a:cubicBezTo>
                <a:cubicBezTo>
                  <a:pt x="177" y="210"/>
                  <a:pt x="180" y="216"/>
                  <a:pt x="180" y="216"/>
                </a:cubicBezTo>
                <a:cubicBezTo>
                  <a:pt x="183" y="219"/>
                  <a:pt x="189" y="216"/>
                  <a:pt x="189" y="216"/>
                </a:cubicBezTo>
                <a:cubicBezTo>
                  <a:pt x="189" y="216"/>
                  <a:pt x="192" y="216"/>
                  <a:pt x="192" y="213"/>
                </a:cubicBezTo>
                <a:cubicBezTo>
                  <a:pt x="192" y="207"/>
                  <a:pt x="192" y="204"/>
                  <a:pt x="189" y="204"/>
                </a:cubicBezTo>
                <a:cubicBezTo>
                  <a:pt x="189" y="204"/>
                  <a:pt x="186" y="207"/>
                  <a:pt x="183" y="207"/>
                </a:cubicBezTo>
                <a:cubicBezTo>
                  <a:pt x="180" y="204"/>
                  <a:pt x="177" y="198"/>
                  <a:pt x="174" y="198"/>
                </a:cubicBezTo>
                <a:cubicBezTo>
                  <a:pt x="174" y="195"/>
                  <a:pt x="177" y="189"/>
                  <a:pt x="177" y="186"/>
                </a:cubicBezTo>
                <a:cubicBezTo>
                  <a:pt x="177" y="183"/>
                  <a:pt x="180" y="174"/>
                  <a:pt x="177" y="174"/>
                </a:cubicBezTo>
                <a:cubicBezTo>
                  <a:pt x="177" y="174"/>
                  <a:pt x="177" y="171"/>
                  <a:pt x="180" y="168"/>
                </a:cubicBezTo>
                <a:cubicBezTo>
                  <a:pt x="183" y="165"/>
                  <a:pt x="177" y="162"/>
                  <a:pt x="183" y="162"/>
                </a:cubicBezTo>
                <a:cubicBezTo>
                  <a:pt x="186" y="162"/>
                  <a:pt x="195" y="162"/>
                  <a:pt x="195" y="159"/>
                </a:cubicBezTo>
                <a:cubicBezTo>
                  <a:pt x="195" y="159"/>
                  <a:pt x="195" y="159"/>
                  <a:pt x="195" y="159"/>
                </a:cubicBezTo>
                <a:cubicBezTo>
                  <a:pt x="198" y="156"/>
                  <a:pt x="198" y="156"/>
                  <a:pt x="198" y="156"/>
                </a:cubicBezTo>
                <a:cubicBezTo>
                  <a:pt x="195" y="153"/>
                  <a:pt x="192" y="147"/>
                  <a:pt x="189" y="144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79" name="Freeform 168">
            <a:extLst>
              <a:ext uri="{FF2B5EF4-FFF2-40B4-BE49-F238E27FC236}">
                <a16:creationId xmlns:a16="http://schemas.microsoft.com/office/drawing/2014/main" id="{D98C2CF3-E4D2-42C6-8890-5B45C325A5ED}"/>
              </a:ext>
            </a:extLst>
          </p:cNvPr>
          <p:cNvSpPr>
            <a:spLocks/>
          </p:cNvSpPr>
          <p:nvPr/>
        </p:nvSpPr>
        <p:spPr bwMode="auto">
          <a:xfrm>
            <a:off x="6597650" y="4398963"/>
            <a:ext cx="46039" cy="61912"/>
          </a:xfrm>
          <a:custGeom>
            <a:avLst/>
            <a:gdLst>
              <a:gd name="T0" fmla="*/ 3 w 18"/>
              <a:gd name="T1" fmla="*/ 12 h 24"/>
              <a:gd name="T2" fmla="*/ 6 w 18"/>
              <a:gd name="T3" fmla="*/ 24 h 24"/>
              <a:gd name="T4" fmla="*/ 9 w 18"/>
              <a:gd name="T5" fmla="*/ 21 h 24"/>
              <a:gd name="T6" fmla="*/ 18 w 18"/>
              <a:gd name="T7" fmla="*/ 6 h 24"/>
              <a:gd name="T8" fmla="*/ 15 w 18"/>
              <a:gd name="T9" fmla="*/ 6 h 24"/>
              <a:gd name="T10" fmla="*/ 15 w 18"/>
              <a:gd name="T11" fmla="*/ 0 h 24"/>
              <a:gd name="T12" fmla="*/ 9 w 18"/>
              <a:gd name="T13" fmla="*/ 0 h 24"/>
              <a:gd name="T14" fmla="*/ 3 w 18"/>
              <a:gd name="T15" fmla="*/ 3 h 24"/>
              <a:gd name="T16" fmla="*/ 0 w 18"/>
              <a:gd name="T17" fmla="*/ 3 h 24"/>
              <a:gd name="T18" fmla="*/ 0 w 18"/>
              <a:gd name="T19" fmla="*/ 3 h 24"/>
              <a:gd name="T20" fmla="*/ 3 w 18"/>
              <a:gd name="T21" fmla="*/ 12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" h="24">
                <a:moveTo>
                  <a:pt x="3" y="12"/>
                </a:moveTo>
                <a:cubicBezTo>
                  <a:pt x="3" y="12"/>
                  <a:pt x="3" y="18"/>
                  <a:pt x="6" y="24"/>
                </a:cubicBezTo>
                <a:cubicBezTo>
                  <a:pt x="6" y="21"/>
                  <a:pt x="9" y="21"/>
                  <a:pt x="9" y="21"/>
                </a:cubicBezTo>
                <a:cubicBezTo>
                  <a:pt x="12" y="18"/>
                  <a:pt x="18" y="6"/>
                  <a:pt x="18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3"/>
                  <a:pt x="15" y="0"/>
                </a:cubicBezTo>
                <a:cubicBezTo>
                  <a:pt x="12" y="0"/>
                  <a:pt x="9" y="0"/>
                  <a:pt x="9" y="0"/>
                </a:cubicBezTo>
                <a:cubicBezTo>
                  <a:pt x="9" y="0"/>
                  <a:pt x="12" y="3"/>
                  <a:pt x="3" y="3"/>
                </a:cubicBezTo>
                <a:cubicBezTo>
                  <a:pt x="3" y="3"/>
                  <a:pt x="3" y="3"/>
                  <a:pt x="0" y="3"/>
                </a:cubicBezTo>
                <a:cubicBezTo>
                  <a:pt x="0" y="3"/>
                  <a:pt x="0" y="3"/>
                  <a:pt x="0" y="3"/>
                </a:cubicBezTo>
                <a:lnTo>
                  <a:pt x="3" y="12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80" name="Freeform 169">
            <a:extLst>
              <a:ext uri="{FF2B5EF4-FFF2-40B4-BE49-F238E27FC236}">
                <a16:creationId xmlns:a16="http://schemas.microsoft.com/office/drawing/2014/main" id="{1CA2E619-B71F-4190-BDC4-E4424A75A1DE}"/>
              </a:ext>
            </a:extLst>
          </p:cNvPr>
          <p:cNvSpPr>
            <a:spLocks/>
          </p:cNvSpPr>
          <p:nvPr/>
        </p:nvSpPr>
        <p:spPr bwMode="auto">
          <a:xfrm>
            <a:off x="6627813" y="4637089"/>
            <a:ext cx="306387" cy="490537"/>
          </a:xfrm>
          <a:custGeom>
            <a:avLst/>
            <a:gdLst>
              <a:gd name="T0" fmla="*/ 120 w 120"/>
              <a:gd name="T1" fmla="*/ 48 h 192"/>
              <a:gd name="T2" fmla="*/ 117 w 120"/>
              <a:gd name="T3" fmla="*/ 27 h 192"/>
              <a:gd name="T4" fmla="*/ 114 w 120"/>
              <a:gd name="T5" fmla="*/ 0 h 192"/>
              <a:gd name="T6" fmla="*/ 114 w 120"/>
              <a:gd name="T7" fmla="*/ 0 h 192"/>
              <a:gd name="T8" fmla="*/ 102 w 120"/>
              <a:gd name="T9" fmla="*/ 6 h 192"/>
              <a:gd name="T10" fmla="*/ 96 w 120"/>
              <a:gd name="T11" fmla="*/ 9 h 192"/>
              <a:gd name="T12" fmla="*/ 90 w 120"/>
              <a:gd name="T13" fmla="*/ 6 h 192"/>
              <a:gd name="T14" fmla="*/ 84 w 120"/>
              <a:gd name="T15" fmla="*/ 12 h 192"/>
              <a:gd name="T16" fmla="*/ 78 w 120"/>
              <a:gd name="T17" fmla="*/ 12 h 192"/>
              <a:gd name="T18" fmla="*/ 69 w 120"/>
              <a:gd name="T19" fmla="*/ 15 h 192"/>
              <a:gd name="T20" fmla="*/ 66 w 120"/>
              <a:gd name="T21" fmla="*/ 9 h 192"/>
              <a:gd name="T22" fmla="*/ 57 w 120"/>
              <a:gd name="T23" fmla="*/ 12 h 192"/>
              <a:gd name="T24" fmla="*/ 51 w 120"/>
              <a:gd name="T25" fmla="*/ 12 h 192"/>
              <a:gd name="T26" fmla="*/ 51 w 120"/>
              <a:gd name="T27" fmla="*/ 15 h 192"/>
              <a:gd name="T28" fmla="*/ 57 w 120"/>
              <a:gd name="T29" fmla="*/ 39 h 192"/>
              <a:gd name="T30" fmla="*/ 63 w 120"/>
              <a:gd name="T31" fmla="*/ 45 h 192"/>
              <a:gd name="T32" fmla="*/ 63 w 120"/>
              <a:gd name="T33" fmla="*/ 57 h 192"/>
              <a:gd name="T34" fmla="*/ 57 w 120"/>
              <a:gd name="T35" fmla="*/ 63 h 192"/>
              <a:gd name="T36" fmla="*/ 57 w 120"/>
              <a:gd name="T37" fmla="*/ 75 h 192"/>
              <a:gd name="T38" fmla="*/ 45 w 120"/>
              <a:gd name="T39" fmla="*/ 60 h 192"/>
              <a:gd name="T40" fmla="*/ 48 w 120"/>
              <a:gd name="T41" fmla="*/ 45 h 192"/>
              <a:gd name="T42" fmla="*/ 39 w 120"/>
              <a:gd name="T43" fmla="*/ 45 h 192"/>
              <a:gd name="T44" fmla="*/ 30 w 120"/>
              <a:gd name="T45" fmla="*/ 39 h 192"/>
              <a:gd name="T46" fmla="*/ 0 w 120"/>
              <a:gd name="T47" fmla="*/ 51 h 192"/>
              <a:gd name="T48" fmla="*/ 3 w 120"/>
              <a:gd name="T49" fmla="*/ 60 h 192"/>
              <a:gd name="T50" fmla="*/ 3 w 120"/>
              <a:gd name="T51" fmla="*/ 60 h 192"/>
              <a:gd name="T52" fmla="*/ 3 w 120"/>
              <a:gd name="T53" fmla="*/ 63 h 192"/>
              <a:gd name="T54" fmla="*/ 18 w 120"/>
              <a:gd name="T55" fmla="*/ 66 h 192"/>
              <a:gd name="T56" fmla="*/ 30 w 120"/>
              <a:gd name="T57" fmla="*/ 72 h 192"/>
              <a:gd name="T58" fmla="*/ 30 w 120"/>
              <a:gd name="T59" fmla="*/ 87 h 192"/>
              <a:gd name="T60" fmla="*/ 27 w 120"/>
              <a:gd name="T61" fmla="*/ 99 h 192"/>
              <a:gd name="T62" fmla="*/ 33 w 120"/>
              <a:gd name="T63" fmla="*/ 108 h 192"/>
              <a:gd name="T64" fmla="*/ 27 w 120"/>
              <a:gd name="T65" fmla="*/ 114 h 192"/>
              <a:gd name="T66" fmla="*/ 24 w 120"/>
              <a:gd name="T67" fmla="*/ 126 h 192"/>
              <a:gd name="T68" fmla="*/ 12 w 120"/>
              <a:gd name="T69" fmla="*/ 138 h 192"/>
              <a:gd name="T70" fmla="*/ 12 w 120"/>
              <a:gd name="T71" fmla="*/ 138 h 192"/>
              <a:gd name="T72" fmla="*/ 18 w 120"/>
              <a:gd name="T73" fmla="*/ 159 h 192"/>
              <a:gd name="T74" fmla="*/ 21 w 120"/>
              <a:gd name="T75" fmla="*/ 180 h 192"/>
              <a:gd name="T76" fmla="*/ 21 w 120"/>
              <a:gd name="T77" fmla="*/ 192 h 192"/>
              <a:gd name="T78" fmla="*/ 30 w 120"/>
              <a:gd name="T79" fmla="*/ 192 h 192"/>
              <a:gd name="T80" fmla="*/ 30 w 120"/>
              <a:gd name="T81" fmla="*/ 186 h 192"/>
              <a:gd name="T82" fmla="*/ 27 w 120"/>
              <a:gd name="T83" fmla="*/ 183 h 192"/>
              <a:gd name="T84" fmla="*/ 42 w 120"/>
              <a:gd name="T85" fmla="*/ 168 h 192"/>
              <a:gd name="T86" fmla="*/ 57 w 120"/>
              <a:gd name="T87" fmla="*/ 159 h 192"/>
              <a:gd name="T88" fmla="*/ 60 w 120"/>
              <a:gd name="T89" fmla="*/ 144 h 192"/>
              <a:gd name="T90" fmla="*/ 57 w 120"/>
              <a:gd name="T91" fmla="*/ 129 h 192"/>
              <a:gd name="T92" fmla="*/ 51 w 120"/>
              <a:gd name="T93" fmla="*/ 114 h 192"/>
              <a:gd name="T94" fmla="*/ 54 w 120"/>
              <a:gd name="T95" fmla="*/ 108 h 192"/>
              <a:gd name="T96" fmla="*/ 57 w 120"/>
              <a:gd name="T97" fmla="*/ 102 h 192"/>
              <a:gd name="T98" fmla="*/ 69 w 120"/>
              <a:gd name="T99" fmla="*/ 96 h 192"/>
              <a:gd name="T100" fmla="*/ 78 w 120"/>
              <a:gd name="T101" fmla="*/ 81 h 192"/>
              <a:gd name="T102" fmla="*/ 102 w 120"/>
              <a:gd name="T103" fmla="*/ 72 h 192"/>
              <a:gd name="T104" fmla="*/ 120 w 120"/>
              <a:gd name="T105" fmla="*/ 48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0" h="192">
                <a:moveTo>
                  <a:pt x="120" y="48"/>
                </a:moveTo>
                <a:cubicBezTo>
                  <a:pt x="117" y="45"/>
                  <a:pt x="117" y="33"/>
                  <a:pt x="117" y="27"/>
                </a:cubicBezTo>
                <a:cubicBezTo>
                  <a:pt x="117" y="21"/>
                  <a:pt x="114" y="6"/>
                  <a:pt x="114" y="0"/>
                </a:cubicBezTo>
                <a:cubicBezTo>
                  <a:pt x="114" y="0"/>
                  <a:pt x="114" y="0"/>
                  <a:pt x="114" y="0"/>
                </a:cubicBezTo>
                <a:cubicBezTo>
                  <a:pt x="111" y="3"/>
                  <a:pt x="105" y="3"/>
                  <a:pt x="102" y="6"/>
                </a:cubicBezTo>
                <a:cubicBezTo>
                  <a:pt x="102" y="9"/>
                  <a:pt x="99" y="6"/>
                  <a:pt x="96" y="9"/>
                </a:cubicBezTo>
                <a:cubicBezTo>
                  <a:pt x="93" y="9"/>
                  <a:pt x="90" y="9"/>
                  <a:pt x="90" y="6"/>
                </a:cubicBezTo>
                <a:cubicBezTo>
                  <a:pt x="87" y="6"/>
                  <a:pt x="84" y="9"/>
                  <a:pt x="84" y="12"/>
                </a:cubicBezTo>
                <a:cubicBezTo>
                  <a:pt x="84" y="15"/>
                  <a:pt x="81" y="12"/>
                  <a:pt x="78" y="12"/>
                </a:cubicBezTo>
                <a:cubicBezTo>
                  <a:pt x="78" y="12"/>
                  <a:pt x="72" y="15"/>
                  <a:pt x="69" y="15"/>
                </a:cubicBezTo>
                <a:cubicBezTo>
                  <a:pt x="66" y="15"/>
                  <a:pt x="69" y="12"/>
                  <a:pt x="66" y="9"/>
                </a:cubicBezTo>
                <a:cubicBezTo>
                  <a:pt x="63" y="9"/>
                  <a:pt x="60" y="12"/>
                  <a:pt x="57" y="12"/>
                </a:cubicBezTo>
                <a:cubicBezTo>
                  <a:pt x="57" y="12"/>
                  <a:pt x="54" y="12"/>
                  <a:pt x="51" y="12"/>
                </a:cubicBezTo>
                <a:cubicBezTo>
                  <a:pt x="51" y="15"/>
                  <a:pt x="51" y="15"/>
                  <a:pt x="51" y="15"/>
                </a:cubicBezTo>
                <a:cubicBezTo>
                  <a:pt x="48" y="21"/>
                  <a:pt x="57" y="33"/>
                  <a:pt x="57" y="39"/>
                </a:cubicBezTo>
                <a:cubicBezTo>
                  <a:pt x="60" y="42"/>
                  <a:pt x="63" y="42"/>
                  <a:pt x="63" y="45"/>
                </a:cubicBezTo>
                <a:cubicBezTo>
                  <a:pt x="66" y="48"/>
                  <a:pt x="63" y="48"/>
                  <a:pt x="63" y="57"/>
                </a:cubicBezTo>
                <a:cubicBezTo>
                  <a:pt x="63" y="66"/>
                  <a:pt x="60" y="60"/>
                  <a:pt x="57" y="63"/>
                </a:cubicBezTo>
                <a:cubicBezTo>
                  <a:pt x="54" y="66"/>
                  <a:pt x="57" y="72"/>
                  <a:pt x="57" y="75"/>
                </a:cubicBezTo>
                <a:cubicBezTo>
                  <a:pt x="54" y="75"/>
                  <a:pt x="45" y="63"/>
                  <a:pt x="45" y="60"/>
                </a:cubicBezTo>
                <a:cubicBezTo>
                  <a:pt x="45" y="60"/>
                  <a:pt x="48" y="51"/>
                  <a:pt x="48" y="45"/>
                </a:cubicBezTo>
                <a:cubicBezTo>
                  <a:pt x="48" y="42"/>
                  <a:pt x="42" y="45"/>
                  <a:pt x="39" y="45"/>
                </a:cubicBezTo>
                <a:cubicBezTo>
                  <a:pt x="36" y="45"/>
                  <a:pt x="33" y="39"/>
                  <a:pt x="30" y="39"/>
                </a:cubicBezTo>
                <a:cubicBezTo>
                  <a:pt x="0" y="51"/>
                  <a:pt x="0" y="51"/>
                  <a:pt x="0" y="51"/>
                </a:cubicBezTo>
                <a:cubicBezTo>
                  <a:pt x="3" y="60"/>
                  <a:pt x="3" y="60"/>
                  <a:pt x="3" y="60"/>
                </a:cubicBezTo>
                <a:cubicBezTo>
                  <a:pt x="3" y="60"/>
                  <a:pt x="3" y="60"/>
                  <a:pt x="3" y="60"/>
                </a:cubicBezTo>
                <a:cubicBezTo>
                  <a:pt x="3" y="63"/>
                  <a:pt x="3" y="63"/>
                  <a:pt x="3" y="63"/>
                </a:cubicBezTo>
                <a:cubicBezTo>
                  <a:pt x="3" y="63"/>
                  <a:pt x="12" y="63"/>
                  <a:pt x="18" y="66"/>
                </a:cubicBezTo>
                <a:cubicBezTo>
                  <a:pt x="21" y="69"/>
                  <a:pt x="30" y="69"/>
                  <a:pt x="30" y="72"/>
                </a:cubicBezTo>
                <a:cubicBezTo>
                  <a:pt x="33" y="72"/>
                  <a:pt x="30" y="84"/>
                  <a:pt x="30" y="87"/>
                </a:cubicBezTo>
                <a:cubicBezTo>
                  <a:pt x="33" y="93"/>
                  <a:pt x="24" y="96"/>
                  <a:pt x="27" y="99"/>
                </a:cubicBezTo>
                <a:cubicBezTo>
                  <a:pt x="30" y="102"/>
                  <a:pt x="30" y="105"/>
                  <a:pt x="33" y="108"/>
                </a:cubicBezTo>
                <a:cubicBezTo>
                  <a:pt x="27" y="114"/>
                  <a:pt x="27" y="114"/>
                  <a:pt x="27" y="114"/>
                </a:cubicBezTo>
                <a:cubicBezTo>
                  <a:pt x="24" y="117"/>
                  <a:pt x="27" y="123"/>
                  <a:pt x="24" y="126"/>
                </a:cubicBezTo>
                <a:cubicBezTo>
                  <a:pt x="21" y="129"/>
                  <a:pt x="15" y="135"/>
                  <a:pt x="12" y="138"/>
                </a:cubicBezTo>
                <a:cubicBezTo>
                  <a:pt x="12" y="138"/>
                  <a:pt x="12" y="138"/>
                  <a:pt x="12" y="138"/>
                </a:cubicBezTo>
                <a:cubicBezTo>
                  <a:pt x="12" y="141"/>
                  <a:pt x="15" y="156"/>
                  <a:pt x="18" y="159"/>
                </a:cubicBezTo>
                <a:cubicBezTo>
                  <a:pt x="21" y="162"/>
                  <a:pt x="21" y="177"/>
                  <a:pt x="21" y="180"/>
                </a:cubicBezTo>
                <a:cubicBezTo>
                  <a:pt x="21" y="192"/>
                  <a:pt x="21" y="192"/>
                  <a:pt x="21" y="192"/>
                </a:cubicBezTo>
                <a:cubicBezTo>
                  <a:pt x="21" y="192"/>
                  <a:pt x="27" y="192"/>
                  <a:pt x="30" y="192"/>
                </a:cubicBezTo>
                <a:cubicBezTo>
                  <a:pt x="30" y="189"/>
                  <a:pt x="30" y="186"/>
                  <a:pt x="30" y="186"/>
                </a:cubicBezTo>
                <a:cubicBezTo>
                  <a:pt x="30" y="180"/>
                  <a:pt x="27" y="186"/>
                  <a:pt x="27" y="183"/>
                </a:cubicBezTo>
                <a:cubicBezTo>
                  <a:pt x="24" y="177"/>
                  <a:pt x="33" y="171"/>
                  <a:pt x="42" y="168"/>
                </a:cubicBezTo>
                <a:cubicBezTo>
                  <a:pt x="54" y="165"/>
                  <a:pt x="57" y="162"/>
                  <a:pt x="57" y="159"/>
                </a:cubicBezTo>
                <a:cubicBezTo>
                  <a:pt x="57" y="156"/>
                  <a:pt x="57" y="147"/>
                  <a:pt x="60" y="144"/>
                </a:cubicBezTo>
                <a:cubicBezTo>
                  <a:pt x="60" y="141"/>
                  <a:pt x="57" y="138"/>
                  <a:pt x="57" y="129"/>
                </a:cubicBezTo>
                <a:cubicBezTo>
                  <a:pt x="54" y="120"/>
                  <a:pt x="51" y="120"/>
                  <a:pt x="51" y="114"/>
                </a:cubicBezTo>
                <a:cubicBezTo>
                  <a:pt x="51" y="111"/>
                  <a:pt x="51" y="108"/>
                  <a:pt x="54" y="108"/>
                </a:cubicBezTo>
                <a:cubicBezTo>
                  <a:pt x="57" y="105"/>
                  <a:pt x="57" y="105"/>
                  <a:pt x="57" y="102"/>
                </a:cubicBezTo>
                <a:cubicBezTo>
                  <a:pt x="60" y="96"/>
                  <a:pt x="63" y="99"/>
                  <a:pt x="69" y="96"/>
                </a:cubicBezTo>
                <a:cubicBezTo>
                  <a:pt x="72" y="90"/>
                  <a:pt x="72" y="87"/>
                  <a:pt x="78" y="81"/>
                </a:cubicBezTo>
                <a:cubicBezTo>
                  <a:pt x="87" y="75"/>
                  <a:pt x="93" y="75"/>
                  <a:pt x="102" y="72"/>
                </a:cubicBezTo>
                <a:cubicBezTo>
                  <a:pt x="108" y="69"/>
                  <a:pt x="120" y="51"/>
                  <a:pt x="120" y="48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81" name="Freeform 170">
            <a:extLst>
              <a:ext uri="{FF2B5EF4-FFF2-40B4-BE49-F238E27FC236}">
                <a16:creationId xmlns:a16="http://schemas.microsoft.com/office/drawing/2014/main" id="{2A3D4936-C537-4899-B66F-3A1DE468D30D}"/>
              </a:ext>
            </a:extLst>
          </p:cNvPr>
          <p:cNvSpPr>
            <a:spLocks/>
          </p:cNvSpPr>
          <p:nvPr/>
        </p:nvSpPr>
        <p:spPr bwMode="auto">
          <a:xfrm>
            <a:off x="6613526" y="4351337"/>
            <a:ext cx="306388" cy="323851"/>
          </a:xfrm>
          <a:custGeom>
            <a:avLst/>
            <a:gdLst>
              <a:gd name="T0" fmla="*/ 114 w 120"/>
              <a:gd name="T1" fmla="*/ 99 h 126"/>
              <a:gd name="T2" fmla="*/ 108 w 120"/>
              <a:gd name="T3" fmla="*/ 87 h 126"/>
              <a:gd name="T4" fmla="*/ 108 w 120"/>
              <a:gd name="T5" fmla="*/ 78 h 126"/>
              <a:gd name="T6" fmla="*/ 111 w 120"/>
              <a:gd name="T7" fmla="*/ 72 h 126"/>
              <a:gd name="T8" fmla="*/ 105 w 120"/>
              <a:gd name="T9" fmla="*/ 60 h 126"/>
              <a:gd name="T10" fmla="*/ 108 w 120"/>
              <a:gd name="T11" fmla="*/ 45 h 126"/>
              <a:gd name="T12" fmla="*/ 90 w 120"/>
              <a:gd name="T13" fmla="*/ 30 h 126"/>
              <a:gd name="T14" fmla="*/ 90 w 120"/>
              <a:gd name="T15" fmla="*/ 24 h 126"/>
              <a:gd name="T16" fmla="*/ 48 w 120"/>
              <a:gd name="T17" fmla="*/ 0 h 126"/>
              <a:gd name="T18" fmla="*/ 42 w 120"/>
              <a:gd name="T19" fmla="*/ 12 h 126"/>
              <a:gd name="T20" fmla="*/ 42 w 120"/>
              <a:gd name="T21" fmla="*/ 18 h 126"/>
              <a:gd name="T22" fmla="*/ 24 w 120"/>
              <a:gd name="T23" fmla="*/ 18 h 126"/>
              <a:gd name="T24" fmla="*/ 24 w 120"/>
              <a:gd name="T25" fmla="*/ 0 h 126"/>
              <a:gd name="T26" fmla="*/ 15 w 120"/>
              <a:gd name="T27" fmla="*/ 0 h 126"/>
              <a:gd name="T28" fmla="*/ 9 w 120"/>
              <a:gd name="T29" fmla="*/ 3 h 126"/>
              <a:gd name="T30" fmla="*/ 12 w 120"/>
              <a:gd name="T31" fmla="*/ 6 h 126"/>
              <a:gd name="T32" fmla="*/ 15 w 120"/>
              <a:gd name="T33" fmla="*/ 15 h 126"/>
              <a:gd name="T34" fmla="*/ 9 w 120"/>
              <a:gd name="T35" fmla="*/ 18 h 126"/>
              <a:gd name="T36" fmla="*/ 9 w 120"/>
              <a:gd name="T37" fmla="*/ 24 h 126"/>
              <a:gd name="T38" fmla="*/ 12 w 120"/>
              <a:gd name="T39" fmla="*/ 24 h 126"/>
              <a:gd name="T40" fmla="*/ 3 w 120"/>
              <a:gd name="T41" fmla="*/ 39 h 126"/>
              <a:gd name="T42" fmla="*/ 0 w 120"/>
              <a:gd name="T43" fmla="*/ 42 h 126"/>
              <a:gd name="T44" fmla="*/ 6 w 120"/>
              <a:gd name="T45" fmla="*/ 63 h 126"/>
              <a:gd name="T46" fmla="*/ 12 w 120"/>
              <a:gd name="T47" fmla="*/ 78 h 126"/>
              <a:gd name="T48" fmla="*/ 15 w 120"/>
              <a:gd name="T49" fmla="*/ 87 h 126"/>
              <a:gd name="T50" fmla="*/ 9 w 120"/>
              <a:gd name="T51" fmla="*/ 81 h 126"/>
              <a:gd name="T52" fmla="*/ 6 w 120"/>
              <a:gd name="T53" fmla="*/ 84 h 126"/>
              <a:gd name="T54" fmla="*/ 6 w 120"/>
              <a:gd name="T55" fmla="*/ 84 h 126"/>
              <a:gd name="T56" fmla="*/ 15 w 120"/>
              <a:gd name="T57" fmla="*/ 87 h 126"/>
              <a:gd name="T58" fmla="*/ 24 w 120"/>
              <a:gd name="T59" fmla="*/ 93 h 126"/>
              <a:gd name="T60" fmla="*/ 39 w 120"/>
              <a:gd name="T61" fmla="*/ 99 h 126"/>
              <a:gd name="T62" fmla="*/ 42 w 120"/>
              <a:gd name="T63" fmla="*/ 99 h 126"/>
              <a:gd name="T64" fmla="*/ 48 w 120"/>
              <a:gd name="T65" fmla="*/ 99 h 126"/>
              <a:gd name="T66" fmla="*/ 51 w 120"/>
              <a:gd name="T67" fmla="*/ 99 h 126"/>
              <a:gd name="T68" fmla="*/ 57 w 120"/>
              <a:gd name="T69" fmla="*/ 123 h 126"/>
              <a:gd name="T70" fmla="*/ 63 w 120"/>
              <a:gd name="T71" fmla="*/ 123 h 126"/>
              <a:gd name="T72" fmla="*/ 72 w 120"/>
              <a:gd name="T73" fmla="*/ 120 h 126"/>
              <a:gd name="T74" fmla="*/ 75 w 120"/>
              <a:gd name="T75" fmla="*/ 126 h 126"/>
              <a:gd name="T76" fmla="*/ 84 w 120"/>
              <a:gd name="T77" fmla="*/ 123 h 126"/>
              <a:gd name="T78" fmla="*/ 90 w 120"/>
              <a:gd name="T79" fmla="*/ 123 h 126"/>
              <a:gd name="T80" fmla="*/ 96 w 120"/>
              <a:gd name="T81" fmla="*/ 117 h 126"/>
              <a:gd name="T82" fmla="*/ 102 w 120"/>
              <a:gd name="T83" fmla="*/ 120 h 126"/>
              <a:gd name="T84" fmla="*/ 108 w 120"/>
              <a:gd name="T85" fmla="*/ 117 h 126"/>
              <a:gd name="T86" fmla="*/ 120 w 120"/>
              <a:gd name="T87" fmla="*/ 111 h 126"/>
              <a:gd name="T88" fmla="*/ 114 w 120"/>
              <a:gd name="T89" fmla="*/ 99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20" h="126">
                <a:moveTo>
                  <a:pt x="114" y="99"/>
                </a:moveTo>
                <a:cubicBezTo>
                  <a:pt x="114" y="93"/>
                  <a:pt x="108" y="93"/>
                  <a:pt x="108" y="87"/>
                </a:cubicBezTo>
                <a:cubicBezTo>
                  <a:pt x="108" y="84"/>
                  <a:pt x="111" y="81"/>
                  <a:pt x="108" y="78"/>
                </a:cubicBezTo>
                <a:cubicBezTo>
                  <a:pt x="105" y="78"/>
                  <a:pt x="108" y="75"/>
                  <a:pt x="111" y="72"/>
                </a:cubicBezTo>
                <a:cubicBezTo>
                  <a:pt x="114" y="66"/>
                  <a:pt x="105" y="66"/>
                  <a:pt x="105" y="60"/>
                </a:cubicBezTo>
                <a:cubicBezTo>
                  <a:pt x="105" y="60"/>
                  <a:pt x="105" y="51"/>
                  <a:pt x="108" y="45"/>
                </a:cubicBezTo>
                <a:cubicBezTo>
                  <a:pt x="99" y="36"/>
                  <a:pt x="90" y="30"/>
                  <a:pt x="90" y="30"/>
                </a:cubicBezTo>
                <a:cubicBezTo>
                  <a:pt x="90" y="24"/>
                  <a:pt x="90" y="24"/>
                  <a:pt x="90" y="24"/>
                </a:cubicBezTo>
                <a:cubicBezTo>
                  <a:pt x="48" y="0"/>
                  <a:pt x="48" y="0"/>
                  <a:pt x="48" y="0"/>
                </a:cubicBezTo>
                <a:cubicBezTo>
                  <a:pt x="48" y="6"/>
                  <a:pt x="45" y="9"/>
                  <a:pt x="42" y="12"/>
                </a:cubicBezTo>
                <a:cubicBezTo>
                  <a:pt x="39" y="12"/>
                  <a:pt x="48" y="18"/>
                  <a:pt x="42" y="18"/>
                </a:cubicBezTo>
                <a:cubicBezTo>
                  <a:pt x="39" y="18"/>
                  <a:pt x="30" y="15"/>
                  <a:pt x="24" y="18"/>
                </a:cubicBezTo>
                <a:cubicBezTo>
                  <a:pt x="21" y="18"/>
                  <a:pt x="21" y="9"/>
                  <a:pt x="24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0"/>
                  <a:pt x="12" y="3"/>
                  <a:pt x="9" y="3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6"/>
                  <a:pt x="15" y="12"/>
                  <a:pt x="15" y="15"/>
                </a:cubicBezTo>
                <a:cubicBezTo>
                  <a:pt x="15" y="15"/>
                  <a:pt x="12" y="18"/>
                  <a:pt x="9" y="18"/>
                </a:cubicBezTo>
                <a:cubicBezTo>
                  <a:pt x="9" y="21"/>
                  <a:pt x="9" y="24"/>
                  <a:pt x="9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6" y="36"/>
                  <a:pt x="3" y="39"/>
                </a:cubicBezTo>
                <a:cubicBezTo>
                  <a:pt x="3" y="39"/>
                  <a:pt x="0" y="39"/>
                  <a:pt x="0" y="42"/>
                </a:cubicBezTo>
                <a:cubicBezTo>
                  <a:pt x="0" y="48"/>
                  <a:pt x="3" y="60"/>
                  <a:pt x="6" y="63"/>
                </a:cubicBezTo>
                <a:cubicBezTo>
                  <a:pt x="12" y="69"/>
                  <a:pt x="9" y="75"/>
                  <a:pt x="12" y="78"/>
                </a:cubicBezTo>
                <a:cubicBezTo>
                  <a:pt x="12" y="81"/>
                  <a:pt x="18" y="84"/>
                  <a:pt x="15" y="87"/>
                </a:cubicBezTo>
                <a:cubicBezTo>
                  <a:pt x="12" y="87"/>
                  <a:pt x="9" y="84"/>
                  <a:pt x="9" y="81"/>
                </a:cubicBezTo>
                <a:cubicBezTo>
                  <a:pt x="9" y="81"/>
                  <a:pt x="9" y="81"/>
                  <a:pt x="6" y="84"/>
                </a:cubicBezTo>
                <a:cubicBezTo>
                  <a:pt x="6" y="84"/>
                  <a:pt x="6" y="84"/>
                  <a:pt x="6" y="84"/>
                </a:cubicBezTo>
                <a:cubicBezTo>
                  <a:pt x="9" y="87"/>
                  <a:pt x="15" y="87"/>
                  <a:pt x="15" y="87"/>
                </a:cubicBezTo>
                <a:cubicBezTo>
                  <a:pt x="18" y="87"/>
                  <a:pt x="24" y="93"/>
                  <a:pt x="24" y="93"/>
                </a:cubicBezTo>
                <a:cubicBezTo>
                  <a:pt x="27" y="93"/>
                  <a:pt x="39" y="96"/>
                  <a:pt x="39" y="99"/>
                </a:cubicBezTo>
                <a:cubicBezTo>
                  <a:pt x="39" y="99"/>
                  <a:pt x="39" y="99"/>
                  <a:pt x="42" y="99"/>
                </a:cubicBezTo>
                <a:cubicBezTo>
                  <a:pt x="42" y="99"/>
                  <a:pt x="45" y="99"/>
                  <a:pt x="48" y="99"/>
                </a:cubicBezTo>
                <a:cubicBezTo>
                  <a:pt x="48" y="99"/>
                  <a:pt x="48" y="99"/>
                  <a:pt x="51" y="99"/>
                </a:cubicBezTo>
                <a:cubicBezTo>
                  <a:pt x="54" y="99"/>
                  <a:pt x="57" y="114"/>
                  <a:pt x="57" y="123"/>
                </a:cubicBezTo>
                <a:cubicBezTo>
                  <a:pt x="60" y="123"/>
                  <a:pt x="63" y="123"/>
                  <a:pt x="63" y="123"/>
                </a:cubicBezTo>
                <a:cubicBezTo>
                  <a:pt x="66" y="123"/>
                  <a:pt x="69" y="120"/>
                  <a:pt x="72" y="120"/>
                </a:cubicBezTo>
                <a:cubicBezTo>
                  <a:pt x="75" y="123"/>
                  <a:pt x="72" y="126"/>
                  <a:pt x="75" y="126"/>
                </a:cubicBezTo>
                <a:cubicBezTo>
                  <a:pt x="78" y="126"/>
                  <a:pt x="84" y="123"/>
                  <a:pt x="84" y="123"/>
                </a:cubicBezTo>
                <a:cubicBezTo>
                  <a:pt x="87" y="123"/>
                  <a:pt x="90" y="126"/>
                  <a:pt x="90" y="123"/>
                </a:cubicBezTo>
                <a:cubicBezTo>
                  <a:pt x="90" y="120"/>
                  <a:pt x="93" y="117"/>
                  <a:pt x="96" y="117"/>
                </a:cubicBezTo>
                <a:cubicBezTo>
                  <a:pt x="96" y="120"/>
                  <a:pt x="99" y="120"/>
                  <a:pt x="102" y="120"/>
                </a:cubicBezTo>
                <a:cubicBezTo>
                  <a:pt x="105" y="117"/>
                  <a:pt x="108" y="120"/>
                  <a:pt x="108" y="117"/>
                </a:cubicBezTo>
                <a:cubicBezTo>
                  <a:pt x="111" y="114"/>
                  <a:pt x="117" y="114"/>
                  <a:pt x="120" y="111"/>
                </a:cubicBezTo>
                <a:cubicBezTo>
                  <a:pt x="120" y="105"/>
                  <a:pt x="114" y="108"/>
                  <a:pt x="114" y="99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82" name="Freeform 171">
            <a:extLst>
              <a:ext uri="{FF2B5EF4-FFF2-40B4-BE49-F238E27FC236}">
                <a16:creationId xmlns:a16="http://schemas.microsoft.com/office/drawing/2014/main" id="{0F4D7A80-3AA4-4689-B0F1-78ED1A2B6669}"/>
              </a:ext>
            </a:extLst>
          </p:cNvPr>
          <p:cNvSpPr>
            <a:spLocks/>
          </p:cNvSpPr>
          <p:nvPr/>
        </p:nvSpPr>
        <p:spPr bwMode="auto">
          <a:xfrm>
            <a:off x="6705601" y="4606926"/>
            <a:ext cx="92075" cy="220663"/>
          </a:xfrm>
          <a:custGeom>
            <a:avLst/>
            <a:gdLst>
              <a:gd name="T0" fmla="*/ 33 w 36"/>
              <a:gd name="T1" fmla="*/ 57 h 87"/>
              <a:gd name="T2" fmla="*/ 27 w 36"/>
              <a:gd name="T3" fmla="*/ 51 h 87"/>
              <a:gd name="T4" fmla="*/ 27 w 36"/>
              <a:gd name="T5" fmla="*/ 54 h 87"/>
              <a:gd name="T6" fmla="*/ 15 w 36"/>
              <a:gd name="T7" fmla="*/ 36 h 87"/>
              <a:gd name="T8" fmla="*/ 15 w 36"/>
              <a:gd name="T9" fmla="*/ 15 h 87"/>
              <a:gd name="T10" fmla="*/ 12 w 36"/>
              <a:gd name="T11" fmla="*/ 0 h 87"/>
              <a:gd name="T12" fmla="*/ 6 w 36"/>
              <a:gd name="T13" fmla="*/ 0 h 87"/>
              <a:gd name="T14" fmla="*/ 9 w 36"/>
              <a:gd name="T15" fmla="*/ 12 h 87"/>
              <a:gd name="T16" fmla="*/ 6 w 36"/>
              <a:gd name="T17" fmla="*/ 15 h 87"/>
              <a:gd name="T18" fmla="*/ 6 w 36"/>
              <a:gd name="T19" fmla="*/ 33 h 87"/>
              <a:gd name="T20" fmla="*/ 0 w 36"/>
              <a:gd name="T21" fmla="*/ 36 h 87"/>
              <a:gd name="T22" fmla="*/ 0 w 36"/>
              <a:gd name="T23" fmla="*/ 45 h 87"/>
              <a:gd name="T24" fmla="*/ 0 w 36"/>
              <a:gd name="T25" fmla="*/ 51 h 87"/>
              <a:gd name="T26" fmla="*/ 0 w 36"/>
              <a:gd name="T27" fmla="*/ 51 h 87"/>
              <a:gd name="T28" fmla="*/ 9 w 36"/>
              <a:gd name="T29" fmla="*/ 57 h 87"/>
              <a:gd name="T30" fmla="*/ 18 w 36"/>
              <a:gd name="T31" fmla="*/ 57 h 87"/>
              <a:gd name="T32" fmla="*/ 15 w 36"/>
              <a:gd name="T33" fmla="*/ 72 h 87"/>
              <a:gd name="T34" fmla="*/ 27 w 36"/>
              <a:gd name="T35" fmla="*/ 87 h 87"/>
              <a:gd name="T36" fmla="*/ 27 w 36"/>
              <a:gd name="T37" fmla="*/ 75 h 87"/>
              <a:gd name="T38" fmla="*/ 33 w 36"/>
              <a:gd name="T39" fmla="*/ 69 h 87"/>
              <a:gd name="T40" fmla="*/ 33 w 36"/>
              <a:gd name="T41" fmla="*/ 5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6" h="87">
                <a:moveTo>
                  <a:pt x="33" y="57"/>
                </a:moveTo>
                <a:cubicBezTo>
                  <a:pt x="33" y="54"/>
                  <a:pt x="30" y="54"/>
                  <a:pt x="27" y="51"/>
                </a:cubicBezTo>
                <a:cubicBezTo>
                  <a:pt x="27" y="51"/>
                  <a:pt x="27" y="51"/>
                  <a:pt x="27" y="54"/>
                </a:cubicBezTo>
                <a:cubicBezTo>
                  <a:pt x="24" y="57"/>
                  <a:pt x="15" y="45"/>
                  <a:pt x="15" y="36"/>
                </a:cubicBezTo>
                <a:cubicBezTo>
                  <a:pt x="12" y="27"/>
                  <a:pt x="18" y="24"/>
                  <a:pt x="15" y="15"/>
                </a:cubicBezTo>
                <a:cubicBezTo>
                  <a:pt x="12" y="9"/>
                  <a:pt x="9" y="3"/>
                  <a:pt x="12" y="0"/>
                </a:cubicBezTo>
                <a:cubicBezTo>
                  <a:pt x="9" y="0"/>
                  <a:pt x="6" y="0"/>
                  <a:pt x="6" y="0"/>
                </a:cubicBezTo>
                <a:cubicBezTo>
                  <a:pt x="6" y="3"/>
                  <a:pt x="9" y="9"/>
                  <a:pt x="9" y="12"/>
                </a:cubicBezTo>
                <a:cubicBezTo>
                  <a:pt x="9" y="15"/>
                  <a:pt x="6" y="12"/>
                  <a:pt x="6" y="15"/>
                </a:cubicBezTo>
                <a:cubicBezTo>
                  <a:pt x="3" y="18"/>
                  <a:pt x="3" y="30"/>
                  <a:pt x="6" y="33"/>
                </a:cubicBezTo>
                <a:cubicBezTo>
                  <a:pt x="9" y="36"/>
                  <a:pt x="0" y="33"/>
                  <a:pt x="0" y="36"/>
                </a:cubicBezTo>
                <a:cubicBezTo>
                  <a:pt x="0" y="39"/>
                  <a:pt x="0" y="45"/>
                  <a:pt x="0" y="45"/>
                </a:cubicBezTo>
                <a:cubicBezTo>
                  <a:pt x="0" y="48"/>
                  <a:pt x="0" y="48"/>
                  <a:pt x="0" y="51"/>
                </a:cubicBezTo>
                <a:cubicBezTo>
                  <a:pt x="0" y="51"/>
                  <a:pt x="0" y="51"/>
                  <a:pt x="0" y="51"/>
                </a:cubicBezTo>
                <a:cubicBezTo>
                  <a:pt x="3" y="51"/>
                  <a:pt x="6" y="57"/>
                  <a:pt x="9" y="57"/>
                </a:cubicBezTo>
                <a:cubicBezTo>
                  <a:pt x="12" y="57"/>
                  <a:pt x="18" y="54"/>
                  <a:pt x="18" y="57"/>
                </a:cubicBezTo>
                <a:cubicBezTo>
                  <a:pt x="18" y="63"/>
                  <a:pt x="15" y="72"/>
                  <a:pt x="15" y="72"/>
                </a:cubicBezTo>
                <a:cubicBezTo>
                  <a:pt x="15" y="75"/>
                  <a:pt x="24" y="87"/>
                  <a:pt x="27" y="87"/>
                </a:cubicBezTo>
                <a:cubicBezTo>
                  <a:pt x="27" y="84"/>
                  <a:pt x="24" y="78"/>
                  <a:pt x="27" y="75"/>
                </a:cubicBezTo>
                <a:cubicBezTo>
                  <a:pt x="30" y="72"/>
                  <a:pt x="33" y="78"/>
                  <a:pt x="33" y="69"/>
                </a:cubicBezTo>
                <a:cubicBezTo>
                  <a:pt x="33" y="60"/>
                  <a:pt x="36" y="60"/>
                  <a:pt x="33" y="57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83" name="Freeform 172">
            <a:extLst>
              <a:ext uri="{FF2B5EF4-FFF2-40B4-BE49-F238E27FC236}">
                <a16:creationId xmlns:a16="http://schemas.microsoft.com/office/drawing/2014/main" id="{0FCBB22F-018E-4A3D-9EB1-F71D5BCB6117}"/>
              </a:ext>
            </a:extLst>
          </p:cNvPr>
          <p:cNvSpPr>
            <a:spLocks/>
          </p:cNvSpPr>
          <p:nvPr/>
        </p:nvSpPr>
        <p:spPr bwMode="auto">
          <a:xfrm>
            <a:off x="10482264" y="4929189"/>
            <a:ext cx="92075" cy="74612"/>
          </a:xfrm>
          <a:custGeom>
            <a:avLst/>
            <a:gdLst>
              <a:gd name="T0" fmla="*/ 0 w 36"/>
              <a:gd name="T1" fmla="*/ 6 h 30"/>
              <a:gd name="T2" fmla="*/ 33 w 36"/>
              <a:gd name="T3" fmla="*/ 27 h 30"/>
              <a:gd name="T4" fmla="*/ 0 w 36"/>
              <a:gd name="T5" fmla="*/ 6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" h="30">
                <a:moveTo>
                  <a:pt x="0" y="6"/>
                </a:moveTo>
                <a:cubicBezTo>
                  <a:pt x="0" y="0"/>
                  <a:pt x="36" y="24"/>
                  <a:pt x="33" y="27"/>
                </a:cubicBezTo>
                <a:cubicBezTo>
                  <a:pt x="30" y="30"/>
                  <a:pt x="0" y="9"/>
                  <a:pt x="0" y="6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670" name="Freeform 173">
            <a:extLst>
              <a:ext uri="{FF2B5EF4-FFF2-40B4-BE49-F238E27FC236}">
                <a16:creationId xmlns:a16="http://schemas.microsoft.com/office/drawing/2014/main" id="{970A5276-6716-4395-A8F9-F2837A0158D4}"/>
              </a:ext>
            </a:extLst>
          </p:cNvPr>
          <p:cNvSpPr>
            <a:spLocks/>
          </p:cNvSpPr>
          <p:nvPr/>
        </p:nvSpPr>
        <p:spPr bwMode="auto">
          <a:xfrm>
            <a:off x="3502026" y="3578226"/>
            <a:ext cx="31751" cy="53975"/>
          </a:xfrm>
          <a:custGeom>
            <a:avLst/>
            <a:gdLst>
              <a:gd name="T0" fmla="*/ 2147483646 w 12"/>
              <a:gd name="T1" fmla="*/ 2147483646 h 21"/>
              <a:gd name="T2" fmla="*/ 2147483646 w 12"/>
              <a:gd name="T3" fmla="*/ 2147483646 h 21"/>
              <a:gd name="T4" fmla="*/ 0 w 12"/>
              <a:gd name="T5" fmla="*/ 2147483646 h 21"/>
              <a:gd name="T6" fmla="*/ 2147483646 w 12"/>
              <a:gd name="T7" fmla="*/ 2147483646 h 21"/>
              <a:gd name="T8" fmla="*/ 2147483646 w 12"/>
              <a:gd name="T9" fmla="*/ 2147483646 h 21"/>
              <a:gd name="T10" fmla="*/ 2147483646 w 12"/>
              <a:gd name="T11" fmla="*/ 2147483646 h 2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" h="21">
                <a:moveTo>
                  <a:pt x="9" y="18"/>
                </a:moveTo>
                <a:cubicBezTo>
                  <a:pt x="9" y="21"/>
                  <a:pt x="6" y="15"/>
                  <a:pt x="6" y="15"/>
                </a:cubicBezTo>
                <a:cubicBezTo>
                  <a:pt x="6" y="12"/>
                  <a:pt x="0" y="12"/>
                  <a:pt x="0" y="6"/>
                </a:cubicBezTo>
                <a:cubicBezTo>
                  <a:pt x="0" y="3"/>
                  <a:pt x="3" y="0"/>
                  <a:pt x="6" y="3"/>
                </a:cubicBezTo>
                <a:cubicBezTo>
                  <a:pt x="9" y="6"/>
                  <a:pt x="6" y="9"/>
                  <a:pt x="6" y="12"/>
                </a:cubicBezTo>
                <a:cubicBezTo>
                  <a:pt x="6" y="12"/>
                  <a:pt x="12" y="15"/>
                  <a:pt x="9" y="18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71" name="Freeform 174">
            <a:extLst>
              <a:ext uri="{FF2B5EF4-FFF2-40B4-BE49-F238E27FC236}">
                <a16:creationId xmlns:a16="http://schemas.microsoft.com/office/drawing/2014/main" id="{65868A4A-CC72-4750-8781-8B6BAD2F687B}"/>
              </a:ext>
            </a:extLst>
          </p:cNvPr>
          <p:cNvSpPr>
            <a:spLocks/>
          </p:cNvSpPr>
          <p:nvPr/>
        </p:nvSpPr>
        <p:spPr bwMode="auto">
          <a:xfrm>
            <a:off x="3978275" y="4014789"/>
            <a:ext cx="38100" cy="23812"/>
          </a:xfrm>
          <a:custGeom>
            <a:avLst/>
            <a:gdLst>
              <a:gd name="T0" fmla="*/ 2147483646 w 15"/>
              <a:gd name="T1" fmla="*/ 2147483646 h 9"/>
              <a:gd name="T2" fmla="*/ 2147483646 w 15"/>
              <a:gd name="T3" fmla="*/ 2147483646 h 9"/>
              <a:gd name="T4" fmla="*/ 2147483646 w 15"/>
              <a:gd name="T5" fmla="*/ 0 h 9"/>
              <a:gd name="T6" fmla="*/ 2147483646 w 15"/>
              <a:gd name="T7" fmla="*/ 2147483646 h 9"/>
              <a:gd name="T8" fmla="*/ 2147483646 w 15"/>
              <a:gd name="T9" fmla="*/ 2147483646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" h="9">
                <a:moveTo>
                  <a:pt x="3" y="9"/>
                </a:moveTo>
                <a:cubicBezTo>
                  <a:pt x="3" y="6"/>
                  <a:pt x="6" y="3"/>
                  <a:pt x="3" y="3"/>
                </a:cubicBezTo>
                <a:cubicBezTo>
                  <a:pt x="0" y="3"/>
                  <a:pt x="9" y="0"/>
                  <a:pt x="12" y="0"/>
                </a:cubicBezTo>
                <a:cubicBezTo>
                  <a:pt x="15" y="3"/>
                  <a:pt x="15" y="6"/>
                  <a:pt x="12" y="6"/>
                </a:cubicBezTo>
                <a:cubicBezTo>
                  <a:pt x="9" y="9"/>
                  <a:pt x="6" y="9"/>
                  <a:pt x="3" y="9"/>
                </a:cubicBezTo>
                <a:close/>
              </a:path>
            </a:pathLst>
          </a:custGeom>
          <a:solidFill>
            <a:srgbClr val="CC99FF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6" name="Freeform 175">
            <a:extLst>
              <a:ext uri="{FF2B5EF4-FFF2-40B4-BE49-F238E27FC236}">
                <a16:creationId xmlns:a16="http://schemas.microsoft.com/office/drawing/2014/main" id="{34DA7F74-B2A5-48D4-8827-8A0D1C2E50AE}"/>
              </a:ext>
            </a:extLst>
          </p:cNvPr>
          <p:cNvSpPr>
            <a:spLocks/>
          </p:cNvSpPr>
          <p:nvPr/>
        </p:nvSpPr>
        <p:spPr bwMode="auto">
          <a:xfrm>
            <a:off x="7018339" y="3055940"/>
            <a:ext cx="92075" cy="84137"/>
          </a:xfrm>
          <a:custGeom>
            <a:avLst/>
            <a:gdLst>
              <a:gd name="T0" fmla="*/ 33 w 36"/>
              <a:gd name="T1" fmla="*/ 24 h 33"/>
              <a:gd name="T2" fmla="*/ 27 w 36"/>
              <a:gd name="T3" fmla="*/ 15 h 33"/>
              <a:gd name="T4" fmla="*/ 24 w 36"/>
              <a:gd name="T5" fmla="*/ 6 h 33"/>
              <a:gd name="T6" fmla="*/ 21 w 36"/>
              <a:gd name="T7" fmla="*/ 0 h 33"/>
              <a:gd name="T8" fmla="*/ 9 w 36"/>
              <a:gd name="T9" fmla="*/ 0 h 33"/>
              <a:gd name="T10" fmla="*/ 0 w 36"/>
              <a:gd name="T11" fmla="*/ 3 h 33"/>
              <a:gd name="T12" fmla="*/ 0 w 36"/>
              <a:gd name="T13" fmla="*/ 12 h 33"/>
              <a:gd name="T14" fmla="*/ 9 w 36"/>
              <a:gd name="T15" fmla="*/ 15 h 33"/>
              <a:gd name="T16" fmla="*/ 12 w 36"/>
              <a:gd name="T17" fmla="*/ 18 h 33"/>
              <a:gd name="T18" fmla="*/ 12 w 36"/>
              <a:gd name="T19" fmla="*/ 18 h 33"/>
              <a:gd name="T20" fmla="*/ 15 w 36"/>
              <a:gd name="T21" fmla="*/ 21 h 33"/>
              <a:gd name="T22" fmla="*/ 21 w 36"/>
              <a:gd name="T23" fmla="*/ 24 h 33"/>
              <a:gd name="T24" fmla="*/ 27 w 36"/>
              <a:gd name="T25" fmla="*/ 27 h 33"/>
              <a:gd name="T26" fmla="*/ 30 w 36"/>
              <a:gd name="T27" fmla="*/ 33 h 33"/>
              <a:gd name="T28" fmla="*/ 36 w 36"/>
              <a:gd name="T29" fmla="*/ 30 h 33"/>
              <a:gd name="T30" fmla="*/ 33 w 36"/>
              <a:gd name="T31" fmla="*/ 24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6" h="33">
                <a:moveTo>
                  <a:pt x="33" y="24"/>
                </a:moveTo>
                <a:cubicBezTo>
                  <a:pt x="33" y="21"/>
                  <a:pt x="27" y="21"/>
                  <a:pt x="27" y="15"/>
                </a:cubicBezTo>
                <a:cubicBezTo>
                  <a:pt x="27" y="12"/>
                  <a:pt x="21" y="9"/>
                  <a:pt x="24" y="6"/>
                </a:cubicBezTo>
                <a:cubicBezTo>
                  <a:pt x="24" y="6"/>
                  <a:pt x="21" y="3"/>
                  <a:pt x="21" y="0"/>
                </a:cubicBezTo>
                <a:cubicBezTo>
                  <a:pt x="18" y="0"/>
                  <a:pt x="12" y="0"/>
                  <a:pt x="9" y="0"/>
                </a:cubicBezTo>
                <a:cubicBezTo>
                  <a:pt x="6" y="0"/>
                  <a:pt x="3" y="0"/>
                  <a:pt x="0" y="3"/>
                </a:cubicBezTo>
                <a:cubicBezTo>
                  <a:pt x="0" y="6"/>
                  <a:pt x="0" y="6"/>
                  <a:pt x="0" y="12"/>
                </a:cubicBezTo>
                <a:cubicBezTo>
                  <a:pt x="3" y="15"/>
                  <a:pt x="9" y="12"/>
                  <a:pt x="9" y="15"/>
                </a:cubicBezTo>
                <a:cubicBezTo>
                  <a:pt x="12" y="18"/>
                  <a:pt x="12" y="18"/>
                  <a:pt x="12" y="18"/>
                </a:cubicBezTo>
                <a:cubicBezTo>
                  <a:pt x="12" y="18"/>
                  <a:pt x="12" y="18"/>
                  <a:pt x="12" y="18"/>
                </a:cubicBezTo>
                <a:cubicBezTo>
                  <a:pt x="15" y="18"/>
                  <a:pt x="15" y="21"/>
                  <a:pt x="15" y="21"/>
                </a:cubicBezTo>
                <a:cubicBezTo>
                  <a:pt x="18" y="21"/>
                  <a:pt x="21" y="24"/>
                  <a:pt x="21" y="24"/>
                </a:cubicBezTo>
                <a:cubicBezTo>
                  <a:pt x="24" y="24"/>
                  <a:pt x="24" y="21"/>
                  <a:pt x="27" y="27"/>
                </a:cubicBezTo>
                <a:cubicBezTo>
                  <a:pt x="30" y="27"/>
                  <a:pt x="30" y="30"/>
                  <a:pt x="30" y="33"/>
                </a:cubicBezTo>
                <a:cubicBezTo>
                  <a:pt x="33" y="33"/>
                  <a:pt x="33" y="30"/>
                  <a:pt x="36" y="30"/>
                </a:cubicBezTo>
                <a:cubicBezTo>
                  <a:pt x="36" y="27"/>
                  <a:pt x="33" y="27"/>
                  <a:pt x="33" y="24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87" name="Freeform 176">
            <a:extLst>
              <a:ext uri="{FF2B5EF4-FFF2-40B4-BE49-F238E27FC236}">
                <a16:creationId xmlns:a16="http://schemas.microsoft.com/office/drawing/2014/main" id="{5340CE23-4DB5-47DC-A3F3-D1377568FA77}"/>
              </a:ext>
            </a:extLst>
          </p:cNvPr>
          <p:cNvSpPr>
            <a:spLocks noEditPoints="1"/>
          </p:cNvSpPr>
          <p:nvPr/>
        </p:nvSpPr>
        <p:spPr bwMode="auto">
          <a:xfrm>
            <a:off x="7058026" y="3033714"/>
            <a:ext cx="144463" cy="123825"/>
          </a:xfrm>
          <a:custGeom>
            <a:avLst/>
            <a:gdLst>
              <a:gd name="T0" fmla="*/ 54 w 57"/>
              <a:gd name="T1" fmla="*/ 15 h 48"/>
              <a:gd name="T2" fmla="*/ 45 w 57"/>
              <a:gd name="T3" fmla="*/ 3 h 48"/>
              <a:gd name="T4" fmla="*/ 36 w 57"/>
              <a:gd name="T5" fmla="*/ 9 h 48"/>
              <a:gd name="T6" fmla="*/ 30 w 57"/>
              <a:gd name="T7" fmla="*/ 9 h 48"/>
              <a:gd name="T8" fmla="*/ 24 w 57"/>
              <a:gd name="T9" fmla="*/ 3 h 48"/>
              <a:gd name="T10" fmla="*/ 18 w 57"/>
              <a:gd name="T11" fmla="*/ 0 h 48"/>
              <a:gd name="T12" fmla="*/ 18 w 57"/>
              <a:gd name="T13" fmla="*/ 6 h 48"/>
              <a:gd name="T14" fmla="*/ 21 w 57"/>
              <a:gd name="T15" fmla="*/ 9 h 48"/>
              <a:gd name="T16" fmla="*/ 12 w 57"/>
              <a:gd name="T17" fmla="*/ 9 h 48"/>
              <a:gd name="T18" fmla="*/ 3 w 57"/>
              <a:gd name="T19" fmla="*/ 6 h 48"/>
              <a:gd name="T20" fmla="*/ 9 w 57"/>
              <a:gd name="T21" fmla="*/ 15 h 48"/>
              <a:gd name="T22" fmla="*/ 12 w 57"/>
              <a:gd name="T23" fmla="*/ 24 h 48"/>
              <a:gd name="T24" fmla="*/ 18 w 57"/>
              <a:gd name="T25" fmla="*/ 33 h 48"/>
              <a:gd name="T26" fmla="*/ 21 w 57"/>
              <a:gd name="T27" fmla="*/ 39 h 48"/>
              <a:gd name="T28" fmla="*/ 36 w 57"/>
              <a:gd name="T29" fmla="*/ 30 h 48"/>
              <a:gd name="T30" fmla="*/ 36 w 57"/>
              <a:gd name="T31" fmla="*/ 42 h 48"/>
              <a:gd name="T32" fmla="*/ 45 w 57"/>
              <a:gd name="T33" fmla="*/ 48 h 48"/>
              <a:gd name="T34" fmla="*/ 48 w 57"/>
              <a:gd name="T35" fmla="*/ 39 h 48"/>
              <a:gd name="T36" fmla="*/ 54 w 57"/>
              <a:gd name="T37" fmla="*/ 15 h 48"/>
              <a:gd name="T38" fmla="*/ 6 w 57"/>
              <a:gd name="T39" fmla="*/ 33 h 48"/>
              <a:gd name="T40" fmla="*/ 0 w 57"/>
              <a:gd name="T41" fmla="*/ 30 h 48"/>
              <a:gd name="T42" fmla="*/ 6 w 57"/>
              <a:gd name="T43" fmla="*/ 36 h 48"/>
              <a:gd name="T44" fmla="*/ 12 w 57"/>
              <a:gd name="T45" fmla="*/ 42 h 48"/>
              <a:gd name="T46" fmla="*/ 15 w 57"/>
              <a:gd name="T47" fmla="*/ 42 h 48"/>
              <a:gd name="T48" fmla="*/ 12 w 57"/>
              <a:gd name="T49" fmla="*/ 36 h 48"/>
              <a:gd name="T50" fmla="*/ 6 w 57"/>
              <a:gd name="T51" fmla="*/ 33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7" h="48">
                <a:moveTo>
                  <a:pt x="54" y="15"/>
                </a:moveTo>
                <a:cubicBezTo>
                  <a:pt x="51" y="15"/>
                  <a:pt x="48" y="9"/>
                  <a:pt x="45" y="3"/>
                </a:cubicBezTo>
                <a:cubicBezTo>
                  <a:pt x="42" y="6"/>
                  <a:pt x="36" y="6"/>
                  <a:pt x="36" y="9"/>
                </a:cubicBezTo>
                <a:cubicBezTo>
                  <a:pt x="36" y="12"/>
                  <a:pt x="33" y="9"/>
                  <a:pt x="30" y="9"/>
                </a:cubicBezTo>
                <a:cubicBezTo>
                  <a:pt x="30" y="9"/>
                  <a:pt x="27" y="3"/>
                  <a:pt x="24" y="3"/>
                </a:cubicBezTo>
                <a:cubicBezTo>
                  <a:pt x="21" y="3"/>
                  <a:pt x="21" y="3"/>
                  <a:pt x="18" y="0"/>
                </a:cubicBezTo>
                <a:cubicBezTo>
                  <a:pt x="18" y="3"/>
                  <a:pt x="18" y="3"/>
                  <a:pt x="18" y="6"/>
                </a:cubicBezTo>
                <a:cubicBezTo>
                  <a:pt x="21" y="9"/>
                  <a:pt x="21" y="9"/>
                  <a:pt x="21" y="9"/>
                </a:cubicBezTo>
                <a:cubicBezTo>
                  <a:pt x="18" y="12"/>
                  <a:pt x="15" y="12"/>
                  <a:pt x="12" y="9"/>
                </a:cubicBezTo>
                <a:cubicBezTo>
                  <a:pt x="9" y="9"/>
                  <a:pt x="6" y="6"/>
                  <a:pt x="3" y="6"/>
                </a:cubicBezTo>
                <a:cubicBezTo>
                  <a:pt x="3" y="9"/>
                  <a:pt x="9" y="15"/>
                  <a:pt x="9" y="15"/>
                </a:cubicBezTo>
                <a:cubicBezTo>
                  <a:pt x="6" y="18"/>
                  <a:pt x="12" y="21"/>
                  <a:pt x="12" y="24"/>
                </a:cubicBezTo>
                <a:cubicBezTo>
                  <a:pt x="12" y="30"/>
                  <a:pt x="18" y="30"/>
                  <a:pt x="18" y="33"/>
                </a:cubicBezTo>
                <a:cubicBezTo>
                  <a:pt x="18" y="36"/>
                  <a:pt x="21" y="36"/>
                  <a:pt x="21" y="39"/>
                </a:cubicBezTo>
                <a:cubicBezTo>
                  <a:pt x="27" y="36"/>
                  <a:pt x="30" y="33"/>
                  <a:pt x="36" y="30"/>
                </a:cubicBezTo>
                <a:cubicBezTo>
                  <a:pt x="39" y="27"/>
                  <a:pt x="39" y="39"/>
                  <a:pt x="36" y="42"/>
                </a:cubicBezTo>
                <a:cubicBezTo>
                  <a:pt x="36" y="42"/>
                  <a:pt x="42" y="45"/>
                  <a:pt x="45" y="48"/>
                </a:cubicBezTo>
                <a:cubicBezTo>
                  <a:pt x="45" y="45"/>
                  <a:pt x="45" y="42"/>
                  <a:pt x="48" y="39"/>
                </a:cubicBezTo>
                <a:cubicBezTo>
                  <a:pt x="54" y="33"/>
                  <a:pt x="57" y="21"/>
                  <a:pt x="54" y="15"/>
                </a:cubicBezTo>
                <a:close/>
                <a:moveTo>
                  <a:pt x="6" y="33"/>
                </a:moveTo>
                <a:cubicBezTo>
                  <a:pt x="6" y="33"/>
                  <a:pt x="3" y="30"/>
                  <a:pt x="0" y="30"/>
                </a:cubicBezTo>
                <a:cubicBezTo>
                  <a:pt x="3" y="33"/>
                  <a:pt x="0" y="36"/>
                  <a:pt x="6" y="36"/>
                </a:cubicBezTo>
                <a:cubicBezTo>
                  <a:pt x="9" y="39"/>
                  <a:pt x="3" y="39"/>
                  <a:pt x="12" y="42"/>
                </a:cubicBezTo>
                <a:cubicBezTo>
                  <a:pt x="12" y="42"/>
                  <a:pt x="12" y="42"/>
                  <a:pt x="15" y="42"/>
                </a:cubicBezTo>
                <a:cubicBezTo>
                  <a:pt x="15" y="39"/>
                  <a:pt x="15" y="36"/>
                  <a:pt x="12" y="36"/>
                </a:cubicBezTo>
                <a:cubicBezTo>
                  <a:pt x="9" y="30"/>
                  <a:pt x="9" y="33"/>
                  <a:pt x="6" y="3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88" name="Freeform 177">
            <a:extLst>
              <a:ext uri="{FF2B5EF4-FFF2-40B4-BE49-F238E27FC236}">
                <a16:creationId xmlns:a16="http://schemas.microsoft.com/office/drawing/2014/main" id="{40CE9670-0CA2-49B7-927A-283615CAD293}"/>
              </a:ext>
            </a:extLst>
          </p:cNvPr>
          <p:cNvSpPr>
            <a:spLocks noEditPoints="1"/>
          </p:cNvSpPr>
          <p:nvPr/>
        </p:nvSpPr>
        <p:spPr bwMode="auto">
          <a:xfrm>
            <a:off x="8482014" y="4160839"/>
            <a:ext cx="1327151" cy="482600"/>
          </a:xfrm>
          <a:custGeom>
            <a:avLst/>
            <a:gdLst>
              <a:gd name="T0" fmla="*/ 39 w 519"/>
              <a:gd name="T1" fmla="*/ 81 h 189"/>
              <a:gd name="T2" fmla="*/ 147 w 519"/>
              <a:gd name="T3" fmla="*/ 102 h 189"/>
              <a:gd name="T4" fmla="*/ 24 w 519"/>
              <a:gd name="T5" fmla="*/ 51 h 189"/>
              <a:gd name="T6" fmla="*/ 279 w 519"/>
              <a:gd name="T7" fmla="*/ 135 h 189"/>
              <a:gd name="T8" fmla="*/ 291 w 519"/>
              <a:gd name="T9" fmla="*/ 108 h 189"/>
              <a:gd name="T10" fmla="*/ 306 w 519"/>
              <a:gd name="T11" fmla="*/ 111 h 189"/>
              <a:gd name="T12" fmla="*/ 318 w 519"/>
              <a:gd name="T13" fmla="*/ 75 h 189"/>
              <a:gd name="T14" fmla="*/ 318 w 519"/>
              <a:gd name="T15" fmla="*/ 63 h 189"/>
              <a:gd name="T16" fmla="*/ 297 w 519"/>
              <a:gd name="T17" fmla="*/ 54 h 189"/>
              <a:gd name="T18" fmla="*/ 267 w 519"/>
              <a:gd name="T19" fmla="*/ 96 h 189"/>
              <a:gd name="T20" fmla="*/ 123 w 519"/>
              <a:gd name="T21" fmla="*/ 105 h 189"/>
              <a:gd name="T22" fmla="*/ 120 w 519"/>
              <a:gd name="T23" fmla="*/ 87 h 189"/>
              <a:gd name="T24" fmla="*/ 114 w 519"/>
              <a:gd name="T25" fmla="*/ 96 h 189"/>
              <a:gd name="T26" fmla="*/ 96 w 519"/>
              <a:gd name="T27" fmla="*/ 72 h 189"/>
              <a:gd name="T28" fmla="*/ 78 w 519"/>
              <a:gd name="T29" fmla="*/ 51 h 189"/>
              <a:gd name="T30" fmla="*/ 54 w 519"/>
              <a:gd name="T31" fmla="*/ 33 h 189"/>
              <a:gd name="T32" fmla="*/ 3 w 519"/>
              <a:gd name="T33" fmla="*/ 6 h 189"/>
              <a:gd name="T34" fmla="*/ 45 w 519"/>
              <a:gd name="T35" fmla="*/ 66 h 189"/>
              <a:gd name="T36" fmla="*/ 99 w 519"/>
              <a:gd name="T37" fmla="*/ 129 h 189"/>
              <a:gd name="T38" fmla="*/ 123 w 519"/>
              <a:gd name="T39" fmla="*/ 117 h 189"/>
              <a:gd name="T40" fmla="*/ 375 w 519"/>
              <a:gd name="T41" fmla="*/ 54 h 189"/>
              <a:gd name="T42" fmla="*/ 378 w 519"/>
              <a:gd name="T43" fmla="*/ 63 h 189"/>
              <a:gd name="T44" fmla="*/ 348 w 519"/>
              <a:gd name="T45" fmla="*/ 105 h 189"/>
              <a:gd name="T46" fmla="*/ 279 w 519"/>
              <a:gd name="T47" fmla="*/ 168 h 189"/>
              <a:gd name="T48" fmla="*/ 324 w 519"/>
              <a:gd name="T49" fmla="*/ 162 h 189"/>
              <a:gd name="T50" fmla="*/ 387 w 519"/>
              <a:gd name="T51" fmla="*/ 108 h 189"/>
              <a:gd name="T52" fmla="*/ 219 w 519"/>
              <a:gd name="T53" fmla="*/ 159 h 189"/>
              <a:gd name="T54" fmla="*/ 198 w 519"/>
              <a:gd name="T55" fmla="*/ 147 h 189"/>
              <a:gd name="T56" fmla="*/ 123 w 519"/>
              <a:gd name="T57" fmla="*/ 138 h 189"/>
              <a:gd name="T58" fmla="*/ 132 w 519"/>
              <a:gd name="T59" fmla="*/ 153 h 189"/>
              <a:gd name="T60" fmla="*/ 201 w 519"/>
              <a:gd name="T61" fmla="*/ 165 h 189"/>
              <a:gd name="T62" fmla="*/ 219 w 519"/>
              <a:gd name="T63" fmla="*/ 159 h 189"/>
              <a:gd name="T64" fmla="*/ 453 w 519"/>
              <a:gd name="T65" fmla="*/ 105 h 189"/>
              <a:gd name="T66" fmla="*/ 405 w 519"/>
              <a:gd name="T67" fmla="*/ 81 h 189"/>
              <a:gd name="T68" fmla="*/ 435 w 519"/>
              <a:gd name="T69" fmla="*/ 93 h 189"/>
              <a:gd name="T70" fmla="*/ 417 w 519"/>
              <a:gd name="T71" fmla="*/ 102 h 189"/>
              <a:gd name="T72" fmla="*/ 444 w 519"/>
              <a:gd name="T73" fmla="*/ 114 h 189"/>
              <a:gd name="T74" fmla="*/ 492 w 519"/>
              <a:gd name="T75" fmla="*/ 144 h 189"/>
              <a:gd name="T76" fmla="*/ 507 w 519"/>
              <a:gd name="T77" fmla="*/ 162 h 189"/>
              <a:gd name="T78" fmla="*/ 480 w 519"/>
              <a:gd name="T79" fmla="*/ 87 h 189"/>
              <a:gd name="T80" fmla="*/ 330 w 519"/>
              <a:gd name="T81" fmla="*/ 174 h 189"/>
              <a:gd name="T82" fmla="*/ 336 w 519"/>
              <a:gd name="T83" fmla="*/ 177 h 189"/>
              <a:gd name="T84" fmla="*/ 339 w 519"/>
              <a:gd name="T85" fmla="*/ 174 h 189"/>
              <a:gd name="T86" fmla="*/ 252 w 519"/>
              <a:gd name="T87" fmla="*/ 66 h 189"/>
              <a:gd name="T88" fmla="*/ 255 w 519"/>
              <a:gd name="T89" fmla="*/ 39 h 189"/>
              <a:gd name="T90" fmla="*/ 255 w 519"/>
              <a:gd name="T91" fmla="*/ 21 h 189"/>
              <a:gd name="T92" fmla="*/ 225 w 519"/>
              <a:gd name="T93" fmla="*/ 36 h 189"/>
              <a:gd name="T94" fmla="*/ 201 w 519"/>
              <a:gd name="T95" fmla="*/ 51 h 189"/>
              <a:gd name="T96" fmla="*/ 165 w 519"/>
              <a:gd name="T97" fmla="*/ 51 h 189"/>
              <a:gd name="T98" fmla="*/ 153 w 519"/>
              <a:gd name="T99" fmla="*/ 60 h 189"/>
              <a:gd name="T100" fmla="*/ 180 w 519"/>
              <a:gd name="T101" fmla="*/ 102 h 189"/>
              <a:gd name="T102" fmla="*/ 219 w 519"/>
              <a:gd name="T103" fmla="*/ 111 h 189"/>
              <a:gd name="T104" fmla="*/ 270 w 519"/>
              <a:gd name="T105" fmla="*/ 177 h 189"/>
              <a:gd name="T106" fmla="*/ 270 w 519"/>
              <a:gd name="T107" fmla="*/ 177 h 189"/>
              <a:gd name="T108" fmla="*/ 237 w 519"/>
              <a:gd name="T109" fmla="*/ 168 h 189"/>
              <a:gd name="T110" fmla="*/ 252 w 519"/>
              <a:gd name="T111" fmla="*/ 162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519" h="189">
                <a:moveTo>
                  <a:pt x="39" y="81"/>
                </a:moveTo>
                <a:cubicBezTo>
                  <a:pt x="39" y="81"/>
                  <a:pt x="42" y="90"/>
                  <a:pt x="45" y="87"/>
                </a:cubicBezTo>
                <a:cubicBezTo>
                  <a:pt x="48" y="84"/>
                  <a:pt x="42" y="75"/>
                  <a:pt x="39" y="81"/>
                </a:cubicBezTo>
                <a:close/>
                <a:moveTo>
                  <a:pt x="147" y="102"/>
                </a:moveTo>
                <a:cubicBezTo>
                  <a:pt x="147" y="99"/>
                  <a:pt x="138" y="99"/>
                  <a:pt x="141" y="102"/>
                </a:cubicBezTo>
                <a:cubicBezTo>
                  <a:pt x="144" y="108"/>
                  <a:pt x="147" y="105"/>
                  <a:pt x="147" y="102"/>
                </a:cubicBezTo>
                <a:close/>
                <a:moveTo>
                  <a:pt x="24" y="51"/>
                </a:moveTo>
                <a:cubicBezTo>
                  <a:pt x="21" y="54"/>
                  <a:pt x="27" y="66"/>
                  <a:pt x="30" y="60"/>
                </a:cubicBezTo>
                <a:cubicBezTo>
                  <a:pt x="33" y="57"/>
                  <a:pt x="24" y="48"/>
                  <a:pt x="24" y="51"/>
                </a:cubicBezTo>
                <a:close/>
                <a:moveTo>
                  <a:pt x="273" y="108"/>
                </a:moveTo>
                <a:cubicBezTo>
                  <a:pt x="279" y="108"/>
                  <a:pt x="279" y="117"/>
                  <a:pt x="279" y="120"/>
                </a:cubicBezTo>
                <a:cubicBezTo>
                  <a:pt x="276" y="126"/>
                  <a:pt x="276" y="135"/>
                  <a:pt x="279" y="135"/>
                </a:cubicBezTo>
                <a:cubicBezTo>
                  <a:pt x="285" y="132"/>
                  <a:pt x="288" y="126"/>
                  <a:pt x="285" y="123"/>
                </a:cubicBezTo>
                <a:cubicBezTo>
                  <a:pt x="282" y="120"/>
                  <a:pt x="282" y="105"/>
                  <a:pt x="282" y="102"/>
                </a:cubicBezTo>
                <a:cubicBezTo>
                  <a:pt x="285" y="99"/>
                  <a:pt x="294" y="102"/>
                  <a:pt x="291" y="108"/>
                </a:cubicBezTo>
                <a:cubicBezTo>
                  <a:pt x="288" y="111"/>
                  <a:pt x="297" y="111"/>
                  <a:pt x="297" y="117"/>
                </a:cubicBezTo>
                <a:cubicBezTo>
                  <a:pt x="297" y="123"/>
                  <a:pt x="300" y="120"/>
                  <a:pt x="306" y="120"/>
                </a:cubicBezTo>
                <a:cubicBezTo>
                  <a:pt x="312" y="117"/>
                  <a:pt x="312" y="114"/>
                  <a:pt x="306" y="111"/>
                </a:cubicBezTo>
                <a:cubicBezTo>
                  <a:pt x="303" y="108"/>
                  <a:pt x="309" y="102"/>
                  <a:pt x="306" y="99"/>
                </a:cubicBezTo>
                <a:cubicBezTo>
                  <a:pt x="300" y="93"/>
                  <a:pt x="297" y="90"/>
                  <a:pt x="300" y="87"/>
                </a:cubicBezTo>
                <a:cubicBezTo>
                  <a:pt x="306" y="87"/>
                  <a:pt x="321" y="78"/>
                  <a:pt x="318" y="75"/>
                </a:cubicBezTo>
                <a:cubicBezTo>
                  <a:pt x="318" y="72"/>
                  <a:pt x="297" y="78"/>
                  <a:pt x="294" y="84"/>
                </a:cubicBezTo>
                <a:cubicBezTo>
                  <a:pt x="294" y="90"/>
                  <a:pt x="279" y="81"/>
                  <a:pt x="282" y="72"/>
                </a:cubicBezTo>
                <a:cubicBezTo>
                  <a:pt x="282" y="60"/>
                  <a:pt x="312" y="60"/>
                  <a:pt x="318" y="63"/>
                </a:cubicBezTo>
                <a:cubicBezTo>
                  <a:pt x="327" y="66"/>
                  <a:pt x="336" y="57"/>
                  <a:pt x="339" y="51"/>
                </a:cubicBezTo>
                <a:cubicBezTo>
                  <a:pt x="342" y="45"/>
                  <a:pt x="333" y="54"/>
                  <a:pt x="327" y="57"/>
                </a:cubicBezTo>
                <a:cubicBezTo>
                  <a:pt x="321" y="60"/>
                  <a:pt x="306" y="57"/>
                  <a:pt x="297" y="54"/>
                </a:cubicBezTo>
                <a:cubicBezTo>
                  <a:pt x="291" y="51"/>
                  <a:pt x="291" y="57"/>
                  <a:pt x="285" y="60"/>
                </a:cubicBezTo>
                <a:cubicBezTo>
                  <a:pt x="279" y="60"/>
                  <a:pt x="279" y="75"/>
                  <a:pt x="276" y="75"/>
                </a:cubicBezTo>
                <a:cubicBezTo>
                  <a:pt x="273" y="78"/>
                  <a:pt x="273" y="87"/>
                  <a:pt x="267" y="96"/>
                </a:cubicBezTo>
                <a:cubicBezTo>
                  <a:pt x="261" y="108"/>
                  <a:pt x="270" y="108"/>
                  <a:pt x="273" y="108"/>
                </a:cubicBezTo>
                <a:close/>
                <a:moveTo>
                  <a:pt x="123" y="117"/>
                </a:moveTo>
                <a:cubicBezTo>
                  <a:pt x="123" y="114"/>
                  <a:pt x="123" y="108"/>
                  <a:pt x="123" y="105"/>
                </a:cubicBezTo>
                <a:cubicBezTo>
                  <a:pt x="123" y="102"/>
                  <a:pt x="126" y="102"/>
                  <a:pt x="129" y="102"/>
                </a:cubicBezTo>
                <a:cubicBezTo>
                  <a:pt x="132" y="105"/>
                  <a:pt x="132" y="96"/>
                  <a:pt x="129" y="96"/>
                </a:cubicBezTo>
                <a:cubicBezTo>
                  <a:pt x="126" y="96"/>
                  <a:pt x="126" y="87"/>
                  <a:pt x="120" y="87"/>
                </a:cubicBezTo>
                <a:cubicBezTo>
                  <a:pt x="114" y="87"/>
                  <a:pt x="114" y="93"/>
                  <a:pt x="117" y="93"/>
                </a:cubicBezTo>
                <a:cubicBezTo>
                  <a:pt x="120" y="93"/>
                  <a:pt x="123" y="96"/>
                  <a:pt x="123" y="96"/>
                </a:cubicBezTo>
                <a:cubicBezTo>
                  <a:pt x="120" y="99"/>
                  <a:pt x="120" y="96"/>
                  <a:pt x="114" y="96"/>
                </a:cubicBezTo>
                <a:cubicBezTo>
                  <a:pt x="111" y="96"/>
                  <a:pt x="114" y="90"/>
                  <a:pt x="108" y="90"/>
                </a:cubicBezTo>
                <a:cubicBezTo>
                  <a:pt x="102" y="90"/>
                  <a:pt x="105" y="78"/>
                  <a:pt x="99" y="78"/>
                </a:cubicBezTo>
                <a:cubicBezTo>
                  <a:pt x="93" y="78"/>
                  <a:pt x="93" y="75"/>
                  <a:pt x="96" y="72"/>
                </a:cubicBezTo>
                <a:cubicBezTo>
                  <a:pt x="99" y="69"/>
                  <a:pt x="90" y="66"/>
                  <a:pt x="90" y="60"/>
                </a:cubicBezTo>
                <a:cubicBezTo>
                  <a:pt x="90" y="57"/>
                  <a:pt x="84" y="60"/>
                  <a:pt x="84" y="57"/>
                </a:cubicBezTo>
                <a:cubicBezTo>
                  <a:pt x="84" y="54"/>
                  <a:pt x="81" y="54"/>
                  <a:pt x="78" y="51"/>
                </a:cubicBezTo>
                <a:cubicBezTo>
                  <a:pt x="75" y="45"/>
                  <a:pt x="75" y="51"/>
                  <a:pt x="72" y="48"/>
                </a:cubicBezTo>
                <a:cubicBezTo>
                  <a:pt x="69" y="45"/>
                  <a:pt x="66" y="42"/>
                  <a:pt x="63" y="42"/>
                </a:cubicBezTo>
                <a:cubicBezTo>
                  <a:pt x="60" y="45"/>
                  <a:pt x="54" y="39"/>
                  <a:pt x="54" y="33"/>
                </a:cubicBezTo>
                <a:cubicBezTo>
                  <a:pt x="51" y="30"/>
                  <a:pt x="36" y="21"/>
                  <a:pt x="33" y="18"/>
                </a:cubicBezTo>
                <a:cubicBezTo>
                  <a:pt x="33" y="12"/>
                  <a:pt x="27" y="9"/>
                  <a:pt x="18" y="9"/>
                </a:cubicBezTo>
                <a:cubicBezTo>
                  <a:pt x="9" y="9"/>
                  <a:pt x="6" y="0"/>
                  <a:pt x="3" y="6"/>
                </a:cubicBezTo>
                <a:cubicBezTo>
                  <a:pt x="0" y="9"/>
                  <a:pt x="12" y="24"/>
                  <a:pt x="18" y="27"/>
                </a:cubicBezTo>
                <a:cubicBezTo>
                  <a:pt x="24" y="30"/>
                  <a:pt x="27" y="42"/>
                  <a:pt x="33" y="42"/>
                </a:cubicBezTo>
                <a:cubicBezTo>
                  <a:pt x="42" y="42"/>
                  <a:pt x="42" y="63"/>
                  <a:pt x="45" y="66"/>
                </a:cubicBezTo>
                <a:cubicBezTo>
                  <a:pt x="51" y="66"/>
                  <a:pt x="63" y="81"/>
                  <a:pt x="63" y="90"/>
                </a:cubicBezTo>
                <a:cubicBezTo>
                  <a:pt x="66" y="99"/>
                  <a:pt x="75" y="105"/>
                  <a:pt x="81" y="111"/>
                </a:cubicBezTo>
                <a:cubicBezTo>
                  <a:pt x="84" y="117"/>
                  <a:pt x="99" y="126"/>
                  <a:pt x="99" y="129"/>
                </a:cubicBezTo>
                <a:cubicBezTo>
                  <a:pt x="102" y="132"/>
                  <a:pt x="105" y="138"/>
                  <a:pt x="105" y="135"/>
                </a:cubicBezTo>
                <a:cubicBezTo>
                  <a:pt x="108" y="132"/>
                  <a:pt x="114" y="135"/>
                  <a:pt x="117" y="135"/>
                </a:cubicBezTo>
                <a:cubicBezTo>
                  <a:pt x="120" y="135"/>
                  <a:pt x="123" y="123"/>
                  <a:pt x="123" y="117"/>
                </a:cubicBezTo>
                <a:close/>
                <a:moveTo>
                  <a:pt x="378" y="63"/>
                </a:moveTo>
                <a:cubicBezTo>
                  <a:pt x="384" y="66"/>
                  <a:pt x="381" y="60"/>
                  <a:pt x="381" y="57"/>
                </a:cubicBezTo>
                <a:cubicBezTo>
                  <a:pt x="381" y="51"/>
                  <a:pt x="375" y="54"/>
                  <a:pt x="375" y="54"/>
                </a:cubicBezTo>
                <a:cubicBezTo>
                  <a:pt x="375" y="51"/>
                  <a:pt x="372" y="42"/>
                  <a:pt x="366" y="48"/>
                </a:cubicBezTo>
                <a:cubicBezTo>
                  <a:pt x="360" y="57"/>
                  <a:pt x="369" y="75"/>
                  <a:pt x="372" y="72"/>
                </a:cubicBezTo>
                <a:cubicBezTo>
                  <a:pt x="375" y="72"/>
                  <a:pt x="369" y="63"/>
                  <a:pt x="378" y="63"/>
                </a:cubicBezTo>
                <a:close/>
                <a:moveTo>
                  <a:pt x="348" y="105"/>
                </a:moveTo>
                <a:cubicBezTo>
                  <a:pt x="351" y="111"/>
                  <a:pt x="360" y="114"/>
                  <a:pt x="363" y="108"/>
                </a:cubicBezTo>
                <a:cubicBezTo>
                  <a:pt x="366" y="105"/>
                  <a:pt x="348" y="99"/>
                  <a:pt x="348" y="105"/>
                </a:cubicBezTo>
                <a:close/>
                <a:moveTo>
                  <a:pt x="324" y="162"/>
                </a:moveTo>
                <a:cubicBezTo>
                  <a:pt x="315" y="162"/>
                  <a:pt x="309" y="168"/>
                  <a:pt x="300" y="165"/>
                </a:cubicBezTo>
                <a:cubicBezTo>
                  <a:pt x="291" y="162"/>
                  <a:pt x="276" y="165"/>
                  <a:pt x="279" y="168"/>
                </a:cubicBezTo>
                <a:cubicBezTo>
                  <a:pt x="279" y="171"/>
                  <a:pt x="288" y="171"/>
                  <a:pt x="297" y="171"/>
                </a:cubicBezTo>
                <a:cubicBezTo>
                  <a:pt x="306" y="171"/>
                  <a:pt x="312" y="165"/>
                  <a:pt x="318" y="165"/>
                </a:cubicBezTo>
                <a:cubicBezTo>
                  <a:pt x="324" y="165"/>
                  <a:pt x="333" y="162"/>
                  <a:pt x="324" y="162"/>
                </a:cubicBezTo>
                <a:close/>
                <a:moveTo>
                  <a:pt x="393" y="102"/>
                </a:moveTo>
                <a:cubicBezTo>
                  <a:pt x="387" y="99"/>
                  <a:pt x="372" y="99"/>
                  <a:pt x="372" y="105"/>
                </a:cubicBezTo>
                <a:cubicBezTo>
                  <a:pt x="375" y="108"/>
                  <a:pt x="381" y="108"/>
                  <a:pt x="387" y="108"/>
                </a:cubicBezTo>
                <a:cubicBezTo>
                  <a:pt x="396" y="108"/>
                  <a:pt x="399" y="111"/>
                  <a:pt x="402" y="111"/>
                </a:cubicBezTo>
                <a:cubicBezTo>
                  <a:pt x="405" y="111"/>
                  <a:pt x="402" y="105"/>
                  <a:pt x="393" y="102"/>
                </a:cubicBezTo>
                <a:close/>
                <a:moveTo>
                  <a:pt x="219" y="159"/>
                </a:moveTo>
                <a:cubicBezTo>
                  <a:pt x="219" y="153"/>
                  <a:pt x="204" y="159"/>
                  <a:pt x="198" y="156"/>
                </a:cubicBezTo>
                <a:cubicBezTo>
                  <a:pt x="192" y="153"/>
                  <a:pt x="207" y="150"/>
                  <a:pt x="210" y="147"/>
                </a:cubicBezTo>
                <a:cubicBezTo>
                  <a:pt x="216" y="144"/>
                  <a:pt x="207" y="144"/>
                  <a:pt x="198" y="147"/>
                </a:cubicBezTo>
                <a:cubicBezTo>
                  <a:pt x="186" y="150"/>
                  <a:pt x="174" y="141"/>
                  <a:pt x="174" y="144"/>
                </a:cubicBezTo>
                <a:cubicBezTo>
                  <a:pt x="174" y="150"/>
                  <a:pt x="153" y="144"/>
                  <a:pt x="150" y="138"/>
                </a:cubicBezTo>
                <a:cubicBezTo>
                  <a:pt x="144" y="135"/>
                  <a:pt x="126" y="132"/>
                  <a:pt x="123" y="138"/>
                </a:cubicBezTo>
                <a:cubicBezTo>
                  <a:pt x="120" y="144"/>
                  <a:pt x="117" y="138"/>
                  <a:pt x="117" y="144"/>
                </a:cubicBezTo>
                <a:cubicBezTo>
                  <a:pt x="120" y="150"/>
                  <a:pt x="123" y="147"/>
                  <a:pt x="126" y="147"/>
                </a:cubicBezTo>
                <a:cubicBezTo>
                  <a:pt x="129" y="147"/>
                  <a:pt x="129" y="153"/>
                  <a:pt x="132" y="153"/>
                </a:cubicBezTo>
                <a:cubicBezTo>
                  <a:pt x="138" y="153"/>
                  <a:pt x="150" y="156"/>
                  <a:pt x="153" y="153"/>
                </a:cubicBezTo>
                <a:cubicBezTo>
                  <a:pt x="153" y="150"/>
                  <a:pt x="168" y="153"/>
                  <a:pt x="174" y="159"/>
                </a:cubicBezTo>
                <a:cubicBezTo>
                  <a:pt x="180" y="165"/>
                  <a:pt x="195" y="165"/>
                  <a:pt x="201" y="165"/>
                </a:cubicBezTo>
                <a:cubicBezTo>
                  <a:pt x="207" y="162"/>
                  <a:pt x="213" y="168"/>
                  <a:pt x="216" y="165"/>
                </a:cubicBezTo>
                <a:cubicBezTo>
                  <a:pt x="219" y="162"/>
                  <a:pt x="222" y="171"/>
                  <a:pt x="231" y="165"/>
                </a:cubicBezTo>
                <a:cubicBezTo>
                  <a:pt x="237" y="159"/>
                  <a:pt x="219" y="162"/>
                  <a:pt x="219" y="159"/>
                </a:cubicBezTo>
                <a:close/>
                <a:moveTo>
                  <a:pt x="480" y="87"/>
                </a:moveTo>
                <a:cubicBezTo>
                  <a:pt x="477" y="87"/>
                  <a:pt x="474" y="96"/>
                  <a:pt x="471" y="96"/>
                </a:cubicBezTo>
                <a:cubicBezTo>
                  <a:pt x="468" y="96"/>
                  <a:pt x="462" y="105"/>
                  <a:pt x="453" y="105"/>
                </a:cubicBezTo>
                <a:cubicBezTo>
                  <a:pt x="444" y="108"/>
                  <a:pt x="444" y="84"/>
                  <a:pt x="441" y="78"/>
                </a:cubicBezTo>
                <a:cubicBezTo>
                  <a:pt x="438" y="72"/>
                  <a:pt x="417" y="69"/>
                  <a:pt x="414" y="75"/>
                </a:cubicBezTo>
                <a:cubicBezTo>
                  <a:pt x="414" y="81"/>
                  <a:pt x="405" y="78"/>
                  <a:pt x="405" y="81"/>
                </a:cubicBezTo>
                <a:cubicBezTo>
                  <a:pt x="405" y="87"/>
                  <a:pt x="408" y="84"/>
                  <a:pt x="411" y="84"/>
                </a:cubicBezTo>
                <a:cubicBezTo>
                  <a:pt x="417" y="84"/>
                  <a:pt x="417" y="90"/>
                  <a:pt x="417" y="93"/>
                </a:cubicBezTo>
                <a:cubicBezTo>
                  <a:pt x="420" y="96"/>
                  <a:pt x="432" y="93"/>
                  <a:pt x="435" y="93"/>
                </a:cubicBezTo>
                <a:cubicBezTo>
                  <a:pt x="441" y="93"/>
                  <a:pt x="441" y="99"/>
                  <a:pt x="435" y="96"/>
                </a:cubicBezTo>
                <a:cubicBezTo>
                  <a:pt x="429" y="96"/>
                  <a:pt x="429" y="99"/>
                  <a:pt x="426" y="99"/>
                </a:cubicBezTo>
                <a:cubicBezTo>
                  <a:pt x="420" y="99"/>
                  <a:pt x="417" y="99"/>
                  <a:pt x="417" y="102"/>
                </a:cubicBezTo>
                <a:cubicBezTo>
                  <a:pt x="420" y="102"/>
                  <a:pt x="426" y="105"/>
                  <a:pt x="426" y="111"/>
                </a:cubicBezTo>
                <a:cubicBezTo>
                  <a:pt x="426" y="117"/>
                  <a:pt x="432" y="114"/>
                  <a:pt x="432" y="111"/>
                </a:cubicBezTo>
                <a:cubicBezTo>
                  <a:pt x="432" y="105"/>
                  <a:pt x="438" y="111"/>
                  <a:pt x="444" y="114"/>
                </a:cubicBezTo>
                <a:cubicBezTo>
                  <a:pt x="453" y="117"/>
                  <a:pt x="447" y="120"/>
                  <a:pt x="456" y="120"/>
                </a:cubicBezTo>
                <a:cubicBezTo>
                  <a:pt x="462" y="120"/>
                  <a:pt x="480" y="126"/>
                  <a:pt x="486" y="129"/>
                </a:cubicBezTo>
                <a:cubicBezTo>
                  <a:pt x="492" y="135"/>
                  <a:pt x="489" y="138"/>
                  <a:pt x="492" y="144"/>
                </a:cubicBezTo>
                <a:cubicBezTo>
                  <a:pt x="498" y="147"/>
                  <a:pt x="498" y="153"/>
                  <a:pt x="492" y="153"/>
                </a:cubicBezTo>
                <a:cubicBezTo>
                  <a:pt x="486" y="153"/>
                  <a:pt x="480" y="159"/>
                  <a:pt x="483" y="162"/>
                </a:cubicBezTo>
                <a:cubicBezTo>
                  <a:pt x="483" y="165"/>
                  <a:pt x="504" y="162"/>
                  <a:pt x="507" y="162"/>
                </a:cubicBezTo>
                <a:cubicBezTo>
                  <a:pt x="510" y="162"/>
                  <a:pt x="513" y="165"/>
                  <a:pt x="519" y="171"/>
                </a:cubicBezTo>
                <a:cubicBezTo>
                  <a:pt x="519" y="99"/>
                  <a:pt x="519" y="99"/>
                  <a:pt x="519" y="99"/>
                </a:cubicBezTo>
                <a:cubicBezTo>
                  <a:pt x="504" y="93"/>
                  <a:pt x="486" y="84"/>
                  <a:pt x="480" y="87"/>
                </a:cubicBezTo>
                <a:close/>
                <a:moveTo>
                  <a:pt x="336" y="171"/>
                </a:moveTo>
                <a:cubicBezTo>
                  <a:pt x="336" y="171"/>
                  <a:pt x="336" y="171"/>
                  <a:pt x="333" y="171"/>
                </a:cubicBezTo>
                <a:cubicBezTo>
                  <a:pt x="333" y="174"/>
                  <a:pt x="333" y="174"/>
                  <a:pt x="330" y="174"/>
                </a:cubicBezTo>
                <a:cubicBezTo>
                  <a:pt x="330" y="177"/>
                  <a:pt x="330" y="174"/>
                  <a:pt x="327" y="174"/>
                </a:cubicBezTo>
                <a:cubicBezTo>
                  <a:pt x="321" y="174"/>
                  <a:pt x="318" y="183"/>
                  <a:pt x="321" y="186"/>
                </a:cubicBezTo>
                <a:cubicBezTo>
                  <a:pt x="327" y="189"/>
                  <a:pt x="333" y="183"/>
                  <a:pt x="336" y="177"/>
                </a:cubicBezTo>
                <a:cubicBezTo>
                  <a:pt x="339" y="177"/>
                  <a:pt x="339" y="177"/>
                  <a:pt x="339" y="177"/>
                </a:cubicBezTo>
                <a:cubicBezTo>
                  <a:pt x="339" y="174"/>
                  <a:pt x="339" y="174"/>
                  <a:pt x="339" y="174"/>
                </a:cubicBezTo>
                <a:cubicBezTo>
                  <a:pt x="339" y="174"/>
                  <a:pt x="339" y="174"/>
                  <a:pt x="339" y="174"/>
                </a:cubicBezTo>
                <a:cubicBezTo>
                  <a:pt x="339" y="171"/>
                  <a:pt x="339" y="171"/>
                  <a:pt x="336" y="171"/>
                </a:cubicBezTo>
                <a:close/>
                <a:moveTo>
                  <a:pt x="243" y="84"/>
                </a:moveTo>
                <a:cubicBezTo>
                  <a:pt x="249" y="81"/>
                  <a:pt x="252" y="75"/>
                  <a:pt x="252" y="66"/>
                </a:cubicBezTo>
                <a:cubicBezTo>
                  <a:pt x="249" y="60"/>
                  <a:pt x="264" y="60"/>
                  <a:pt x="267" y="57"/>
                </a:cubicBezTo>
                <a:cubicBezTo>
                  <a:pt x="270" y="54"/>
                  <a:pt x="264" y="51"/>
                  <a:pt x="261" y="48"/>
                </a:cubicBezTo>
                <a:cubicBezTo>
                  <a:pt x="255" y="45"/>
                  <a:pt x="258" y="42"/>
                  <a:pt x="255" y="39"/>
                </a:cubicBezTo>
                <a:cubicBezTo>
                  <a:pt x="252" y="36"/>
                  <a:pt x="249" y="30"/>
                  <a:pt x="252" y="30"/>
                </a:cubicBezTo>
                <a:cubicBezTo>
                  <a:pt x="258" y="30"/>
                  <a:pt x="249" y="24"/>
                  <a:pt x="252" y="21"/>
                </a:cubicBezTo>
                <a:cubicBezTo>
                  <a:pt x="255" y="21"/>
                  <a:pt x="255" y="21"/>
                  <a:pt x="255" y="21"/>
                </a:cubicBezTo>
                <a:cubicBezTo>
                  <a:pt x="252" y="18"/>
                  <a:pt x="252" y="18"/>
                  <a:pt x="249" y="18"/>
                </a:cubicBezTo>
                <a:cubicBezTo>
                  <a:pt x="243" y="18"/>
                  <a:pt x="231" y="18"/>
                  <a:pt x="231" y="27"/>
                </a:cubicBezTo>
                <a:cubicBezTo>
                  <a:pt x="234" y="33"/>
                  <a:pt x="225" y="30"/>
                  <a:pt x="225" y="36"/>
                </a:cubicBezTo>
                <a:cubicBezTo>
                  <a:pt x="225" y="39"/>
                  <a:pt x="222" y="39"/>
                  <a:pt x="222" y="45"/>
                </a:cubicBezTo>
                <a:cubicBezTo>
                  <a:pt x="222" y="51"/>
                  <a:pt x="219" y="51"/>
                  <a:pt x="213" y="54"/>
                </a:cubicBezTo>
                <a:cubicBezTo>
                  <a:pt x="207" y="57"/>
                  <a:pt x="207" y="51"/>
                  <a:pt x="201" y="51"/>
                </a:cubicBezTo>
                <a:cubicBezTo>
                  <a:pt x="195" y="51"/>
                  <a:pt x="195" y="54"/>
                  <a:pt x="189" y="57"/>
                </a:cubicBezTo>
                <a:cubicBezTo>
                  <a:pt x="186" y="57"/>
                  <a:pt x="177" y="54"/>
                  <a:pt x="177" y="57"/>
                </a:cubicBezTo>
                <a:cubicBezTo>
                  <a:pt x="174" y="60"/>
                  <a:pt x="168" y="51"/>
                  <a:pt x="165" y="51"/>
                </a:cubicBezTo>
                <a:cubicBezTo>
                  <a:pt x="165" y="51"/>
                  <a:pt x="165" y="48"/>
                  <a:pt x="162" y="45"/>
                </a:cubicBezTo>
                <a:cubicBezTo>
                  <a:pt x="162" y="45"/>
                  <a:pt x="162" y="45"/>
                  <a:pt x="162" y="45"/>
                </a:cubicBezTo>
                <a:cubicBezTo>
                  <a:pt x="156" y="45"/>
                  <a:pt x="150" y="57"/>
                  <a:pt x="153" y="60"/>
                </a:cubicBezTo>
                <a:cubicBezTo>
                  <a:pt x="159" y="66"/>
                  <a:pt x="159" y="72"/>
                  <a:pt x="159" y="75"/>
                </a:cubicBezTo>
                <a:cubicBezTo>
                  <a:pt x="162" y="81"/>
                  <a:pt x="171" y="81"/>
                  <a:pt x="171" y="87"/>
                </a:cubicBezTo>
                <a:cubicBezTo>
                  <a:pt x="171" y="96"/>
                  <a:pt x="177" y="105"/>
                  <a:pt x="180" y="102"/>
                </a:cubicBezTo>
                <a:cubicBezTo>
                  <a:pt x="186" y="99"/>
                  <a:pt x="189" y="105"/>
                  <a:pt x="189" y="108"/>
                </a:cubicBezTo>
                <a:cubicBezTo>
                  <a:pt x="192" y="111"/>
                  <a:pt x="201" y="105"/>
                  <a:pt x="204" y="105"/>
                </a:cubicBezTo>
                <a:cubicBezTo>
                  <a:pt x="207" y="105"/>
                  <a:pt x="219" y="108"/>
                  <a:pt x="219" y="111"/>
                </a:cubicBezTo>
                <a:cubicBezTo>
                  <a:pt x="219" y="117"/>
                  <a:pt x="228" y="111"/>
                  <a:pt x="234" y="108"/>
                </a:cubicBezTo>
                <a:cubicBezTo>
                  <a:pt x="243" y="108"/>
                  <a:pt x="237" y="87"/>
                  <a:pt x="243" y="84"/>
                </a:cubicBezTo>
                <a:close/>
                <a:moveTo>
                  <a:pt x="270" y="177"/>
                </a:moveTo>
                <a:cubicBezTo>
                  <a:pt x="270" y="180"/>
                  <a:pt x="276" y="180"/>
                  <a:pt x="279" y="183"/>
                </a:cubicBezTo>
                <a:cubicBezTo>
                  <a:pt x="282" y="186"/>
                  <a:pt x="291" y="189"/>
                  <a:pt x="291" y="183"/>
                </a:cubicBezTo>
                <a:cubicBezTo>
                  <a:pt x="291" y="177"/>
                  <a:pt x="267" y="174"/>
                  <a:pt x="270" y="177"/>
                </a:cubicBezTo>
                <a:close/>
                <a:moveTo>
                  <a:pt x="252" y="162"/>
                </a:moveTo>
                <a:cubicBezTo>
                  <a:pt x="252" y="165"/>
                  <a:pt x="246" y="165"/>
                  <a:pt x="243" y="162"/>
                </a:cubicBezTo>
                <a:cubicBezTo>
                  <a:pt x="240" y="159"/>
                  <a:pt x="234" y="165"/>
                  <a:pt x="237" y="168"/>
                </a:cubicBezTo>
                <a:cubicBezTo>
                  <a:pt x="237" y="171"/>
                  <a:pt x="246" y="174"/>
                  <a:pt x="252" y="171"/>
                </a:cubicBezTo>
                <a:cubicBezTo>
                  <a:pt x="261" y="168"/>
                  <a:pt x="267" y="171"/>
                  <a:pt x="270" y="168"/>
                </a:cubicBezTo>
                <a:cubicBezTo>
                  <a:pt x="270" y="162"/>
                  <a:pt x="255" y="159"/>
                  <a:pt x="252" y="162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89" name="Freeform 178">
            <a:extLst>
              <a:ext uri="{FF2B5EF4-FFF2-40B4-BE49-F238E27FC236}">
                <a16:creationId xmlns:a16="http://schemas.microsoft.com/office/drawing/2014/main" id="{036C0533-53AE-45B0-B35A-96610A7AA102}"/>
              </a:ext>
            </a:extLst>
          </p:cNvPr>
          <p:cNvSpPr>
            <a:spLocks noEditPoints="1"/>
          </p:cNvSpPr>
          <p:nvPr/>
        </p:nvSpPr>
        <p:spPr bwMode="auto">
          <a:xfrm>
            <a:off x="9318626" y="4568825"/>
            <a:ext cx="98425" cy="44451"/>
          </a:xfrm>
          <a:custGeom>
            <a:avLst/>
            <a:gdLst>
              <a:gd name="T0" fmla="*/ 3 w 39"/>
              <a:gd name="T1" fmla="*/ 12 h 18"/>
              <a:gd name="T2" fmla="*/ 0 w 39"/>
              <a:gd name="T3" fmla="*/ 15 h 18"/>
              <a:gd name="T4" fmla="*/ 3 w 39"/>
              <a:gd name="T5" fmla="*/ 15 h 18"/>
              <a:gd name="T6" fmla="*/ 6 w 39"/>
              <a:gd name="T7" fmla="*/ 12 h 18"/>
              <a:gd name="T8" fmla="*/ 6 w 39"/>
              <a:gd name="T9" fmla="*/ 12 h 18"/>
              <a:gd name="T10" fmla="*/ 3 w 39"/>
              <a:gd name="T11" fmla="*/ 12 h 18"/>
              <a:gd name="T12" fmla="*/ 21 w 39"/>
              <a:gd name="T13" fmla="*/ 3 h 18"/>
              <a:gd name="T14" fmla="*/ 12 w 39"/>
              <a:gd name="T15" fmla="*/ 9 h 18"/>
              <a:gd name="T16" fmla="*/ 9 w 39"/>
              <a:gd name="T17" fmla="*/ 12 h 18"/>
              <a:gd name="T18" fmla="*/ 12 w 39"/>
              <a:gd name="T19" fmla="*/ 15 h 18"/>
              <a:gd name="T20" fmla="*/ 36 w 39"/>
              <a:gd name="T21" fmla="*/ 3 h 18"/>
              <a:gd name="T22" fmla="*/ 21 w 39"/>
              <a:gd name="T23" fmla="*/ 3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9" h="18">
                <a:moveTo>
                  <a:pt x="3" y="12"/>
                </a:moveTo>
                <a:cubicBezTo>
                  <a:pt x="3" y="12"/>
                  <a:pt x="3" y="12"/>
                  <a:pt x="0" y="15"/>
                </a:cubicBezTo>
                <a:cubicBezTo>
                  <a:pt x="3" y="15"/>
                  <a:pt x="3" y="18"/>
                  <a:pt x="3" y="15"/>
                </a:cubicBezTo>
                <a:cubicBezTo>
                  <a:pt x="6" y="15"/>
                  <a:pt x="6" y="15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3" y="12"/>
                  <a:pt x="3" y="12"/>
                </a:cubicBezTo>
                <a:close/>
                <a:moveTo>
                  <a:pt x="21" y="3"/>
                </a:moveTo>
                <a:cubicBezTo>
                  <a:pt x="15" y="3"/>
                  <a:pt x="15" y="9"/>
                  <a:pt x="12" y="9"/>
                </a:cubicBezTo>
                <a:cubicBezTo>
                  <a:pt x="9" y="12"/>
                  <a:pt x="9" y="12"/>
                  <a:pt x="9" y="12"/>
                </a:cubicBezTo>
                <a:cubicBezTo>
                  <a:pt x="12" y="12"/>
                  <a:pt x="12" y="12"/>
                  <a:pt x="12" y="15"/>
                </a:cubicBezTo>
                <a:cubicBezTo>
                  <a:pt x="21" y="12"/>
                  <a:pt x="36" y="6"/>
                  <a:pt x="36" y="3"/>
                </a:cubicBezTo>
                <a:cubicBezTo>
                  <a:pt x="39" y="0"/>
                  <a:pt x="27" y="6"/>
                  <a:pt x="21" y="3"/>
                </a:cubicBezTo>
                <a:close/>
              </a:path>
            </a:pathLst>
          </a:custGeom>
          <a:solidFill>
            <a:schemeClr val="accent5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90" name="Freeform 179">
            <a:extLst>
              <a:ext uri="{FF2B5EF4-FFF2-40B4-BE49-F238E27FC236}">
                <a16:creationId xmlns:a16="http://schemas.microsoft.com/office/drawing/2014/main" id="{7E9FF76D-033A-4C75-9692-386454991B77}"/>
              </a:ext>
            </a:extLst>
          </p:cNvPr>
          <p:cNvSpPr>
            <a:spLocks noEditPoints="1"/>
          </p:cNvSpPr>
          <p:nvPr/>
        </p:nvSpPr>
        <p:spPr bwMode="auto">
          <a:xfrm>
            <a:off x="5970589" y="2851151"/>
            <a:ext cx="336551" cy="360363"/>
          </a:xfrm>
          <a:custGeom>
            <a:avLst/>
            <a:gdLst>
              <a:gd name="T0" fmla="*/ 90 w 132"/>
              <a:gd name="T1" fmla="*/ 123 h 141"/>
              <a:gd name="T2" fmla="*/ 78 w 132"/>
              <a:gd name="T3" fmla="*/ 123 h 141"/>
              <a:gd name="T4" fmla="*/ 69 w 132"/>
              <a:gd name="T5" fmla="*/ 126 h 141"/>
              <a:gd name="T6" fmla="*/ 81 w 132"/>
              <a:gd name="T7" fmla="*/ 132 h 141"/>
              <a:gd name="T8" fmla="*/ 93 w 132"/>
              <a:gd name="T9" fmla="*/ 141 h 141"/>
              <a:gd name="T10" fmla="*/ 96 w 132"/>
              <a:gd name="T11" fmla="*/ 135 h 141"/>
              <a:gd name="T12" fmla="*/ 99 w 132"/>
              <a:gd name="T13" fmla="*/ 123 h 141"/>
              <a:gd name="T14" fmla="*/ 90 w 132"/>
              <a:gd name="T15" fmla="*/ 123 h 141"/>
              <a:gd name="T16" fmla="*/ 27 w 132"/>
              <a:gd name="T17" fmla="*/ 84 h 141"/>
              <a:gd name="T18" fmla="*/ 18 w 132"/>
              <a:gd name="T19" fmla="*/ 87 h 141"/>
              <a:gd name="T20" fmla="*/ 24 w 132"/>
              <a:gd name="T21" fmla="*/ 102 h 141"/>
              <a:gd name="T22" fmla="*/ 27 w 132"/>
              <a:gd name="T23" fmla="*/ 111 h 141"/>
              <a:gd name="T24" fmla="*/ 36 w 132"/>
              <a:gd name="T25" fmla="*/ 108 h 141"/>
              <a:gd name="T26" fmla="*/ 36 w 132"/>
              <a:gd name="T27" fmla="*/ 90 h 141"/>
              <a:gd name="T28" fmla="*/ 27 w 132"/>
              <a:gd name="T29" fmla="*/ 84 h 141"/>
              <a:gd name="T30" fmla="*/ 108 w 132"/>
              <a:gd name="T31" fmla="*/ 78 h 141"/>
              <a:gd name="T32" fmla="*/ 99 w 132"/>
              <a:gd name="T33" fmla="*/ 72 h 141"/>
              <a:gd name="T34" fmla="*/ 84 w 132"/>
              <a:gd name="T35" fmla="*/ 54 h 141"/>
              <a:gd name="T36" fmla="*/ 66 w 132"/>
              <a:gd name="T37" fmla="*/ 39 h 141"/>
              <a:gd name="T38" fmla="*/ 66 w 132"/>
              <a:gd name="T39" fmla="*/ 27 h 141"/>
              <a:gd name="T40" fmla="*/ 72 w 132"/>
              <a:gd name="T41" fmla="*/ 21 h 141"/>
              <a:gd name="T42" fmla="*/ 72 w 132"/>
              <a:gd name="T43" fmla="*/ 6 h 141"/>
              <a:gd name="T44" fmla="*/ 66 w 132"/>
              <a:gd name="T45" fmla="*/ 6 h 141"/>
              <a:gd name="T46" fmla="*/ 66 w 132"/>
              <a:gd name="T47" fmla="*/ 0 h 141"/>
              <a:gd name="T48" fmla="*/ 57 w 132"/>
              <a:gd name="T49" fmla="*/ 0 h 141"/>
              <a:gd name="T50" fmla="*/ 48 w 132"/>
              <a:gd name="T51" fmla="*/ 3 h 141"/>
              <a:gd name="T52" fmla="*/ 48 w 132"/>
              <a:gd name="T53" fmla="*/ 3 h 141"/>
              <a:gd name="T54" fmla="*/ 45 w 132"/>
              <a:gd name="T55" fmla="*/ 6 h 141"/>
              <a:gd name="T56" fmla="*/ 42 w 132"/>
              <a:gd name="T57" fmla="*/ 6 h 141"/>
              <a:gd name="T58" fmla="*/ 39 w 132"/>
              <a:gd name="T59" fmla="*/ 9 h 141"/>
              <a:gd name="T60" fmla="*/ 36 w 132"/>
              <a:gd name="T61" fmla="*/ 9 h 141"/>
              <a:gd name="T62" fmla="*/ 30 w 132"/>
              <a:gd name="T63" fmla="*/ 12 h 141"/>
              <a:gd name="T64" fmla="*/ 27 w 132"/>
              <a:gd name="T65" fmla="*/ 15 h 141"/>
              <a:gd name="T66" fmla="*/ 21 w 132"/>
              <a:gd name="T67" fmla="*/ 9 h 141"/>
              <a:gd name="T68" fmla="*/ 15 w 132"/>
              <a:gd name="T69" fmla="*/ 18 h 141"/>
              <a:gd name="T70" fmla="*/ 6 w 132"/>
              <a:gd name="T71" fmla="*/ 18 h 141"/>
              <a:gd name="T72" fmla="*/ 6 w 132"/>
              <a:gd name="T73" fmla="*/ 24 h 141"/>
              <a:gd name="T74" fmla="*/ 6 w 132"/>
              <a:gd name="T75" fmla="*/ 27 h 141"/>
              <a:gd name="T76" fmla="*/ 3 w 132"/>
              <a:gd name="T77" fmla="*/ 30 h 141"/>
              <a:gd name="T78" fmla="*/ 6 w 132"/>
              <a:gd name="T79" fmla="*/ 36 h 141"/>
              <a:gd name="T80" fmla="*/ 9 w 132"/>
              <a:gd name="T81" fmla="*/ 42 h 141"/>
              <a:gd name="T82" fmla="*/ 15 w 132"/>
              <a:gd name="T83" fmla="*/ 42 h 141"/>
              <a:gd name="T84" fmla="*/ 12 w 132"/>
              <a:gd name="T85" fmla="*/ 48 h 141"/>
              <a:gd name="T86" fmla="*/ 18 w 132"/>
              <a:gd name="T87" fmla="*/ 45 h 141"/>
              <a:gd name="T88" fmla="*/ 27 w 132"/>
              <a:gd name="T89" fmla="*/ 39 h 141"/>
              <a:gd name="T90" fmla="*/ 42 w 132"/>
              <a:gd name="T91" fmla="*/ 45 h 141"/>
              <a:gd name="T92" fmla="*/ 45 w 132"/>
              <a:gd name="T93" fmla="*/ 51 h 141"/>
              <a:gd name="T94" fmla="*/ 57 w 132"/>
              <a:gd name="T95" fmla="*/ 66 h 141"/>
              <a:gd name="T96" fmla="*/ 72 w 132"/>
              <a:gd name="T97" fmla="*/ 78 h 141"/>
              <a:gd name="T98" fmla="*/ 81 w 132"/>
              <a:gd name="T99" fmla="*/ 84 h 141"/>
              <a:gd name="T100" fmla="*/ 93 w 132"/>
              <a:gd name="T101" fmla="*/ 90 h 141"/>
              <a:gd name="T102" fmla="*/ 99 w 132"/>
              <a:gd name="T103" fmla="*/ 96 h 141"/>
              <a:gd name="T104" fmla="*/ 105 w 132"/>
              <a:gd name="T105" fmla="*/ 102 h 141"/>
              <a:gd name="T106" fmla="*/ 105 w 132"/>
              <a:gd name="T107" fmla="*/ 114 h 141"/>
              <a:gd name="T108" fmla="*/ 105 w 132"/>
              <a:gd name="T109" fmla="*/ 123 h 141"/>
              <a:gd name="T110" fmla="*/ 111 w 132"/>
              <a:gd name="T111" fmla="*/ 114 h 141"/>
              <a:gd name="T112" fmla="*/ 117 w 132"/>
              <a:gd name="T113" fmla="*/ 108 h 141"/>
              <a:gd name="T114" fmla="*/ 111 w 132"/>
              <a:gd name="T115" fmla="*/ 99 h 141"/>
              <a:gd name="T116" fmla="*/ 123 w 132"/>
              <a:gd name="T117" fmla="*/ 96 h 141"/>
              <a:gd name="T118" fmla="*/ 132 w 132"/>
              <a:gd name="T119" fmla="*/ 96 h 141"/>
              <a:gd name="T120" fmla="*/ 108 w 132"/>
              <a:gd name="T121" fmla="*/ 78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2" h="141">
                <a:moveTo>
                  <a:pt x="90" y="123"/>
                </a:moveTo>
                <a:cubicBezTo>
                  <a:pt x="84" y="123"/>
                  <a:pt x="81" y="123"/>
                  <a:pt x="78" y="123"/>
                </a:cubicBezTo>
                <a:cubicBezTo>
                  <a:pt x="75" y="120"/>
                  <a:pt x="66" y="123"/>
                  <a:pt x="69" y="126"/>
                </a:cubicBezTo>
                <a:cubicBezTo>
                  <a:pt x="69" y="129"/>
                  <a:pt x="72" y="132"/>
                  <a:pt x="81" y="132"/>
                </a:cubicBezTo>
                <a:cubicBezTo>
                  <a:pt x="87" y="135"/>
                  <a:pt x="90" y="141"/>
                  <a:pt x="93" y="141"/>
                </a:cubicBezTo>
                <a:cubicBezTo>
                  <a:pt x="96" y="141"/>
                  <a:pt x="96" y="138"/>
                  <a:pt x="96" y="135"/>
                </a:cubicBezTo>
                <a:cubicBezTo>
                  <a:pt x="96" y="129"/>
                  <a:pt x="99" y="123"/>
                  <a:pt x="99" y="123"/>
                </a:cubicBezTo>
                <a:cubicBezTo>
                  <a:pt x="102" y="123"/>
                  <a:pt x="99" y="120"/>
                  <a:pt x="90" y="123"/>
                </a:cubicBezTo>
                <a:close/>
                <a:moveTo>
                  <a:pt x="27" y="84"/>
                </a:moveTo>
                <a:cubicBezTo>
                  <a:pt x="24" y="87"/>
                  <a:pt x="21" y="84"/>
                  <a:pt x="18" y="87"/>
                </a:cubicBezTo>
                <a:cubicBezTo>
                  <a:pt x="18" y="90"/>
                  <a:pt x="24" y="96"/>
                  <a:pt x="24" y="102"/>
                </a:cubicBezTo>
                <a:cubicBezTo>
                  <a:pt x="21" y="108"/>
                  <a:pt x="24" y="117"/>
                  <a:pt x="27" y="111"/>
                </a:cubicBezTo>
                <a:cubicBezTo>
                  <a:pt x="30" y="108"/>
                  <a:pt x="33" y="111"/>
                  <a:pt x="36" y="108"/>
                </a:cubicBezTo>
                <a:cubicBezTo>
                  <a:pt x="39" y="105"/>
                  <a:pt x="36" y="93"/>
                  <a:pt x="36" y="90"/>
                </a:cubicBezTo>
                <a:cubicBezTo>
                  <a:pt x="39" y="84"/>
                  <a:pt x="30" y="81"/>
                  <a:pt x="27" y="84"/>
                </a:cubicBezTo>
                <a:close/>
                <a:moveTo>
                  <a:pt x="108" y="78"/>
                </a:moveTo>
                <a:cubicBezTo>
                  <a:pt x="105" y="78"/>
                  <a:pt x="108" y="72"/>
                  <a:pt x="99" y="72"/>
                </a:cubicBezTo>
                <a:cubicBezTo>
                  <a:pt x="93" y="72"/>
                  <a:pt x="84" y="63"/>
                  <a:pt x="84" y="54"/>
                </a:cubicBezTo>
                <a:cubicBezTo>
                  <a:pt x="81" y="45"/>
                  <a:pt x="69" y="45"/>
                  <a:pt x="66" y="39"/>
                </a:cubicBezTo>
                <a:cubicBezTo>
                  <a:pt x="63" y="33"/>
                  <a:pt x="69" y="33"/>
                  <a:pt x="66" y="27"/>
                </a:cubicBezTo>
                <a:cubicBezTo>
                  <a:pt x="66" y="24"/>
                  <a:pt x="69" y="21"/>
                  <a:pt x="72" y="21"/>
                </a:cubicBezTo>
                <a:cubicBezTo>
                  <a:pt x="72" y="15"/>
                  <a:pt x="72" y="9"/>
                  <a:pt x="72" y="6"/>
                </a:cubicBezTo>
                <a:cubicBezTo>
                  <a:pt x="69" y="6"/>
                  <a:pt x="69" y="6"/>
                  <a:pt x="66" y="6"/>
                </a:cubicBezTo>
                <a:cubicBezTo>
                  <a:pt x="66" y="3"/>
                  <a:pt x="66" y="0"/>
                  <a:pt x="66" y="0"/>
                </a:cubicBezTo>
                <a:cubicBezTo>
                  <a:pt x="63" y="0"/>
                  <a:pt x="57" y="0"/>
                  <a:pt x="57" y="0"/>
                </a:cubicBezTo>
                <a:cubicBezTo>
                  <a:pt x="54" y="3"/>
                  <a:pt x="51" y="6"/>
                  <a:pt x="48" y="3"/>
                </a:cubicBezTo>
                <a:cubicBezTo>
                  <a:pt x="48" y="3"/>
                  <a:pt x="48" y="3"/>
                  <a:pt x="48" y="3"/>
                </a:cubicBezTo>
                <a:cubicBezTo>
                  <a:pt x="45" y="6"/>
                  <a:pt x="45" y="6"/>
                  <a:pt x="45" y="6"/>
                </a:cubicBezTo>
                <a:cubicBezTo>
                  <a:pt x="45" y="6"/>
                  <a:pt x="45" y="6"/>
                  <a:pt x="42" y="6"/>
                </a:cubicBezTo>
                <a:cubicBezTo>
                  <a:pt x="42" y="6"/>
                  <a:pt x="39" y="6"/>
                  <a:pt x="39" y="9"/>
                </a:cubicBezTo>
                <a:cubicBezTo>
                  <a:pt x="39" y="12"/>
                  <a:pt x="36" y="9"/>
                  <a:pt x="36" y="9"/>
                </a:cubicBezTo>
                <a:cubicBezTo>
                  <a:pt x="33" y="9"/>
                  <a:pt x="30" y="9"/>
                  <a:pt x="30" y="12"/>
                </a:cubicBezTo>
                <a:cubicBezTo>
                  <a:pt x="30" y="15"/>
                  <a:pt x="30" y="18"/>
                  <a:pt x="27" y="15"/>
                </a:cubicBezTo>
                <a:cubicBezTo>
                  <a:pt x="24" y="15"/>
                  <a:pt x="21" y="9"/>
                  <a:pt x="21" y="9"/>
                </a:cubicBezTo>
                <a:cubicBezTo>
                  <a:pt x="21" y="9"/>
                  <a:pt x="18" y="18"/>
                  <a:pt x="15" y="18"/>
                </a:cubicBezTo>
                <a:cubicBezTo>
                  <a:pt x="15" y="18"/>
                  <a:pt x="9" y="18"/>
                  <a:pt x="6" y="18"/>
                </a:cubicBezTo>
                <a:cubicBezTo>
                  <a:pt x="6" y="21"/>
                  <a:pt x="6" y="21"/>
                  <a:pt x="6" y="24"/>
                </a:cubicBezTo>
                <a:cubicBezTo>
                  <a:pt x="9" y="24"/>
                  <a:pt x="6" y="27"/>
                  <a:pt x="6" y="27"/>
                </a:cubicBezTo>
                <a:cubicBezTo>
                  <a:pt x="3" y="27"/>
                  <a:pt x="0" y="27"/>
                  <a:pt x="3" y="30"/>
                </a:cubicBezTo>
                <a:cubicBezTo>
                  <a:pt x="6" y="33"/>
                  <a:pt x="9" y="33"/>
                  <a:pt x="6" y="36"/>
                </a:cubicBezTo>
                <a:cubicBezTo>
                  <a:pt x="3" y="39"/>
                  <a:pt x="6" y="42"/>
                  <a:pt x="9" y="42"/>
                </a:cubicBezTo>
                <a:cubicBezTo>
                  <a:pt x="12" y="42"/>
                  <a:pt x="15" y="42"/>
                  <a:pt x="15" y="42"/>
                </a:cubicBezTo>
                <a:cubicBezTo>
                  <a:pt x="12" y="45"/>
                  <a:pt x="12" y="45"/>
                  <a:pt x="12" y="48"/>
                </a:cubicBezTo>
                <a:cubicBezTo>
                  <a:pt x="15" y="45"/>
                  <a:pt x="15" y="45"/>
                  <a:pt x="18" y="45"/>
                </a:cubicBezTo>
                <a:cubicBezTo>
                  <a:pt x="21" y="42"/>
                  <a:pt x="21" y="39"/>
                  <a:pt x="27" y="39"/>
                </a:cubicBezTo>
                <a:cubicBezTo>
                  <a:pt x="33" y="36"/>
                  <a:pt x="39" y="42"/>
                  <a:pt x="42" y="45"/>
                </a:cubicBezTo>
                <a:cubicBezTo>
                  <a:pt x="45" y="48"/>
                  <a:pt x="45" y="48"/>
                  <a:pt x="45" y="51"/>
                </a:cubicBezTo>
                <a:cubicBezTo>
                  <a:pt x="45" y="54"/>
                  <a:pt x="48" y="60"/>
                  <a:pt x="57" y="66"/>
                </a:cubicBezTo>
                <a:cubicBezTo>
                  <a:pt x="63" y="72"/>
                  <a:pt x="66" y="75"/>
                  <a:pt x="72" y="78"/>
                </a:cubicBezTo>
                <a:cubicBezTo>
                  <a:pt x="75" y="81"/>
                  <a:pt x="81" y="81"/>
                  <a:pt x="81" y="84"/>
                </a:cubicBezTo>
                <a:cubicBezTo>
                  <a:pt x="84" y="87"/>
                  <a:pt x="87" y="87"/>
                  <a:pt x="93" y="90"/>
                </a:cubicBezTo>
                <a:cubicBezTo>
                  <a:pt x="96" y="93"/>
                  <a:pt x="96" y="96"/>
                  <a:pt x="99" y="96"/>
                </a:cubicBezTo>
                <a:cubicBezTo>
                  <a:pt x="105" y="96"/>
                  <a:pt x="102" y="99"/>
                  <a:pt x="105" y="102"/>
                </a:cubicBezTo>
                <a:cubicBezTo>
                  <a:pt x="105" y="105"/>
                  <a:pt x="108" y="111"/>
                  <a:pt x="105" y="114"/>
                </a:cubicBezTo>
                <a:cubicBezTo>
                  <a:pt x="102" y="120"/>
                  <a:pt x="102" y="123"/>
                  <a:pt x="105" y="123"/>
                </a:cubicBezTo>
                <a:cubicBezTo>
                  <a:pt x="105" y="123"/>
                  <a:pt x="111" y="117"/>
                  <a:pt x="111" y="114"/>
                </a:cubicBezTo>
                <a:cubicBezTo>
                  <a:pt x="111" y="111"/>
                  <a:pt x="114" y="111"/>
                  <a:pt x="117" y="108"/>
                </a:cubicBezTo>
                <a:cubicBezTo>
                  <a:pt x="120" y="105"/>
                  <a:pt x="114" y="105"/>
                  <a:pt x="111" y="99"/>
                </a:cubicBezTo>
                <a:cubicBezTo>
                  <a:pt x="111" y="96"/>
                  <a:pt x="117" y="90"/>
                  <a:pt x="123" y="96"/>
                </a:cubicBezTo>
                <a:cubicBezTo>
                  <a:pt x="129" y="99"/>
                  <a:pt x="132" y="102"/>
                  <a:pt x="132" y="96"/>
                </a:cubicBezTo>
                <a:cubicBezTo>
                  <a:pt x="132" y="90"/>
                  <a:pt x="114" y="81"/>
                  <a:pt x="108" y="78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91" name="Freeform 180">
            <a:extLst>
              <a:ext uri="{FF2B5EF4-FFF2-40B4-BE49-F238E27FC236}">
                <a16:creationId xmlns:a16="http://schemas.microsoft.com/office/drawing/2014/main" id="{86B27817-6552-4732-9359-0E39921052B7}"/>
              </a:ext>
            </a:extLst>
          </p:cNvPr>
          <p:cNvSpPr>
            <a:spLocks/>
          </p:cNvSpPr>
          <p:nvPr/>
        </p:nvSpPr>
        <p:spPr bwMode="auto">
          <a:xfrm>
            <a:off x="6307137" y="2979739"/>
            <a:ext cx="30163" cy="46037"/>
          </a:xfrm>
          <a:custGeom>
            <a:avLst/>
            <a:gdLst>
              <a:gd name="T0" fmla="*/ 3 w 12"/>
              <a:gd name="T1" fmla="*/ 0 h 18"/>
              <a:gd name="T2" fmla="*/ 0 w 12"/>
              <a:gd name="T3" fmla="*/ 9 h 18"/>
              <a:gd name="T4" fmla="*/ 0 w 12"/>
              <a:gd name="T5" fmla="*/ 12 h 18"/>
              <a:gd name="T6" fmla="*/ 6 w 12"/>
              <a:gd name="T7" fmla="*/ 18 h 18"/>
              <a:gd name="T8" fmla="*/ 9 w 12"/>
              <a:gd name="T9" fmla="*/ 18 h 18"/>
              <a:gd name="T10" fmla="*/ 12 w 12"/>
              <a:gd name="T11" fmla="*/ 12 h 18"/>
              <a:gd name="T12" fmla="*/ 3 w 12"/>
              <a:gd name="T13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" h="18">
                <a:moveTo>
                  <a:pt x="3" y="0"/>
                </a:moveTo>
                <a:cubicBezTo>
                  <a:pt x="3" y="3"/>
                  <a:pt x="0" y="9"/>
                  <a:pt x="0" y="9"/>
                </a:cubicBezTo>
                <a:cubicBezTo>
                  <a:pt x="0" y="12"/>
                  <a:pt x="0" y="12"/>
                  <a:pt x="0" y="12"/>
                </a:cubicBezTo>
                <a:cubicBezTo>
                  <a:pt x="3" y="15"/>
                  <a:pt x="6" y="18"/>
                  <a:pt x="6" y="18"/>
                </a:cubicBezTo>
                <a:cubicBezTo>
                  <a:pt x="6" y="18"/>
                  <a:pt x="6" y="18"/>
                  <a:pt x="9" y="18"/>
                </a:cubicBezTo>
                <a:cubicBezTo>
                  <a:pt x="9" y="15"/>
                  <a:pt x="12" y="12"/>
                  <a:pt x="12" y="12"/>
                </a:cubicBezTo>
                <a:cubicBezTo>
                  <a:pt x="9" y="9"/>
                  <a:pt x="6" y="3"/>
                  <a:pt x="3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92" name="Freeform 181">
            <a:extLst>
              <a:ext uri="{FF2B5EF4-FFF2-40B4-BE49-F238E27FC236}">
                <a16:creationId xmlns:a16="http://schemas.microsoft.com/office/drawing/2014/main" id="{E2645D73-AF27-4ABC-B192-03688CA89D0D}"/>
              </a:ext>
            </a:extLst>
          </p:cNvPr>
          <p:cNvSpPr>
            <a:spLocks/>
          </p:cNvSpPr>
          <p:nvPr/>
        </p:nvSpPr>
        <p:spPr bwMode="auto">
          <a:xfrm>
            <a:off x="6313490" y="2881314"/>
            <a:ext cx="115887" cy="144463"/>
          </a:xfrm>
          <a:custGeom>
            <a:avLst/>
            <a:gdLst>
              <a:gd name="T0" fmla="*/ 39 w 45"/>
              <a:gd name="T1" fmla="*/ 36 h 57"/>
              <a:gd name="T2" fmla="*/ 39 w 45"/>
              <a:gd name="T3" fmla="*/ 30 h 57"/>
              <a:gd name="T4" fmla="*/ 42 w 45"/>
              <a:gd name="T5" fmla="*/ 24 h 57"/>
              <a:gd name="T6" fmla="*/ 27 w 45"/>
              <a:gd name="T7" fmla="*/ 21 h 57"/>
              <a:gd name="T8" fmla="*/ 27 w 45"/>
              <a:gd name="T9" fmla="*/ 12 h 57"/>
              <a:gd name="T10" fmla="*/ 24 w 45"/>
              <a:gd name="T11" fmla="*/ 9 h 57"/>
              <a:gd name="T12" fmla="*/ 18 w 45"/>
              <a:gd name="T13" fmla="*/ 3 h 57"/>
              <a:gd name="T14" fmla="*/ 18 w 45"/>
              <a:gd name="T15" fmla="*/ 3 h 57"/>
              <a:gd name="T16" fmla="*/ 15 w 45"/>
              <a:gd name="T17" fmla="*/ 0 h 57"/>
              <a:gd name="T18" fmla="*/ 12 w 45"/>
              <a:gd name="T19" fmla="*/ 0 h 57"/>
              <a:gd name="T20" fmla="*/ 0 w 45"/>
              <a:gd name="T21" fmla="*/ 3 h 57"/>
              <a:gd name="T22" fmla="*/ 3 w 45"/>
              <a:gd name="T23" fmla="*/ 9 h 57"/>
              <a:gd name="T24" fmla="*/ 6 w 45"/>
              <a:gd name="T25" fmla="*/ 18 h 57"/>
              <a:gd name="T26" fmla="*/ 6 w 45"/>
              <a:gd name="T27" fmla="*/ 36 h 57"/>
              <a:gd name="T28" fmla="*/ 0 w 45"/>
              <a:gd name="T29" fmla="*/ 39 h 57"/>
              <a:gd name="T30" fmla="*/ 9 w 45"/>
              <a:gd name="T31" fmla="*/ 51 h 57"/>
              <a:gd name="T32" fmla="*/ 9 w 45"/>
              <a:gd name="T33" fmla="*/ 51 h 57"/>
              <a:gd name="T34" fmla="*/ 21 w 45"/>
              <a:gd name="T35" fmla="*/ 57 h 57"/>
              <a:gd name="T36" fmla="*/ 39 w 45"/>
              <a:gd name="T37" fmla="*/ 51 h 57"/>
              <a:gd name="T38" fmla="*/ 39 w 45"/>
              <a:gd name="T39" fmla="*/ 48 h 57"/>
              <a:gd name="T40" fmla="*/ 45 w 45"/>
              <a:gd name="T41" fmla="*/ 45 h 57"/>
              <a:gd name="T42" fmla="*/ 39 w 45"/>
              <a:gd name="T43" fmla="*/ 36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5" h="57">
                <a:moveTo>
                  <a:pt x="39" y="36"/>
                </a:moveTo>
                <a:cubicBezTo>
                  <a:pt x="39" y="30"/>
                  <a:pt x="39" y="30"/>
                  <a:pt x="39" y="30"/>
                </a:cubicBezTo>
                <a:cubicBezTo>
                  <a:pt x="42" y="27"/>
                  <a:pt x="42" y="27"/>
                  <a:pt x="42" y="24"/>
                </a:cubicBezTo>
                <a:cubicBezTo>
                  <a:pt x="42" y="21"/>
                  <a:pt x="30" y="21"/>
                  <a:pt x="27" y="21"/>
                </a:cubicBezTo>
                <a:cubicBezTo>
                  <a:pt x="27" y="18"/>
                  <a:pt x="30" y="12"/>
                  <a:pt x="27" y="12"/>
                </a:cubicBezTo>
                <a:cubicBezTo>
                  <a:pt x="24" y="12"/>
                  <a:pt x="24" y="12"/>
                  <a:pt x="24" y="9"/>
                </a:cubicBezTo>
                <a:cubicBezTo>
                  <a:pt x="24" y="6"/>
                  <a:pt x="18" y="3"/>
                  <a:pt x="18" y="3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0"/>
                  <a:pt x="15" y="0"/>
                  <a:pt x="1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12" y="0"/>
                  <a:pt x="3" y="3"/>
                  <a:pt x="0" y="3"/>
                </a:cubicBezTo>
                <a:cubicBezTo>
                  <a:pt x="0" y="6"/>
                  <a:pt x="0" y="9"/>
                  <a:pt x="3" y="9"/>
                </a:cubicBezTo>
                <a:cubicBezTo>
                  <a:pt x="6" y="12"/>
                  <a:pt x="6" y="15"/>
                  <a:pt x="6" y="18"/>
                </a:cubicBezTo>
                <a:cubicBezTo>
                  <a:pt x="6" y="21"/>
                  <a:pt x="6" y="36"/>
                  <a:pt x="6" y="36"/>
                </a:cubicBezTo>
                <a:cubicBezTo>
                  <a:pt x="3" y="36"/>
                  <a:pt x="3" y="36"/>
                  <a:pt x="0" y="39"/>
                </a:cubicBezTo>
                <a:cubicBezTo>
                  <a:pt x="3" y="42"/>
                  <a:pt x="6" y="48"/>
                  <a:pt x="9" y="51"/>
                </a:cubicBezTo>
                <a:cubicBezTo>
                  <a:pt x="9" y="51"/>
                  <a:pt x="9" y="51"/>
                  <a:pt x="9" y="51"/>
                </a:cubicBezTo>
                <a:cubicBezTo>
                  <a:pt x="12" y="51"/>
                  <a:pt x="21" y="57"/>
                  <a:pt x="21" y="57"/>
                </a:cubicBezTo>
                <a:cubicBezTo>
                  <a:pt x="21" y="57"/>
                  <a:pt x="33" y="54"/>
                  <a:pt x="39" y="51"/>
                </a:cubicBezTo>
                <a:cubicBezTo>
                  <a:pt x="39" y="51"/>
                  <a:pt x="39" y="51"/>
                  <a:pt x="39" y="48"/>
                </a:cubicBezTo>
                <a:cubicBezTo>
                  <a:pt x="39" y="48"/>
                  <a:pt x="42" y="45"/>
                  <a:pt x="45" y="45"/>
                </a:cubicBezTo>
                <a:cubicBezTo>
                  <a:pt x="45" y="45"/>
                  <a:pt x="42" y="39"/>
                  <a:pt x="39" y="36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49679" name="Freeform 182">
            <a:extLst>
              <a:ext uri="{FF2B5EF4-FFF2-40B4-BE49-F238E27FC236}">
                <a16:creationId xmlns:a16="http://schemas.microsoft.com/office/drawing/2014/main" id="{1D35E4A4-2467-417C-BF7D-9EC9C795A96D}"/>
              </a:ext>
            </a:extLst>
          </p:cNvPr>
          <p:cNvSpPr>
            <a:spLocks/>
          </p:cNvSpPr>
          <p:nvPr/>
        </p:nvSpPr>
        <p:spPr bwMode="auto">
          <a:xfrm>
            <a:off x="8866188" y="3738563"/>
            <a:ext cx="76200" cy="69851"/>
          </a:xfrm>
          <a:custGeom>
            <a:avLst/>
            <a:gdLst>
              <a:gd name="T0" fmla="*/ 2147483646 w 30"/>
              <a:gd name="T1" fmla="*/ 2147483646 h 27"/>
              <a:gd name="T2" fmla="*/ 2147483646 w 30"/>
              <a:gd name="T3" fmla="*/ 2147483646 h 27"/>
              <a:gd name="T4" fmla="*/ 2147483646 w 30"/>
              <a:gd name="T5" fmla="*/ 2147483646 h 27"/>
              <a:gd name="T6" fmla="*/ 2147483646 w 30"/>
              <a:gd name="T7" fmla="*/ 2147483646 h 27"/>
              <a:gd name="T8" fmla="*/ 2147483646 w 30"/>
              <a:gd name="T9" fmla="*/ 2147483646 h 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" h="27">
                <a:moveTo>
                  <a:pt x="15" y="3"/>
                </a:moveTo>
                <a:cubicBezTo>
                  <a:pt x="12" y="3"/>
                  <a:pt x="0" y="9"/>
                  <a:pt x="6" y="18"/>
                </a:cubicBezTo>
                <a:cubicBezTo>
                  <a:pt x="9" y="27"/>
                  <a:pt x="24" y="21"/>
                  <a:pt x="24" y="18"/>
                </a:cubicBezTo>
                <a:cubicBezTo>
                  <a:pt x="24" y="12"/>
                  <a:pt x="30" y="6"/>
                  <a:pt x="30" y="3"/>
                </a:cubicBezTo>
                <a:cubicBezTo>
                  <a:pt x="30" y="0"/>
                  <a:pt x="21" y="3"/>
                  <a:pt x="15" y="3"/>
                </a:cubicBezTo>
                <a:close/>
              </a:path>
            </a:pathLst>
          </a:custGeom>
          <a:solidFill>
            <a:srgbClr val="3012B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80" name="Freeform 183">
            <a:extLst>
              <a:ext uri="{FF2B5EF4-FFF2-40B4-BE49-F238E27FC236}">
                <a16:creationId xmlns:a16="http://schemas.microsoft.com/office/drawing/2014/main" id="{15230FF3-1F30-4D31-B7BD-F8861243E42D}"/>
              </a:ext>
            </a:extLst>
          </p:cNvPr>
          <p:cNvSpPr>
            <a:spLocks/>
          </p:cNvSpPr>
          <p:nvPr/>
        </p:nvSpPr>
        <p:spPr bwMode="auto">
          <a:xfrm>
            <a:off x="9202738" y="3578226"/>
            <a:ext cx="68263" cy="100013"/>
          </a:xfrm>
          <a:custGeom>
            <a:avLst/>
            <a:gdLst>
              <a:gd name="T0" fmla="*/ 2147483646 w 27"/>
              <a:gd name="T1" fmla="*/ 2147483646 h 39"/>
              <a:gd name="T2" fmla="*/ 2147483646 w 27"/>
              <a:gd name="T3" fmla="*/ 2147483646 h 39"/>
              <a:gd name="T4" fmla="*/ 2147483646 w 27"/>
              <a:gd name="T5" fmla="*/ 2147483646 h 39"/>
              <a:gd name="T6" fmla="*/ 2147483646 w 27"/>
              <a:gd name="T7" fmla="*/ 2147483646 h 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" h="39">
                <a:moveTo>
                  <a:pt x="3" y="21"/>
                </a:moveTo>
                <a:cubicBezTo>
                  <a:pt x="0" y="33"/>
                  <a:pt x="9" y="39"/>
                  <a:pt x="9" y="39"/>
                </a:cubicBezTo>
                <a:cubicBezTo>
                  <a:pt x="12" y="36"/>
                  <a:pt x="27" y="9"/>
                  <a:pt x="24" y="3"/>
                </a:cubicBezTo>
                <a:cubicBezTo>
                  <a:pt x="21" y="0"/>
                  <a:pt x="6" y="6"/>
                  <a:pt x="3" y="21"/>
                </a:cubicBezTo>
                <a:close/>
              </a:path>
            </a:pathLst>
          </a:custGeom>
          <a:solidFill>
            <a:srgbClr val="3012B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81" name="Freeform 184">
            <a:extLst>
              <a:ext uri="{FF2B5EF4-FFF2-40B4-BE49-F238E27FC236}">
                <a16:creationId xmlns:a16="http://schemas.microsoft.com/office/drawing/2014/main" id="{9359CB12-DB33-491D-8BCE-2908EBF33C69}"/>
              </a:ext>
            </a:extLst>
          </p:cNvPr>
          <p:cNvSpPr>
            <a:spLocks/>
          </p:cNvSpPr>
          <p:nvPr/>
        </p:nvSpPr>
        <p:spPr bwMode="auto">
          <a:xfrm>
            <a:off x="7532689" y="3211514"/>
            <a:ext cx="422275" cy="420687"/>
          </a:xfrm>
          <a:custGeom>
            <a:avLst/>
            <a:gdLst>
              <a:gd name="T0" fmla="*/ 2147483646 w 165"/>
              <a:gd name="T1" fmla="*/ 2147483646 h 165"/>
              <a:gd name="T2" fmla="*/ 2147483646 w 165"/>
              <a:gd name="T3" fmla="*/ 2147483646 h 165"/>
              <a:gd name="T4" fmla="*/ 2147483646 w 165"/>
              <a:gd name="T5" fmla="*/ 2147483646 h 165"/>
              <a:gd name="T6" fmla="*/ 2147483646 w 165"/>
              <a:gd name="T7" fmla="*/ 2147483646 h 165"/>
              <a:gd name="T8" fmla="*/ 2147483646 w 165"/>
              <a:gd name="T9" fmla="*/ 2147483646 h 165"/>
              <a:gd name="T10" fmla="*/ 2147483646 w 165"/>
              <a:gd name="T11" fmla="*/ 2147483646 h 165"/>
              <a:gd name="T12" fmla="*/ 2147483646 w 165"/>
              <a:gd name="T13" fmla="*/ 2147483646 h 165"/>
              <a:gd name="T14" fmla="*/ 2147483646 w 165"/>
              <a:gd name="T15" fmla="*/ 2147483646 h 165"/>
              <a:gd name="T16" fmla="*/ 2147483646 w 165"/>
              <a:gd name="T17" fmla="*/ 2147483646 h 165"/>
              <a:gd name="T18" fmla="*/ 2147483646 w 165"/>
              <a:gd name="T19" fmla="*/ 2147483646 h 165"/>
              <a:gd name="T20" fmla="*/ 2147483646 w 165"/>
              <a:gd name="T21" fmla="*/ 2147483646 h 165"/>
              <a:gd name="T22" fmla="*/ 2147483646 w 165"/>
              <a:gd name="T23" fmla="*/ 2147483646 h 165"/>
              <a:gd name="T24" fmla="*/ 2147483646 w 165"/>
              <a:gd name="T25" fmla="*/ 2147483646 h 165"/>
              <a:gd name="T26" fmla="*/ 2147483646 w 165"/>
              <a:gd name="T27" fmla="*/ 2147483646 h 165"/>
              <a:gd name="T28" fmla="*/ 2147483646 w 165"/>
              <a:gd name="T29" fmla="*/ 2147483646 h 165"/>
              <a:gd name="T30" fmla="*/ 2147483646 w 165"/>
              <a:gd name="T31" fmla="*/ 2147483646 h 165"/>
              <a:gd name="T32" fmla="*/ 2147483646 w 165"/>
              <a:gd name="T33" fmla="*/ 2147483646 h 165"/>
              <a:gd name="T34" fmla="*/ 2147483646 w 165"/>
              <a:gd name="T35" fmla="*/ 2147483646 h 165"/>
              <a:gd name="T36" fmla="*/ 2147483646 w 165"/>
              <a:gd name="T37" fmla="*/ 2147483646 h 165"/>
              <a:gd name="T38" fmla="*/ 2147483646 w 165"/>
              <a:gd name="T39" fmla="*/ 2147483646 h 165"/>
              <a:gd name="T40" fmla="*/ 2147483646 w 165"/>
              <a:gd name="T41" fmla="*/ 2147483646 h 165"/>
              <a:gd name="T42" fmla="*/ 2147483646 w 165"/>
              <a:gd name="T43" fmla="*/ 2147483646 h 165"/>
              <a:gd name="T44" fmla="*/ 2147483646 w 165"/>
              <a:gd name="T45" fmla="*/ 2147483646 h 165"/>
              <a:gd name="T46" fmla="*/ 2147483646 w 165"/>
              <a:gd name="T47" fmla="*/ 0 h 165"/>
              <a:gd name="T48" fmla="*/ 2147483646 w 165"/>
              <a:gd name="T49" fmla="*/ 0 h 165"/>
              <a:gd name="T50" fmla="*/ 2147483646 w 165"/>
              <a:gd name="T51" fmla="*/ 2147483646 h 165"/>
              <a:gd name="T52" fmla="*/ 2147483646 w 165"/>
              <a:gd name="T53" fmla="*/ 2147483646 h 165"/>
              <a:gd name="T54" fmla="*/ 2147483646 w 165"/>
              <a:gd name="T55" fmla="*/ 2147483646 h 165"/>
              <a:gd name="T56" fmla="*/ 2147483646 w 165"/>
              <a:gd name="T57" fmla="*/ 2147483646 h 165"/>
              <a:gd name="T58" fmla="*/ 2147483646 w 165"/>
              <a:gd name="T59" fmla="*/ 2147483646 h 165"/>
              <a:gd name="T60" fmla="*/ 2147483646 w 165"/>
              <a:gd name="T61" fmla="*/ 2147483646 h 165"/>
              <a:gd name="T62" fmla="*/ 2147483646 w 165"/>
              <a:gd name="T63" fmla="*/ 2147483646 h 165"/>
              <a:gd name="T64" fmla="*/ 2147483646 w 165"/>
              <a:gd name="T65" fmla="*/ 2147483646 h 165"/>
              <a:gd name="T66" fmla="*/ 2147483646 w 165"/>
              <a:gd name="T67" fmla="*/ 2147483646 h 165"/>
              <a:gd name="T68" fmla="*/ 2147483646 w 165"/>
              <a:gd name="T69" fmla="*/ 2147483646 h 165"/>
              <a:gd name="T70" fmla="*/ 2147483646 w 165"/>
              <a:gd name="T71" fmla="*/ 2147483646 h 165"/>
              <a:gd name="T72" fmla="*/ 2147483646 w 165"/>
              <a:gd name="T73" fmla="*/ 2147483646 h 165"/>
              <a:gd name="T74" fmla="*/ 2147483646 w 165"/>
              <a:gd name="T75" fmla="*/ 2147483646 h 165"/>
              <a:gd name="T76" fmla="*/ 2147483646 w 165"/>
              <a:gd name="T77" fmla="*/ 2147483646 h 165"/>
              <a:gd name="T78" fmla="*/ 2147483646 w 165"/>
              <a:gd name="T79" fmla="*/ 2147483646 h 165"/>
              <a:gd name="T80" fmla="*/ 2147483646 w 165"/>
              <a:gd name="T81" fmla="*/ 2147483646 h 165"/>
              <a:gd name="T82" fmla="*/ 2147483646 w 165"/>
              <a:gd name="T83" fmla="*/ 2147483646 h 165"/>
              <a:gd name="T84" fmla="*/ 0 w 165"/>
              <a:gd name="T85" fmla="*/ 2147483646 h 165"/>
              <a:gd name="T86" fmla="*/ 2147483646 w 165"/>
              <a:gd name="T87" fmla="*/ 2147483646 h 165"/>
              <a:gd name="T88" fmla="*/ 2147483646 w 165"/>
              <a:gd name="T89" fmla="*/ 2147483646 h 165"/>
              <a:gd name="T90" fmla="*/ 2147483646 w 165"/>
              <a:gd name="T91" fmla="*/ 2147483646 h 165"/>
              <a:gd name="T92" fmla="*/ 2147483646 w 165"/>
              <a:gd name="T93" fmla="*/ 2147483646 h 165"/>
              <a:gd name="T94" fmla="*/ 2147483646 w 165"/>
              <a:gd name="T95" fmla="*/ 2147483646 h 165"/>
              <a:gd name="T96" fmla="*/ 2147483646 w 165"/>
              <a:gd name="T97" fmla="*/ 2147483646 h 165"/>
              <a:gd name="T98" fmla="*/ 2147483646 w 165"/>
              <a:gd name="T99" fmla="*/ 2147483646 h 165"/>
              <a:gd name="T100" fmla="*/ 2147483646 w 165"/>
              <a:gd name="T101" fmla="*/ 2147483646 h 165"/>
              <a:gd name="T102" fmla="*/ 2147483646 w 165"/>
              <a:gd name="T103" fmla="*/ 2147483646 h 165"/>
              <a:gd name="T104" fmla="*/ 2147483646 w 165"/>
              <a:gd name="T105" fmla="*/ 2147483646 h 165"/>
              <a:gd name="T106" fmla="*/ 2147483646 w 165"/>
              <a:gd name="T107" fmla="*/ 2147483646 h 165"/>
              <a:gd name="T108" fmla="*/ 2147483646 w 165"/>
              <a:gd name="T109" fmla="*/ 2147483646 h 165"/>
              <a:gd name="T110" fmla="*/ 2147483646 w 165"/>
              <a:gd name="T111" fmla="*/ 2147483646 h 165"/>
              <a:gd name="T112" fmla="*/ 2147483646 w 165"/>
              <a:gd name="T113" fmla="*/ 2147483646 h 165"/>
              <a:gd name="T114" fmla="*/ 2147483646 w 165"/>
              <a:gd name="T115" fmla="*/ 2147483646 h 165"/>
              <a:gd name="T116" fmla="*/ 2147483646 w 165"/>
              <a:gd name="T117" fmla="*/ 2147483646 h 16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65" h="165">
                <a:moveTo>
                  <a:pt x="93" y="156"/>
                </a:moveTo>
                <a:cubicBezTo>
                  <a:pt x="102" y="159"/>
                  <a:pt x="102" y="156"/>
                  <a:pt x="105" y="156"/>
                </a:cubicBezTo>
                <a:cubicBezTo>
                  <a:pt x="108" y="159"/>
                  <a:pt x="111" y="156"/>
                  <a:pt x="114" y="156"/>
                </a:cubicBezTo>
                <a:cubicBezTo>
                  <a:pt x="114" y="153"/>
                  <a:pt x="111" y="147"/>
                  <a:pt x="111" y="144"/>
                </a:cubicBezTo>
                <a:cubicBezTo>
                  <a:pt x="108" y="141"/>
                  <a:pt x="105" y="138"/>
                  <a:pt x="105" y="132"/>
                </a:cubicBezTo>
                <a:cubicBezTo>
                  <a:pt x="105" y="129"/>
                  <a:pt x="99" y="129"/>
                  <a:pt x="99" y="126"/>
                </a:cubicBezTo>
                <a:cubicBezTo>
                  <a:pt x="99" y="120"/>
                  <a:pt x="105" y="114"/>
                  <a:pt x="105" y="114"/>
                </a:cubicBezTo>
                <a:cubicBezTo>
                  <a:pt x="108" y="114"/>
                  <a:pt x="114" y="117"/>
                  <a:pt x="114" y="114"/>
                </a:cubicBezTo>
                <a:cubicBezTo>
                  <a:pt x="117" y="111"/>
                  <a:pt x="120" y="114"/>
                  <a:pt x="123" y="114"/>
                </a:cubicBezTo>
                <a:cubicBezTo>
                  <a:pt x="123" y="114"/>
                  <a:pt x="129" y="111"/>
                  <a:pt x="129" y="105"/>
                </a:cubicBezTo>
                <a:cubicBezTo>
                  <a:pt x="129" y="102"/>
                  <a:pt x="135" y="102"/>
                  <a:pt x="138" y="99"/>
                </a:cubicBezTo>
                <a:cubicBezTo>
                  <a:pt x="138" y="99"/>
                  <a:pt x="141" y="90"/>
                  <a:pt x="141" y="87"/>
                </a:cubicBezTo>
                <a:cubicBezTo>
                  <a:pt x="144" y="87"/>
                  <a:pt x="150" y="87"/>
                  <a:pt x="150" y="84"/>
                </a:cubicBezTo>
                <a:cubicBezTo>
                  <a:pt x="150" y="78"/>
                  <a:pt x="150" y="78"/>
                  <a:pt x="153" y="78"/>
                </a:cubicBezTo>
                <a:cubicBezTo>
                  <a:pt x="156" y="75"/>
                  <a:pt x="156" y="72"/>
                  <a:pt x="156" y="69"/>
                </a:cubicBezTo>
                <a:cubicBezTo>
                  <a:pt x="156" y="66"/>
                  <a:pt x="159" y="60"/>
                  <a:pt x="162" y="60"/>
                </a:cubicBezTo>
                <a:cubicBezTo>
                  <a:pt x="165" y="60"/>
                  <a:pt x="162" y="54"/>
                  <a:pt x="156" y="54"/>
                </a:cubicBezTo>
                <a:cubicBezTo>
                  <a:pt x="153" y="57"/>
                  <a:pt x="150" y="45"/>
                  <a:pt x="150" y="45"/>
                </a:cubicBezTo>
                <a:cubicBezTo>
                  <a:pt x="150" y="45"/>
                  <a:pt x="150" y="36"/>
                  <a:pt x="147" y="33"/>
                </a:cubicBezTo>
                <a:cubicBezTo>
                  <a:pt x="147" y="33"/>
                  <a:pt x="150" y="27"/>
                  <a:pt x="153" y="27"/>
                </a:cubicBezTo>
                <a:cubicBezTo>
                  <a:pt x="153" y="26"/>
                  <a:pt x="152" y="23"/>
                  <a:pt x="147" y="19"/>
                </a:cubicBezTo>
                <a:cubicBezTo>
                  <a:pt x="141" y="15"/>
                  <a:pt x="134" y="11"/>
                  <a:pt x="135" y="10"/>
                </a:cubicBezTo>
                <a:cubicBezTo>
                  <a:pt x="138" y="7"/>
                  <a:pt x="140" y="3"/>
                  <a:pt x="143" y="3"/>
                </a:cubicBezTo>
                <a:cubicBezTo>
                  <a:pt x="149" y="3"/>
                  <a:pt x="152" y="0"/>
                  <a:pt x="152" y="0"/>
                </a:cubicBezTo>
                <a:cubicBezTo>
                  <a:pt x="149" y="0"/>
                  <a:pt x="146" y="0"/>
                  <a:pt x="144" y="0"/>
                </a:cubicBezTo>
                <a:cubicBezTo>
                  <a:pt x="141" y="0"/>
                  <a:pt x="132" y="3"/>
                  <a:pt x="129" y="6"/>
                </a:cubicBezTo>
                <a:cubicBezTo>
                  <a:pt x="129" y="6"/>
                  <a:pt x="126" y="6"/>
                  <a:pt x="123" y="6"/>
                </a:cubicBezTo>
                <a:cubicBezTo>
                  <a:pt x="123" y="6"/>
                  <a:pt x="123" y="6"/>
                  <a:pt x="123" y="9"/>
                </a:cubicBezTo>
                <a:cubicBezTo>
                  <a:pt x="120" y="9"/>
                  <a:pt x="117" y="12"/>
                  <a:pt x="120" y="12"/>
                </a:cubicBezTo>
                <a:cubicBezTo>
                  <a:pt x="123" y="15"/>
                  <a:pt x="123" y="18"/>
                  <a:pt x="123" y="21"/>
                </a:cubicBezTo>
                <a:cubicBezTo>
                  <a:pt x="123" y="24"/>
                  <a:pt x="117" y="24"/>
                  <a:pt x="117" y="27"/>
                </a:cubicBezTo>
                <a:cubicBezTo>
                  <a:pt x="114" y="30"/>
                  <a:pt x="117" y="33"/>
                  <a:pt x="117" y="36"/>
                </a:cubicBezTo>
                <a:cubicBezTo>
                  <a:pt x="114" y="39"/>
                  <a:pt x="105" y="36"/>
                  <a:pt x="102" y="36"/>
                </a:cubicBezTo>
                <a:cubicBezTo>
                  <a:pt x="102" y="39"/>
                  <a:pt x="105" y="42"/>
                  <a:pt x="108" y="45"/>
                </a:cubicBezTo>
                <a:cubicBezTo>
                  <a:pt x="108" y="45"/>
                  <a:pt x="102" y="48"/>
                  <a:pt x="99" y="48"/>
                </a:cubicBezTo>
                <a:cubicBezTo>
                  <a:pt x="96" y="48"/>
                  <a:pt x="96" y="54"/>
                  <a:pt x="96" y="60"/>
                </a:cubicBezTo>
                <a:cubicBezTo>
                  <a:pt x="96" y="66"/>
                  <a:pt x="90" y="69"/>
                  <a:pt x="90" y="66"/>
                </a:cubicBezTo>
                <a:cubicBezTo>
                  <a:pt x="90" y="63"/>
                  <a:pt x="78" y="66"/>
                  <a:pt x="78" y="69"/>
                </a:cubicBezTo>
                <a:cubicBezTo>
                  <a:pt x="78" y="72"/>
                  <a:pt x="75" y="72"/>
                  <a:pt x="69" y="72"/>
                </a:cubicBezTo>
                <a:cubicBezTo>
                  <a:pt x="66" y="72"/>
                  <a:pt x="63" y="75"/>
                  <a:pt x="60" y="78"/>
                </a:cubicBezTo>
                <a:cubicBezTo>
                  <a:pt x="63" y="87"/>
                  <a:pt x="63" y="87"/>
                  <a:pt x="63" y="87"/>
                </a:cubicBezTo>
                <a:cubicBezTo>
                  <a:pt x="63" y="90"/>
                  <a:pt x="24" y="96"/>
                  <a:pt x="18" y="93"/>
                </a:cubicBezTo>
                <a:cubicBezTo>
                  <a:pt x="12" y="93"/>
                  <a:pt x="6" y="93"/>
                  <a:pt x="0" y="93"/>
                </a:cubicBezTo>
                <a:cubicBezTo>
                  <a:pt x="3" y="93"/>
                  <a:pt x="3" y="96"/>
                  <a:pt x="6" y="99"/>
                </a:cubicBezTo>
                <a:cubicBezTo>
                  <a:pt x="6" y="102"/>
                  <a:pt x="12" y="105"/>
                  <a:pt x="18" y="108"/>
                </a:cubicBezTo>
                <a:cubicBezTo>
                  <a:pt x="21" y="111"/>
                  <a:pt x="18" y="120"/>
                  <a:pt x="21" y="120"/>
                </a:cubicBezTo>
                <a:cubicBezTo>
                  <a:pt x="24" y="120"/>
                  <a:pt x="27" y="129"/>
                  <a:pt x="24" y="129"/>
                </a:cubicBezTo>
                <a:cubicBezTo>
                  <a:pt x="21" y="129"/>
                  <a:pt x="18" y="129"/>
                  <a:pt x="15" y="132"/>
                </a:cubicBezTo>
                <a:cubicBezTo>
                  <a:pt x="12" y="135"/>
                  <a:pt x="6" y="138"/>
                  <a:pt x="6" y="144"/>
                </a:cubicBezTo>
                <a:cubicBezTo>
                  <a:pt x="6" y="144"/>
                  <a:pt x="6" y="144"/>
                  <a:pt x="9" y="147"/>
                </a:cubicBezTo>
                <a:cubicBezTo>
                  <a:pt x="18" y="147"/>
                  <a:pt x="27" y="147"/>
                  <a:pt x="30" y="144"/>
                </a:cubicBezTo>
                <a:cubicBezTo>
                  <a:pt x="30" y="144"/>
                  <a:pt x="36" y="141"/>
                  <a:pt x="36" y="144"/>
                </a:cubicBezTo>
                <a:cubicBezTo>
                  <a:pt x="39" y="144"/>
                  <a:pt x="51" y="147"/>
                  <a:pt x="54" y="144"/>
                </a:cubicBezTo>
                <a:cubicBezTo>
                  <a:pt x="60" y="141"/>
                  <a:pt x="63" y="144"/>
                  <a:pt x="63" y="147"/>
                </a:cubicBezTo>
                <a:cubicBezTo>
                  <a:pt x="66" y="150"/>
                  <a:pt x="66" y="150"/>
                  <a:pt x="69" y="153"/>
                </a:cubicBezTo>
                <a:cubicBezTo>
                  <a:pt x="72" y="153"/>
                  <a:pt x="69" y="156"/>
                  <a:pt x="72" y="159"/>
                </a:cubicBezTo>
                <a:cubicBezTo>
                  <a:pt x="75" y="162"/>
                  <a:pt x="78" y="162"/>
                  <a:pt x="81" y="165"/>
                </a:cubicBezTo>
                <a:cubicBezTo>
                  <a:pt x="84" y="165"/>
                  <a:pt x="84" y="165"/>
                  <a:pt x="84" y="165"/>
                </a:cubicBezTo>
                <a:cubicBezTo>
                  <a:pt x="87" y="162"/>
                  <a:pt x="87" y="156"/>
                  <a:pt x="93" y="156"/>
                </a:cubicBezTo>
                <a:close/>
              </a:path>
            </a:pathLst>
          </a:custGeom>
          <a:solidFill>
            <a:srgbClr val="3012B0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82" name="Freeform 185">
            <a:extLst>
              <a:ext uri="{FF2B5EF4-FFF2-40B4-BE49-F238E27FC236}">
                <a16:creationId xmlns:a16="http://schemas.microsoft.com/office/drawing/2014/main" id="{1F222498-AEA7-4360-A948-791446D60CA0}"/>
              </a:ext>
            </a:extLst>
          </p:cNvPr>
          <p:cNvSpPr>
            <a:spLocks/>
          </p:cNvSpPr>
          <p:nvPr/>
        </p:nvSpPr>
        <p:spPr bwMode="auto">
          <a:xfrm>
            <a:off x="7532689" y="3211514"/>
            <a:ext cx="422275" cy="420687"/>
          </a:xfrm>
          <a:custGeom>
            <a:avLst/>
            <a:gdLst>
              <a:gd name="T0" fmla="*/ 2147483646 w 165"/>
              <a:gd name="T1" fmla="*/ 2147483646 h 165"/>
              <a:gd name="T2" fmla="*/ 2147483646 w 165"/>
              <a:gd name="T3" fmla="*/ 2147483646 h 165"/>
              <a:gd name="T4" fmla="*/ 2147483646 w 165"/>
              <a:gd name="T5" fmla="*/ 2147483646 h 165"/>
              <a:gd name="T6" fmla="*/ 2147483646 w 165"/>
              <a:gd name="T7" fmla="*/ 2147483646 h 165"/>
              <a:gd name="T8" fmla="*/ 2147483646 w 165"/>
              <a:gd name="T9" fmla="*/ 2147483646 h 165"/>
              <a:gd name="T10" fmla="*/ 2147483646 w 165"/>
              <a:gd name="T11" fmla="*/ 2147483646 h 165"/>
              <a:gd name="T12" fmla="*/ 2147483646 w 165"/>
              <a:gd name="T13" fmla="*/ 2147483646 h 165"/>
              <a:gd name="T14" fmla="*/ 2147483646 w 165"/>
              <a:gd name="T15" fmla="*/ 2147483646 h 165"/>
              <a:gd name="T16" fmla="*/ 2147483646 w 165"/>
              <a:gd name="T17" fmla="*/ 2147483646 h 165"/>
              <a:gd name="T18" fmla="*/ 2147483646 w 165"/>
              <a:gd name="T19" fmla="*/ 2147483646 h 165"/>
              <a:gd name="T20" fmla="*/ 2147483646 w 165"/>
              <a:gd name="T21" fmla="*/ 2147483646 h 165"/>
              <a:gd name="T22" fmla="*/ 2147483646 w 165"/>
              <a:gd name="T23" fmla="*/ 2147483646 h 165"/>
              <a:gd name="T24" fmla="*/ 2147483646 w 165"/>
              <a:gd name="T25" fmla="*/ 2147483646 h 165"/>
              <a:gd name="T26" fmla="*/ 2147483646 w 165"/>
              <a:gd name="T27" fmla="*/ 2147483646 h 165"/>
              <a:gd name="T28" fmla="*/ 2147483646 w 165"/>
              <a:gd name="T29" fmla="*/ 2147483646 h 165"/>
              <a:gd name="T30" fmla="*/ 2147483646 w 165"/>
              <a:gd name="T31" fmla="*/ 2147483646 h 165"/>
              <a:gd name="T32" fmla="*/ 2147483646 w 165"/>
              <a:gd name="T33" fmla="*/ 2147483646 h 165"/>
              <a:gd name="T34" fmla="*/ 2147483646 w 165"/>
              <a:gd name="T35" fmla="*/ 2147483646 h 165"/>
              <a:gd name="T36" fmla="*/ 2147483646 w 165"/>
              <a:gd name="T37" fmla="*/ 2147483646 h 165"/>
              <a:gd name="T38" fmla="*/ 2147483646 w 165"/>
              <a:gd name="T39" fmla="*/ 2147483646 h 165"/>
              <a:gd name="T40" fmla="*/ 2147483646 w 165"/>
              <a:gd name="T41" fmla="*/ 2147483646 h 165"/>
              <a:gd name="T42" fmla="*/ 2147483646 w 165"/>
              <a:gd name="T43" fmla="*/ 2147483646 h 165"/>
              <a:gd name="T44" fmla="*/ 2147483646 w 165"/>
              <a:gd name="T45" fmla="*/ 2147483646 h 165"/>
              <a:gd name="T46" fmla="*/ 2147483646 w 165"/>
              <a:gd name="T47" fmla="*/ 0 h 165"/>
              <a:gd name="T48" fmla="*/ 2147483646 w 165"/>
              <a:gd name="T49" fmla="*/ 0 h 165"/>
              <a:gd name="T50" fmla="*/ 2147483646 w 165"/>
              <a:gd name="T51" fmla="*/ 2147483646 h 165"/>
              <a:gd name="T52" fmla="*/ 2147483646 w 165"/>
              <a:gd name="T53" fmla="*/ 2147483646 h 165"/>
              <a:gd name="T54" fmla="*/ 2147483646 w 165"/>
              <a:gd name="T55" fmla="*/ 2147483646 h 165"/>
              <a:gd name="T56" fmla="*/ 2147483646 w 165"/>
              <a:gd name="T57" fmla="*/ 2147483646 h 165"/>
              <a:gd name="T58" fmla="*/ 2147483646 w 165"/>
              <a:gd name="T59" fmla="*/ 2147483646 h 165"/>
              <a:gd name="T60" fmla="*/ 2147483646 w 165"/>
              <a:gd name="T61" fmla="*/ 2147483646 h 165"/>
              <a:gd name="T62" fmla="*/ 2147483646 w 165"/>
              <a:gd name="T63" fmla="*/ 2147483646 h 165"/>
              <a:gd name="T64" fmla="*/ 2147483646 w 165"/>
              <a:gd name="T65" fmla="*/ 2147483646 h 165"/>
              <a:gd name="T66" fmla="*/ 2147483646 w 165"/>
              <a:gd name="T67" fmla="*/ 2147483646 h 165"/>
              <a:gd name="T68" fmla="*/ 2147483646 w 165"/>
              <a:gd name="T69" fmla="*/ 2147483646 h 165"/>
              <a:gd name="T70" fmla="*/ 2147483646 w 165"/>
              <a:gd name="T71" fmla="*/ 2147483646 h 165"/>
              <a:gd name="T72" fmla="*/ 2147483646 w 165"/>
              <a:gd name="T73" fmla="*/ 2147483646 h 165"/>
              <a:gd name="T74" fmla="*/ 2147483646 w 165"/>
              <a:gd name="T75" fmla="*/ 2147483646 h 165"/>
              <a:gd name="T76" fmla="*/ 2147483646 w 165"/>
              <a:gd name="T77" fmla="*/ 2147483646 h 165"/>
              <a:gd name="T78" fmla="*/ 2147483646 w 165"/>
              <a:gd name="T79" fmla="*/ 2147483646 h 165"/>
              <a:gd name="T80" fmla="*/ 2147483646 w 165"/>
              <a:gd name="T81" fmla="*/ 2147483646 h 165"/>
              <a:gd name="T82" fmla="*/ 2147483646 w 165"/>
              <a:gd name="T83" fmla="*/ 2147483646 h 165"/>
              <a:gd name="T84" fmla="*/ 0 w 165"/>
              <a:gd name="T85" fmla="*/ 2147483646 h 165"/>
              <a:gd name="T86" fmla="*/ 2147483646 w 165"/>
              <a:gd name="T87" fmla="*/ 2147483646 h 165"/>
              <a:gd name="T88" fmla="*/ 2147483646 w 165"/>
              <a:gd name="T89" fmla="*/ 2147483646 h 165"/>
              <a:gd name="T90" fmla="*/ 2147483646 w 165"/>
              <a:gd name="T91" fmla="*/ 2147483646 h 165"/>
              <a:gd name="T92" fmla="*/ 2147483646 w 165"/>
              <a:gd name="T93" fmla="*/ 2147483646 h 165"/>
              <a:gd name="T94" fmla="*/ 2147483646 w 165"/>
              <a:gd name="T95" fmla="*/ 2147483646 h 165"/>
              <a:gd name="T96" fmla="*/ 2147483646 w 165"/>
              <a:gd name="T97" fmla="*/ 2147483646 h 165"/>
              <a:gd name="T98" fmla="*/ 2147483646 w 165"/>
              <a:gd name="T99" fmla="*/ 2147483646 h 165"/>
              <a:gd name="T100" fmla="*/ 2147483646 w 165"/>
              <a:gd name="T101" fmla="*/ 2147483646 h 165"/>
              <a:gd name="T102" fmla="*/ 2147483646 w 165"/>
              <a:gd name="T103" fmla="*/ 2147483646 h 165"/>
              <a:gd name="T104" fmla="*/ 2147483646 w 165"/>
              <a:gd name="T105" fmla="*/ 2147483646 h 165"/>
              <a:gd name="T106" fmla="*/ 2147483646 w 165"/>
              <a:gd name="T107" fmla="*/ 2147483646 h 165"/>
              <a:gd name="T108" fmla="*/ 2147483646 w 165"/>
              <a:gd name="T109" fmla="*/ 2147483646 h 165"/>
              <a:gd name="T110" fmla="*/ 2147483646 w 165"/>
              <a:gd name="T111" fmla="*/ 2147483646 h 165"/>
              <a:gd name="T112" fmla="*/ 2147483646 w 165"/>
              <a:gd name="T113" fmla="*/ 2147483646 h 165"/>
              <a:gd name="T114" fmla="*/ 2147483646 w 165"/>
              <a:gd name="T115" fmla="*/ 2147483646 h 165"/>
              <a:gd name="T116" fmla="*/ 2147483646 w 165"/>
              <a:gd name="T117" fmla="*/ 2147483646 h 16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65" h="165">
                <a:moveTo>
                  <a:pt x="93" y="156"/>
                </a:moveTo>
                <a:cubicBezTo>
                  <a:pt x="102" y="159"/>
                  <a:pt x="102" y="156"/>
                  <a:pt x="105" y="156"/>
                </a:cubicBezTo>
                <a:cubicBezTo>
                  <a:pt x="108" y="159"/>
                  <a:pt x="111" y="156"/>
                  <a:pt x="114" y="156"/>
                </a:cubicBezTo>
                <a:cubicBezTo>
                  <a:pt x="114" y="153"/>
                  <a:pt x="111" y="147"/>
                  <a:pt x="111" y="144"/>
                </a:cubicBezTo>
                <a:cubicBezTo>
                  <a:pt x="108" y="141"/>
                  <a:pt x="105" y="138"/>
                  <a:pt x="105" y="132"/>
                </a:cubicBezTo>
                <a:cubicBezTo>
                  <a:pt x="105" y="129"/>
                  <a:pt x="99" y="129"/>
                  <a:pt x="99" y="126"/>
                </a:cubicBezTo>
                <a:cubicBezTo>
                  <a:pt x="99" y="120"/>
                  <a:pt x="105" y="114"/>
                  <a:pt x="105" y="114"/>
                </a:cubicBezTo>
                <a:cubicBezTo>
                  <a:pt x="108" y="114"/>
                  <a:pt x="114" y="117"/>
                  <a:pt x="114" y="114"/>
                </a:cubicBezTo>
                <a:cubicBezTo>
                  <a:pt x="117" y="111"/>
                  <a:pt x="120" y="114"/>
                  <a:pt x="123" y="114"/>
                </a:cubicBezTo>
                <a:cubicBezTo>
                  <a:pt x="123" y="114"/>
                  <a:pt x="129" y="111"/>
                  <a:pt x="129" y="105"/>
                </a:cubicBezTo>
                <a:cubicBezTo>
                  <a:pt x="129" y="102"/>
                  <a:pt x="135" y="102"/>
                  <a:pt x="138" y="99"/>
                </a:cubicBezTo>
                <a:cubicBezTo>
                  <a:pt x="138" y="99"/>
                  <a:pt x="141" y="90"/>
                  <a:pt x="141" y="87"/>
                </a:cubicBezTo>
                <a:cubicBezTo>
                  <a:pt x="144" y="87"/>
                  <a:pt x="150" y="87"/>
                  <a:pt x="150" y="84"/>
                </a:cubicBezTo>
                <a:cubicBezTo>
                  <a:pt x="150" y="78"/>
                  <a:pt x="150" y="78"/>
                  <a:pt x="153" y="78"/>
                </a:cubicBezTo>
                <a:cubicBezTo>
                  <a:pt x="156" y="75"/>
                  <a:pt x="156" y="72"/>
                  <a:pt x="156" y="69"/>
                </a:cubicBezTo>
                <a:cubicBezTo>
                  <a:pt x="156" y="66"/>
                  <a:pt x="159" y="60"/>
                  <a:pt x="162" y="60"/>
                </a:cubicBezTo>
                <a:cubicBezTo>
                  <a:pt x="165" y="60"/>
                  <a:pt x="162" y="54"/>
                  <a:pt x="156" y="54"/>
                </a:cubicBezTo>
                <a:cubicBezTo>
                  <a:pt x="153" y="57"/>
                  <a:pt x="150" y="45"/>
                  <a:pt x="150" y="45"/>
                </a:cubicBezTo>
                <a:cubicBezTo>
                  <a:pt x="150" y="45"/>
                  <a:pt x="150" y="36"/>
                  <a:pt x="147" y="33"/>
                </a:cubicBezTo>
                <a:cubicBezTo>
                  <a:pt x="147" y="33"/>
                  <a:pt x="150" y="27"/>
                  <a:pt x="153" y="27"/>
                </a:cubicBezTo>
                <a:cubicBezTo>
                  <a:pt x="153" y="26"/>
                  <a:pt x="152" y="23"/>
                  <a:pt x="147" y="19"/>
                </a:cubicBezTo>
                <a:cubicBezTo>
                  <a:pt x="141" y="15"/>
                  <a:pt x="134" y="11"/>
                  <a:pt x="135" y="10"/>
                </a:cubicBezTo>
                <a:cubicBezTo>
                  <a:pt x="138" y="7"/>
                  <a:pt x="140" y="3"/>
                  <a:pt x="143" y="3"/>
                </a:cubicBezTo>
                <a:cubicBezTo>
                  <a:pt x="149" y="3"/>
                  <a:pt x="152" y="0"/>
                  <a:pt x="152" y="0"/>
                </a:cubicBezTo>
                <a:cubicBezTo>
                  <a:pt x="149" y="0"/>
                  <a:pt x="146" y="0"/>
                  <a:pt x="144" y="0"/>
                </a:cubicBezTo>
                <a:cubicBezTo>
                  <a:pt x="141" y="0"/>
                  <a:pt x="132" y="3"/>
                  <a:pt x="129" y="6"/>
                </a:cubicBezTo>
                <a:cubicBezTo>
                  <a:pt x="129" y="6"/>
                  <a:pt x="126" y="6"/>
                  <a:pt x="123" y="6"/>
                </a:cubicBezTo>
                <a:cubicBezTo>
                  <a:pt x="123" y="6"/>
                  <a:pt x="123" y="6"/>
                  <a:pt x="123" y="9"/>
                </a:cubicBezTo>
                <a:cubicBezTo>
                  <a:pt x="120" y="9"/>
                  <a:pt x="117" y="12"/>
                  <a:pt x="120" y="12"/>
                </a:cubicBezTo>
                <a:cubicBezTo>
                  <a:pt x="123" y="15"/>
                  <a:pt x="123" y="18"/>
                  <a:pt x="123" y="21"/>
                </a:cubicBezTo>
                <a:cubicBezTo>
                  <a:pt x="123" y="24"/>
                  <a:pt x="117" y="24"/>
                  <a:pt x="117" y="27"/>
                </a:cubicBezTo>
                <a:cubicBezTo>
                  <a:pt x="114" y="30"/>
                  <a:pt x="117" y="33"/>
                  <a:pt x="117" y="36"/>
                </a:cubicBezTo>
                <a:cubicBezTo>
                  <a:pt x="114" y="39"/>
                  <a:pt x="105" y="36"/>
                  <a:pt x="102" y="36"/>
                </a:cubicBezTo>
                <a:cubicBezTo>
                  <a:pt x="102" y="39"/>
                  <a:pt x="105" y="42"/>
                  <a:pt x="108" y="45"/>
                </a:cubicBezTo>
                <a:cubicBezTo>
                  <a:pt x="108" y="45"/>
                  <a:pt x="102" y="48"/>
                  <a:pt x="99" y="48"/>
                </a:cubicBezTo>
                <a:cubicBezTo>
                  <a:pt x="96" y="48"/>
                  <a:pt x="96" y="54"/>
                  <a:pt x="96" y="60"/>
                </a:cubicBezTo>
                <a:cubicBezTo>
                  <a:pt x="96" y="66"/>
                  <a:pt x="90" y="69"/>
                  <a:pt x="90" y="66"/>
                </a:cubicBezTo>
                <a:cubicBezTo>
                  <a:pt x="90" y="63"/>
                  <a:pt x="78" y="66"/>
                  <a:pt x="78" y="69"/>
                </a:cubicBezTo>
                <a:cubicBezTo>
                  <a:pt x="78" y="72"/>
                  <a:pt x="75" y="72"/>
                  <a:pt x="69" y="72"/>
                </a:cubicBezTo>
                <a:cubicBezTo>
                  <a:pt x="66" y="72"/>
                  <a:pt x="63" y="75"/>
                  <a:pt x="60" y="78"/>
                </a:cubicBezTo>
                <a:cubicBezTo>
                  <a:pt x="63" y="87"/>
                  <a:pt x="63" y="87"/>
                  <a:pt x="63" y="87"/>
                </a:cubicBezTo>
                <a:cubicBezTo>
                  <a:pt x="63" y="90"/>
                  <a:pt x="24" y="96"/>
                  <a:pt x="18" y="93"/>
                </a:cubicBezTo>
                <a:cubicBezTo>
                  <a:pt x="12" y="93"/>
                  <a:pt x="6" y="93"/>
                  <a:pt x="0" y="93"/>
                </a:cubicBezTo>
                <a:cubicBezTo>
                  <a:pt x="3" y="93"/>
                  <a:pt x="3" y="96"/>
                  <a:pt x="6" y="99"/>
                </a:cubicBezTo>
                <a:cubicBezTo>
                  <a:pt x="6" y="102"/>
                  <a:pt x="12" y="105"/>
                  <a:pt x="18" y="108"/>
                </a:cubicBezTo>
                <a:cubicBezTo>
                  <a:pt x="21" y="111"/>
                  <a:pt x="18" y="120"/>
                  <a:pt x="21" y="120"/>
                </a:cubicBezTo>
                <a:cubicBezTo>
                  <a:pt x="24" y="120"/>
                  <a:pt x="27" y="129"/>
                  <a:pt x="24" y="129"/>
                </a:cubicBezTo>
                <a:cubicBezTo>
                  <a:pt x="21" y="129"/>
                  <a:pt x="18" y="129"/>
                  <a:pt x="15" y="132"/>
                </a:cubicBezTo>
                <a:cubicBezTo>
                  <a:pt x="12" y="135"/>
                  <a:pt x="6" y="138"/>
                  <a:pt x="6" y="144"/>
                </a:cubicBezTo>
                <a:cubicBezTo>
                  <a:pt x="6" y="144"/>
                  <a:pt x="6" y="144"/>
                  <a:pt x="9" y="147"/>
                </a:cubicBezTo>
                <a:cubicBezTo>
                  <a:pt x="18" y="147"/>
                  <a:pt x="27" y="147"/>
                  <a:pt x="30" y="144"/>
                </a:cubicBezTo>
                <a:cubicBezTo>
                  <a:pt x="30" y="144"/>
                  <a:pt x="36" y="141"/>
                  <a:pt x="36" y="144"/>
                </a:cubicBezTo>
                <a:cubicBezTo>
                  <a:pt x="39" y="144"/>
                  <a:pt x="51" y="147"/>
                  <a:pt x="54" y="144"/>
                </a:cubicBezTo>
                <a:cubicBezTo>
                  <a:pt x="60" y="141"/>
                  <a:pt x="63" y="144"/>
                  <a:pt x="63" y="147"/>
                </a:cubicBezTo>
                <a:cubicBezTo>
                  <a:pt x="66" y="150"/>
                  <a:pt x="66" y="150"/>
                  <a:pt x="69" y="153"/>
                </a:cubicBezTo>
                <a:cubicBezTo>
                  <a:pt x="72" y="153"/>
                  <a:pt x="69" y="156"/>
                  <a:pt x="72" y="159"/>
                </a:cubicBezTo>
                <a:cubicBezTo>
                  <a:pt x="75" y="162"/>
                  <a:pt x="78" y="162"/>
                  <a:pt x="81" y="165"/>
                </a:cubicBezTo>
                <a:cubicBezTo>
                  <a:pt x="84" y="165"/>
                  <a:pt x="84" y="165"/>
                  <a:pt x="84" y="165"/>
                </a:cubicBezTo>
                <a:cubicBezTo>
                  <a:pt x="87" y="162"/>
                  <a:pt x="87" y="156"/>
                  <a:pt x="93" y="156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83" name="Freeform 186">
            <a:extLst>
              <a:ext uri="{FF2B5EF4-FFF2-40B4-BE49-F238E27FC236}">
                <a16:creationId xmlns:a16="http://schemas.microsoft.com/office/drawing/2014/main" id="{8EC67F17-2553-40C9-AC26-F31DE0059914}"/>
              </a:ext>
            </a:extLst>
          </p:cNvPr>
          <p:cNvSpPr>
            <a:spLocks/>
          </p:cNvSpPr>
          <p:nvPr/>
        </p:nvSpPr>
        <p:spPr bwMode="auto">
          <a:xfrm>
            <a:off x="7723189" y="3071813"/>
            <a:ext cx="220663" cy="146051"/>
          </a:xfrm>
          <a:custGeom>
            <a:avLst/>
            <a:gdLst>
              <a:gd name="T0" fmla="*/ 2147483646 w 86"/>
              <a:gd name="T1" fmla="*/ 2147483646 h 57"/>
              <a:gd name="T2" fmla="*/ 2147483646 w 86"/>
              <a:gd name="T3" fmla="*/ 2147483646 h 57"/>
              <a:gd name="T4" fmla="*/ 2147483646 w 86"/>
              <a:gd name="T5" fmla="*/ 2147483646 h 57"/>
              <a:gd name="T6" fmla="*/ 2147483646 w 86"/>
              <a:gd name="T7" fmla="*/ 2147483646 h 57"/>
              <a:gd name="T8" fmla="*/ 2147483646 w 86"/>
              <a:gd name="T9" fmla="*/ 2147483646 h 57"/>
              <a:gd name="T10" fmla="*/ 2147483646 w 86"/>
              <a:gd name="T11" fmla="*/ 2147483646 h 57"/>
              <a:gd name="T12" fmla="*/ 2147483646 w 86"/>
              <a:gd name="T13" fmla="*/ 2147483646 h 57"/>
              <a:gd name="T14" fmla="*/ 2147483646 w 86"/>
              <a:gd name="T15" fmla="*/ 2147483646 h 57"/>
              <a:gd name="T16" fmla="*/ 2147483646 w 86"/>
              <a:gd name="T17" fmla="*/ 2147483646 h 57"/>
              <a:gd name="T18" fmla="*/ 2147483646 w 86"/>
              <a:gd name="T19" fmla="*/ 2147483646 h 57"/>
              <a:gd name="T20" fmla="*/ 2147483646 w 86"/>
              <a:gd name="T21" fmla="*/ 2147483646 h 57"/>
              <a:gd name="T22" fmla="*/ 2147483646 w 86"/>
              <a:gd name="T23" fmla="*/ 2147483646 h 57"/>
              <a:gd name="T24" fmla="*/ 2147483646 w 86"/>
              <a:gd name="T25" fmla="*/ 2147483646 h 57"/>
              <a:gd name="T26" fmla="*/ 2147483646 w 86"/>
              <a:gd name="T27" fmla="*/ 2147483646 h 57"/>
              <a:gd name="T28" fmla="*/ 2147483646 w 86"/>
              <a:gd name="T29" fmla="*/ 2147483646 h 57"/>
              <a:gd name="T30" fmla="*/ 2147483646 w 86"/>
              <a:gd name="T31" fmla="*/ 2147483646 h 57"/>
              <a:gd name="T32" fmla="*/ 2147483646 w 86"/>
              <a:gd name="T33" fmla="*/ 2147483646 h 57"/>
              <a:gd name="T34" fmla="*/ 2147483646 w 86"/>
              <a:gd name="T35" fmla="*/ 2147483646 h 57"/>
              <a:gd name="T36" fmla="*/ 2147483646 w 86"/>
              <a:gd name="T37" fmla="*/ 2147483646 h 57"/>
              <a:gd name="T38" fmla="*/ 2147483646 w 86"/>
              <a:gd name="T39" fmla="*/ 2147483646 h 57"/>
              <a:gd name="T40" fmla="*/ 2147483646 w 86"/>
              <a:gd name="T41" fmla="*/ 0 h 57"/>
              <a:gd name="T42" fmla="*/ 2147483646 w 86"/>
              <a:gd name="T43" fmla="*/ 2147483646 h 57"/>
              <a:gd name="T44" fmla="*/ 2147483646 w 86"/>
              <a:gd name="T45" fmla="*/ 2147483646 h 57"/>
              <a:gd name="T46" fmla="*/ 2147483646 w 86"/>
              <a:gd name="T47" fmla="*/ 2147483646 h 57"/>
              <a:gd name="T48" fmla="*/ 2147483646 w 86"/>
              <a:gd name="T49" fmla="*/ 2147483646 h 57"/>
              <a:gd name="T50" fmla="*/ 0 w 86"/>
              <a:gd name="T51" fmla="*/ 2147483646 h 57"/>
              <a:gd name="T52" fmla="*/ 2147483646 w 86"/>
              <a:gd name="T53" fmla="*/ 2147483646 h 57"/>
              <a:gd name="T54" fmla="*/ 2147483646 w 86"/>
              <a:gd name="T55" fmla="*/ 2147483646 h 57"/>
              <a:gd name="T56" fmla="*/ 2147483646 w 86"/>
              <a:gd name="T57" fmla="*/ 2147483646 h 57"/>
              <a:gd name="T58" fmla="*/ 2147483646 w 86"/>
              <a:gd name="T59" fmla="*/ 2147483646 h 57"/>
              <a:gd name="T60" fmla="*/ 2147483646 w 86"/>
              <a:gd name="T61" fmla="*/ 2147483646 h 5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86" h="57">
                <a:moveTo>
                  <a:pt x="21" y="48"/>
                </a:moveTo>
                <a:cubicBezTo>
                  <a:pt x="21" y="45"/>
                  <a:pt x="33" y="48"/>
                  <a:pt x="33" y="42"/>
                </a:cubicBezTo>
                <a:cubicBezTo>
                  <a:pt x="33" y="39"/>
                  <a:pt x="39" y="33"/>
                  <a:pt x="42" y="33"/>
                </a:cubicBezTo>
                <a:cubicBezTo>
                  <a:pt x="45" y="33"/>
                  <a:pt x="42" y="42"/>
                  <a:pt x="48" y="42"/>
                </a:cubicBezTo>
                <a:cubicBezTo>
                  <a:pt x="51" y="45"/>
                  <a:pt x="45" y="54"/>
                  <a:pt x="48" y="57"/>
                </a:cubicBezTo>
                <a:cubicBezTo>
                  <a:pt x="51" y="57"/>
                  <a:pt x="51" y="57"/>
                  <a:pt x="51" y="57"/>
                </a:cubicBezTo>
                <a:cubicBezTo>
                  <a:pt x="54" y="57"/>
                  <a:pt x="57" y="54"/>
                  <a:pt x="57" y="54"/>
                </a:cubicBezTo>
                <a:cubicBezTo>
                  <a:pt x="63" y="51"/>
                  <a:pt x="69" y="45"/>
                  <a:pt x="72" y="45"/>
                </a:cubicBezTo>
                <a:cubicBezTo>
                  <a:pt x="72" y="48"/>
                  <a:pt x="72" y="51"/>
                  <a:pt x="75" y="51"/>
                </a:cubicBezTo>
                <a:cubicBezTo>
                  <a:pt x="77" y="49"/>
                  <a:pt x="79" y="50"/>
                  <a:pt x="81" y="51"/>
                </a:cubicBezTo>
                <a:cubicBezTo>
                  <a:pt x="83" y="50"/>
                  <a:pt x="84" y="49"/>
                  <a:pt x="86" y="49"/>
                </a:cubicBezTo>
                <a:cubicBezTo>
                  <a:pt x="85" y="45"/>
                  <a:pt x="84" y="39"/>
                  <a:pt x="84" y="36"/>
                </a:cubicBezTo>
                <a:cubicBezTo>
                  <a:pt x="84" y="33"/>
                  <a:pt x="72" y="30"/>
                  <a:pt x="72" y="30"/>
                </a:cubicBezTo>
                <a:cubicBezTo>
                  <a:pt x="72" y="18"/>
                  <a:pt x="72" y="18"/>
                  <a:pt x="72" y="18"/>
                </a:cubicBezTo>
                <a:cubicBezTo>
                  <a:pt x="72" y="18"/>
                  <a:pt x="60" y="21"/>
                  <a:pt x="57" y="21"/>
                </a:cubicBezTo>
                <a:cubicBezTo>
                  <a:pt x="54" y="18"/>
                  <a:pt x="51" y="21"/>
                  <a:pt x="48" y="18"/>
                </a:cubicBezTo>
                <a:cubicBezTo>
                  <a:pt x="45" y="15"/>
                  <a:pt x="42" y="21"/>
                  <a:pt x="36" y="18"/>
                </a:cubicBezTo>
                <a:cubicBezTo>
                  <a:pt x="33" y="15"/>
                  <a:pt x="21" y="18"/>
                  <a:pt x="21" y="18"/>
                </a:cubicBezTo>
                <a:cubicBezTo>
                  <a:pt x="21" y="15"/>
                  <a:pt x="27" y="9"/>
                  <a:pt x="30" y="9"/>
                </a:cubicBezTo>
                <a:cubicBezTo>
                  <a:pt x="30" y="9"/>
                  <a:pt x="30" y="9"/>
                  <a:pt x="33" y="9"/>
                </a:cubicBezTo>
                <a:cubicBezTo>
                  <a:pt x="33" y="9"/>
                  <a:pt x="39" y="3"/>
                  <a:pt x="36" y="0"/>
                </a:cubicBezTo>
                <a:cubicBezTo>
                  <a:pt x="36" y="0"/>
                  <a:pt x="33" y="0"/>
                  <a:pt x="30" y="3"/>
                </a:cubicBezTo>
                <a:cubicBezTo>
                  <a:pt x="27" y="6"/>
                  <a:pt x="21" y="3"/>
                  <a:pt x="21" y="6"/>
                </a:cubicBezTo>
                <a:cubicBezTo>
                  <a:pt x="18" y="9"/>
                  <a:pt x="18" y="12"/>
                  <a:pt x="15" y="12"/>
                </a:cubicBezTo>
                <a:cubicBezTo>
                  <a:pt x="12" y="12"/>
                  <a:pt x="15" y="15"/>
                  <a:pt x="12" y="18"/>
                </a:cubicBezTo>
                <a:cubicBezTo>
                  <a:pt x="9" y="18"/>
                  <a:pt x="0" y="18"/>
                  <a:pt x="0" y="21"/>
                </a:cubicBezTo>
                <a:cubicBezTo>
                  <a:pt x="0" y="24"/>
                  <a:pt x="9" y="27"/>
                  <a:pt x="9" y="30"/>
                </a:cubicBezTo>
                <a:cubicBezTo>
                  <a:pt x="6" y="33"/>
                  <a:pt x="12" y="36"/>
                  <a:pt x="9" y="39"/>
                </a:cubicBezTo>
                <a:cubicBezTo>
                  <a:pt x="6" y="42"/>
                  <a:pt x="3" y="45"/>
                  <a:pt x="3" y="51"/>
                </a:cubicBezTo>
                <a:cubicBezTo>
                  <a:pt x="6" y="54"/>
                  <a:pt x="9" y="54"/>
                  <a:pt x="9" y="51"/>
                </a:cubicBezTo>
                <a:cubicBezTo>
                  <a:pt x="12" y="48"/>
                  <a:pt x="21" y="51"/>
                  <a:pt x="21" y="48"/>
                </a:cubicBezTo>
                <a:close/>
              </a:path>
            </a:pathLst>
          </a:custGeom>
          <a:solidFill>
            <a:srgbClr val="7030A0"/>
          </a:solidFill>
          <a:ln w="0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684" name="Freeform 187">
            <a:extLst>
              <a:ext uri="{FF2B5EF4-FFF2-40B4-BE49-F238E27FC236}">
                <a16:creationId xmlns:a16="http://schemas.microsoft.com/office/drawing/2014/main" id="{A9C1A95B-054E-44BB-9CFC-E8DDBF0D260E}"/>
              </a:ext>
            </a:extLst>
          </p:cNvPr>
          <p:cNvSpPr>
            <a:spLocks/>
          </p:cNvSpPr>
          <p:nvPr/>
        </p:nvSpPr>
        <p:spPr bwMode="auto">
          <a:xfrm>
            <a:off x="7518401" y="3157537"/>
            <a:ext cx="412751" cy="298451"/>
          </a:xfrm>
          <a:custGeom>
            <a:avLst/>
            <a:gdLst>
              <a:gd name="T0" fmla="*/ 2147483646 w 162"/>
              <a:gd name="T1" fmla="*/ 2147483646 h 117"/>
              <a:gd name="T2" fmla="*/ 2147483646 w 162"/>
              <a:gd name="T3" fmla="*/ 2147483646 h 117"/>
              <a:gd name="T4" fmla="*/ 2147483646 w 162"/>
              <a:gd name="T5" fmla="*/ 2147483646 h 117"/>
              <a:gd name="T6" fmla="*/ 2147483646 w 162"/>
              <a:gd name="T7" fmla="*/ 2147483646 h 117"/>
              <a:gd name="T8" fmla="*/ 2147483646 w 162"/>
              <a:gd name="T9" fmla="*/ 2147483646 h 117"/>
              <a:gd name="T10" fmla="*/ 2147483646 w 162"/>
              <a:gd name="T11" fmla="*/ 2147483646 h 117"/>
              <a:gd name="T12" fmla="*/ 2147483646 w 162"/>
              <a:gd name="T13" fmla="*/ 2147483646 h 117"/>
              <a:gd name="T14" fmla="*/ 2147483646 w 162"/>
              <a:gd name="T15" fmla="*/ 2147483646 h 117"/>
              <a:gd name="T16" fmla="*/ 2147483646 w 162"/>
              <a:gd name="T17" fmla="*/ 2147483646 h 117"/>
              <a:gd name="T18" fmla="*/ 2147483646 w 162"/>
              <a:gd name="T19" fmla="*/ 2147483646 h 117"/>
              <a:gd name="T20" fmla="*/ 2147483646 w 162"/>
              <a:gd name="T21" fmla="*/ 2147483646 h 117"/>
              <a:gd name="T22" fmla="*/ 2147483646 w 162"/>
              <a:gd name="T23" fmla="*/ 2147483646 h 117"/>
              <a:gd name="T24" fmla="*/ 2147483646 w 162"/>
              <a:gd name="T25" fmla="*/ 2147483646 h 117"/>
              <a:gd name="T26" fmla="*/ 2147483646 w 162"/>
              <a:gd name="T27" fmla="*/ 2147483646 h 117"/>
              <a:gd name="T28" fmla="*/ 2147483646 w 162"/>
              <a:gd name="T29" fmla="*/ 2147483646 h 117"/>
              <a:gd name="T30" fmla="*/ 2147483646 w 162"/>
              <a:gd name="T31" fmla="*/ 2147483646 h 117"/>
              <a:gd name="T32" fmla="*/ 2147483646 w 162"/>
              <a:gd name="T33" fmla="*/ 2147483646 h 117"/>
              <a:gd name="T34" fmla="*/ 2147483646 w 162"/>
              <a:gd name="T35" fmla="*/ 2147483646 h 117"/>
              <a:gd name="T36" fmla="*/ 2147483646 w 162"/>
              <a:gd name="T37" fmla="*/ 2147483646 h 117"/>
              <a:gd name="T38" fmla="*/ 2147483646 w 162"/>
              <a:gd name="T39" fmla="*/ 2147483646 h 117"/>
              <a:gd name="T40" fmla="*/ 2147483646 w 162"/>
              <a:gd name="T41" fmla="*/ 2147483646 h 117"/>
              <a:gd name="T42" fmla="*/ 2147483646 w 162"/>
              <a:gd name="T43" fmla="*/ 2147483646 h 117"/>
              <a:gd name="T44" fmla="*/ 2147483646 w 162"/>
              <a:gd name="T45" fmla="*/ 0 h 117"/>
              <a:gd name="T46" fmla="*/ 2147483646 w 162"/>
              <a:gd name="T47" fmla="*/ 2147483646 h 117"/>
              <a:gd name="T48" fmla="*/ 2147483646 w 162"/>
              <a:gd name="T49" fmla="*/ 2147483646 h 117"/>
              <a:gd name="T50" fmla="*/ 2147483646 w 162"/>
              <a:gd name="T51" fmla="*/ 2147483646 h 117"/>
              <a:gd name="T52" fmla="*/ 2147483646 w 162"/>
              <a:gd name="T53" fmla="*/ 2147483646 h 117"/>
              <a:gd name="T54" fmla="*/ 2147483646 w 162"/>
              <a:gd name="T55" fmla="*/ 2147483646 h 117"/>
              <a:gd name="T56" fmla="*/ 2147483646 w 162"/>
              <a:gd name="T57" fmla="*/ 2147483646 h 117"/>
              <a:gd name="T58" fmla="*/ 2147483646 w 162"/>
              <a:gd name="T59" fmla="*/ 2147483646 h 117"/>
              <a:gd name="T60" fmla="*/ 2147483646 w 162"/>
              <a:gd name="T61" fmla="*/ 2147483646 h 117"/>
              <a:gd name="T62" fmla="*/ 2147483646 w 162"/>
              <a:gd name="T63" fmla="*/ 2147483646 h 117"/>
              <a:gd name="T64" fmla="*/ 2147483646 w 162"/>
              <a:gd name="T65" fmla="*/ 2147483646 h 117"/>
              <a:gd name="T66" fmla="*/ 2147483646 w 162"/>
              <a:gd name="T67" fmla="*/ 2147483646 h 117"/>
              <a:gd name="T68" fmla="*/ 2147483646 w 162"/>
              <a:gd name="T69" fmla="*/ 2147483646 h 117"/>
              <a:gd name="T70" fmla="*/ 2147483646 w 162"/>
              <a:gd name="T71" fmla="*/ 2147483646 h 117"/>
              <a:gd name="T72" fmla="*/ 2147483646 w 162"/>
              <a:gd name="T73" fmla="*/ 2147483646 h 117"/>
              <a:gd name="T74" fmla="*/ 2147483646 w 162"/>
              <a:gd name="T75" fmla="*/ 2147483646 h 117"/>
              <a:gd name="T76" fmla="*/ 2147483646 w 162"/>
              <a:gd name="T77" fmla="*/ 2147483646 h 117"/>
              <a:gd name="T78" fmla="*/ 2147483646 w 162"/>
              <a:gd name="T79" fmla="*/ 2147483646 h 117"/>
              <a:gd name="T80" fmla="*/ 2147483646 w 162"/>
              <a:gd name="T81" fmla="*/ 2147483646 h 117"/>
              <a:gd name="T82" fmla="*/ 2147483646 w 162"/>
              <a:gd name="T83" fmla="*/ 2147483646 h 117"/>
              <a:gd name="T84" fmla="*/ 2147483646 w 162"/>
              <a:gd name="T85" fmla="*/ 2147483646 h 117"/>
              <a:gd name="T86" fmla="*/ 2147483646 w 162"/>
              <a:gd name="T87" fmla="*/ 2147483646 h 117"/>
              <a:gd name="T88" fmla="*/ 2147483646 w 162"/>
              <a:gd name="T89" fmla="*/ 2147483646 h 117"/>
              <a:gd name="T90" fmla="*/ 2147483646 w 162"/>
              <a:gd name="T91" fmla="*/ 2147483646 h 117"/>
              <a:gd name="T92" fmla="*/ 2147483646 w 162"/>
              <a:gd name="T93" fmla="*/ 2147483646 h 117"/>
              <a:gd name="T94" fmla="*/ 2147483646 w 162"/>
              <a:gd name="T95" fmla="*/ 2147483646 h 117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162" h="117">
                <a:moveTo>
                  <a:pt x="96" y="87"/>
                </a:moveTo>
                <a:cubicBezTo>
                  <a:pt x="96" y="90"/>
                  <a:pt x="102" y="87"/>
                  <a:pt x="102" y="81"/>
                </a:cubicBezTo>
                <a:cubicBezTo>
                  <a:pt x="102" y="75"/>
                  <a:pt x="102" y="69"/>
                  <a:pt x="105" y="69"/>
                </a:cubicBezTo>
                <a:cubicBezTo>
                  <a:pt x="108" y="69"/>
                  <a:pt x="114" y="66"/>
                  <a:pt x="114" y="66"/>
                </a:cubicBezTo>
                <a:cubicBezTo>
                  <a:pt x="111" y="63"/>
                  <a:pt x="108" y="60"/>
                  <a:pt x="108" y="57"/>
                </a:cubicBezTo>
                <a:cubicBezTo>
                  <a:pt x="111" y="57"/>
                  <a:pt x="120" y="60"/>
                  <a:pt x="123" y="57"/>
                </a:cubicBezTo>
                <a:cubicBezTo>
                  <a:pt x="123" y="54"/>
                  <a:pt x="120" y="51"/>
                  <a:pt x="123" y="48"/>
                </a:cubicBezTo>
                <a:cubicBezTo>
                  <a:pt x="123" y="45"/>
                  <a:pt x="129" y="45"/>
                  <a:pt x="129" y="42"/>
                </a:cubicBezTo>
                <a:cubicBezTo>
                  <a:pt x="129" y="39"/>
                  <a:pt x="129" y="36"/>
                  <a:pt x="126" y="33"/>
                </a:cubicBezTo>
                <a:cubicBezTo>
                  <a:pt x="123" y="33"/>
                  <a:pt x="126" y="30"/>
                  <a:pt x="129" y="30"/>
                </a:cubicBezTo>
                <a:cubicBezTo>
                  <a:pt x="129" y="27"/>
                  <a:pt x="129" y="27"/>
                  <a:pt x="129" y="27"/>
                </a:cubicBezTo>
                <a:cubicBezTo>
                  <a:pt x="132" y="27"/>
                  <a:pt x="135" y="27"/>
                  <a:pt x="135" y="27"/>
                </a:cubicBezTo>
                <a:cubicBezTo>
                  <a:pt x="138" y="24"/>
                  <a:pt x="147" y="21"/>
                  <a:pt x="150" y="21"/>
                </a:cubicBezTo>
                <a:cubicBezTo>
                  <a:pt x="152" y="21"/>
                  <a:pt x="155" y="22"/>
                  <a:pt x="158" y="21"/>
                </a:cubicBezTo>
                <a:cubicBezTo>
                  <a:pt x="158" y="20"/>
                  <a:pt x="160" y="19"/>
                  <a:pt x="162" y="18"/>
                </a:cubicBezTo>
                <a:cubicBezTo>
                  <a:pt x="162" y="18"/>
                  <a:pt x="162" y="18"/>
                  <a:pt x="162" y="18"/>
                </a:cubicBezTo>
                <a:cubicBezTo>
                  <a:pt x="160" y="17"/>
                  <a:pt x="158" y="16"/>
                  <a:pt x="156" y="18"/>
                </a:cubicBezTo>
                <a:cubicBezTo>
                  <a:pt x="153" y="18"/>
                  <a:pt x="153" y="15"/>
                  <a:pt x="153" y="12"/>
                </a:cubicBezTo>
                <a:cubicBezTo>
                  <a:pt x="150" y="12"/>
                  <a:pt x="144" y="18"/>
                  <a:pt x="138" y="21"/>
                </a:cubicBezTo>
                <a:cubicBezTo>
                  <a:pt x="135" y="24"/>
                  <a:pt x="135" y="24"/>
                  <a:pt x="135" y="24"/>
                </a:cubicBezTo>
                <a:cubicBezTo>
                  <a:pt x="132" y="24"/>
                  <a:pt x="129" y="24"/>
                  <a:pt x="129" y="24"/>
                </a:cubicBezTo>
                <a:cubicBezTo>
                  <a:pt x="126" y="21"/>
                  <a:pt x="132" y="12"/>
                  <a:pt x="129" y="9"/>
                </a:cubicBezTo>
                <a:cubicBezTo>
                  <a:pt x="123" y="9"/>
                  <a:pt x="126" y="0"/>
                  <a:pt x="123" y="0"/>
                </a:cubicBezTo>
                <a:cubicBezTo>
                  <a:pt x="120" y="0"/>
                  <a:pt x="114" y="6"/>
                  <a:pt x="114" y="9"/>
                </a:cubicBezTo>
                <a:cubicBezTo>
                  <a:pt x="114" y="15"/>
                  <a:pt x="102" y="12"/>
                  <a:pt x="102" y="15"/>
                </a:cubicBezTo>
                <a:cubicBezTo>
                  <a:pt x="102" y="18"/>
                  <a:pt x="93" y="15"/>
                  <a:pt x="90" y="18"/>
                </a:cubicBezTo>
                <a:cubicBezTo>
                  <a:pt x="90" y="21"/>
                  <a:pt x="84" y="15"/>
                  <a:pt x="81" y="15"/>
                </a:cubicBezTo>
                <a:cubicBezTo>
                  <a:pt x="78" y="15"/>
                  <a:pt x="75" y="12"/>
                  <a:pt x="72" y="12"/>
                </a:cubicBezTo>
                <a:cubicBezTo>
                  <a:pt x="69" y="15"/>
                  <a:pt x="66" y="12"/>
                  <a:pt x="63" y="12"/>
                </a:cubicBezTo>
                <a:cubicBezTo>
                  <a:pt x="60" y="12"/>
                  <a:pt x="57" y="18"/>
                  <a:pt x="54" y="18"/>
                </a:cubicBezTo>
                <a:cubicBezTo>
                  <a:pt x="51" y="15"/>
                  <a:pt x="48" y="24"/>
                  <a:pt x="48" y="27"/>
                </a:cubicBezTo>
                <a:cubicBezTo>
                  <a:pt x="45" y="33"/>
                  <a:pt x="30" y="33"/>
                  <a:pt x="30" y="36"/>
                </a:cubicBezTo>
                <a:cubicBezTo>
                  <a:pt x="30" y="42"/>
                  <a:pt x="21" y="45"/>
                  <a:pt x="21" y="42"/>
                </a:cubicBezTo>
                <a:cubicBezTo>
                  <a:pt x="21" y="39"/>
                  <a:pt x="15" y="39"/>
                  <a:pt x="12" y="39"/>
                </a:cubicBezTo>
                <a:cubicBezTo>
                  <a:pt x="12" y="39"/>
                  <a:pt x="6" y="39"/>
                  <a:pt x="9" y="45"/>
                </a:cubicBezTo>
                <a:cubicBezTo>
                  <a:pt x="9" y="48"/>
                  <a:pt x="3" y="51"/>
                  <a:pt x="3" y="54"/>
                </a:cubicBezTo>
                <a:cubicBezTo>
                  <a:pt x="3" y="54"/>
                  <a:pt x="0" y="60"/>
                  <a:pt x="3" y="63"/>
                </a:cubicBezTo>
                <a:cubicBezTo>
                  <a:pt x="3" y="66"/>
                  <a:pt x="0" y="69"/>
                  <a:pt x="3" y="75"/>
                </a:cubicBezTo>
                <a:cubicBezTo>
                  <a:pt x="3" y="78"/>
                  <a:pt x="3" y="87"/>
                  <a:pt x="3" y="87"/>
                </a:cubicBezTo>
                <a:cubicBezTo>
                  <a:pt x="6" y="90"/>
                  <a:pt x="12" y="87"/>
                  <a:pt x="15" y="93"/>
                </a:cubicBezTo>
                <a:cubicBezTo>
                  <a:pt x="18" y="99"/>
                  <a:pt x="3" y="108"/>
                  <a:pt x="3" y="108"/>
                </a:cubicBezTo>
                <a:cubicBezTo>
                  <a:pt x="3" y="111"/>
                  <a:pt x="3" y="111"/>
                  <a:pt x="6" y="114"/>
                </a:cubicBezTo>
                <a:cubicBezTo>
                  <a:pt x="12" y="114"/>
                  <a:pt x="18" y="114"/>
                  <a:pt x="24" y="114"/>
                </a:cubicBezTo>
                <a:cubicBezTo>
                  <a:pt x="30" y="117"/>
                  <a:pt x="69" y="111"/>
                  <a:pt x="69" y="108"/>
                </a:cubicBezTo>
                <a:cubicBezTo>
                  <a:pt x="66" y="99"/>
                  <a:pt x="66" y="99"/>
                  <a:pt x="66" y="99"/>
                </a:cubicBezTo>
                <a:cubicBezTo>
                  <a:pt x="69" y="96"/>
                  <a:pt x="72" y="93"/>
                  <a:pt x="75" y="93"/>
                </a:cubicBezTo>
                <a:cubicBezTo>
                  <a:pt x="81" y="93"/>
                  <a:pt x="84" y="93"/>
                  <a:pt x="84" y="90"/>
                </a:cubicBezTo>
                <a:cubicBezTo>
                  <a:pt x="84" y="87"/>
                  <a:pt x="96" y="84"/>
                  <a:pt x="96" y="87"/>
                </a:cubicBezTo>
                <a:close/>
              </a:path>
            </a:pathLst>
          </a:custGeom>
          <a:solidFill>
            <a:schemeClr val="tx1"/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 156">
            <a:extLst>
              <a:ext uri="{FF2B5EF4-FFF2-40B4-BE49-F238E27FC236}">
                <a16:creationId xmlns:a16="http://schemas.microsoft.com/office/drawing/2014/main" id="{6415719B-156E-4380-9247-E8BA607E9D96}"/>
              </a:ext>
            </a:extLst>
          </p:cNvPr>
          <p:cNvSpPr>
            <a:spLocks/>
          </p:cNvSpPr>
          <p:nvPr/>
        </p:nvSpPr>
        <p:spPr bwMode="auto">
          <a:xfrm>
            <a:off x="7302501" y="4903788"/>
            <a:ext cx="77788" cy="44451"/>
          </a:xfrm>
          <a:custGeom>
            <a:avLst/>
            <a:gdLst>
              <a:gd name="T0" fmla="*/ 12 w 30"/>
              <a:gd name="T1" fmla="*/ 3 h 18"/>
              <a:gd name="T2" fmla="*/ 9 w 30"/>
              <a:gd name="T3" fmla="*/ 15 h 18"/>
              <a:gd name="T4" fmla="*/ 18 w 30"/>
              <a:gd name="T5" fmla="*/ 15 h 18"/>
              <a:gd name="T6" fmla="*/ 27 w 30"/>
              <a:gd name="T7" fmla="*/ 12 h 18"/>
              <a:gd name="T8" fmla="*/ 12 w 30"/>
              <a:gd name="T9" fmla="*/ 3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18">
                <a:moveTo>
                  <a:pt x="12" y="3"/>
                </a:moveTo>
                <a:cubicBezTo>
                  <a:pt x="12" y="0"/>
                  <a:pt x="0" y="12"/>
                  <a:pt x="9" y="15"/>
                </a:cubicBezTo>
                <a:cubicBezTo>
                  <a:pt x="12" y="18"/>
                  <a:pt x="15" y="12"/>
                  <a:pt x="18" y="15"/>
                </a:cubicBezTo>
                <a:cubicBezTo>
                  <a:pt x="21" y="18"/>
                  <a:pt x="27" y="18"/>
                  <a:pt x="27" y="12"/>
                </a:cubicBezTo>
                <a:cubicBezTo>
                  <a:pt x="30" y="6"/>
                  <a:pt x="15" y="6"/>
                  <a:pt x="12" y="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sp>
        <p:nvSpPr>
          <p:cNvPr id="12" name="Freeform 127">
            <a:extLst>
              <a:ext uri="{FF2B5EF4-FFF2-40B4-BE49-F238E27FC236}">
                <a16:creationId xmlns:a16="http://schemas.microsoft.com/office/drawing/2014/main" id="{069D7648-0DA1-48E3-8A94-2CC28C3A632D}"/>
              </a:ext>
            </a:extLst>
          </p:cNvPr>
          <p:cNvSpPr>
            <a:spLocks/>
          </p:cNvSpPr>
          <p:nvPr/>
        </p:nvSpPr>
        <p:spPr bwMode="auto">
          <a:xfrm>
            <a:off x="7410449" y="4954590"/>
            <a:ext cx="69851" cy="39687"/>
          </a:xfrm>
          <a:custGeom>
            <a:avLst/>
            <a:gdLst>
              <a:gd name="T0" fmla="*/ 6 w 27"/>
              <a:gd name="T1" fmla="*/ 6 h 15"/>
              <a:gd name="T2" fmla="*/ 24 w 27"/>
              <a:gd name="T3" fmla="*/ 6 h 15"/>
              <a:gd name="T4" fmla="*/ 6 w 27"/>
              <a:gd name="T5" fmla="*/ 6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" h="15">
                <a:moveTo>
                  <a:pt x="6" y="6"/>
                </a:moveTo>
                <a:cubicBezTo>
                  <a:pt x="9" y="15"/>
                  <a:pt x="24" y="9"/>
                  <a:pt x="24" y="6"/>
                </a:cubicBezTo>
                <a:cubicBezTo>
                  <a:pt x="27" y="3"/>
                  <a:pt x="0" y="0"/>
                  <a:pt x="6" y="6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6350" cap="flat">
            <a:solidFill>
              <a:srgbClr val="3012B0"/>
            </a:solidFill>
            <a:prstDash val="solid"/>
            <a:miter lim="800000"/>
            <a:headEnd/>
            <a:tailEnd/>
          </a:ln>
        </p:spPr>
        <p:txBody>
          <a:bodyPr lIns="121920" tIns="60960" rIns="121920" bIns="60960"/>
          <a:lstStyle/>
          <a:p>
            <a:pPr defTabSz="914354">
              <a:defRPr/>
            </a:pPr>
            <a:endParaRPr lang="en-GB" dirty="0">
              <a:solidFill>
                <a:prstClr val="white"/>
              </a:solidFill>
              <a:latin typeface="RR Pioneer"/>
              <a:cs typeface="Arial" panose="020B0604020202020204" pitchFamily="34" charset="0"/>
            </a:endParaRPr>
          </a:p>
        </p:txBody>
      </p:sp>
      <p:pic>
        <p:nvPicPr>
          <p:cNvPr id="149687" name="Graphic 210">
            <a:extLst>
              <a:ext uri="{FF2B5EF4-FFF2-40B4-BE49-F238E27FC236}">
                <a16:creationId xmlns:a16="http://schemas.microsoft.com/office/drawing/2014/main" id="{049C0588-BE99-40E7-8506-3B309610D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8589" y="1254126"/>
            <a:ext cx="407987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9688" name="Graphic 211">
            <a:extLst>
              <a:ext uri="{FF2B5EF4-FFF2-40B4-BE49-F238E27FC236}">
                <a16:creationId xmlns:a16="http://schemas.microsoft.com/office/drawing/2014/main" id="{E0759E31-A468-4C98-8E01-F71319E27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890" y="4194175"/>
            <a:ext cx="409575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9689" name="Graphic 212">
            <a:extLst>
              <a:ext uri="{FF2B5EF4-FFF2-40B4-BE49-F238E27FC236}">
                <a16:creationId xmlns:a16="http://schemas.microsoft.com/office/drawing/2014/main" id="{4275BC45-07DC-4797-BB5C-0C5196202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164" y="1889126"/>
            <a:ext cx="407987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9690" name="Graphic 213">
            <a:extLst>
              <a:ext uri="{FF2B5EF4-FFF2-40B4-BE49-F238E27FC236}">
                <a16:creationId xmlns:a16="http://schemas.microsoft.com/office/drawing/2014/main" id="{4EC8482F-F8AA-4667-9434-6A95D75EA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614" y="5495926"/>
            <a:ext cx="40957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A7C52CB-D6AA-4D8D-8180-3D805744F0EE}"/>
              </a:ext>
            </a:extLst>
          </p:cNvPr>
          <p:cNvSpPr>
            <a:spLocks noGrp="1"/>
          </p:cNvSpPr>
          <p:nvPr>
            <p:ph type="ftr" sz="quarter" idx="41"/>
          </p:nvPr>
        </p:nvSpPr>
        <p:spPr>
          <a:xfrm>
            <a:off x="477838" y="6367463"/>
            <a:ext cx="2800351" cy="207963"/>
          </a:xfrm>
        </p:spPr>
        <p:txBody>
          <a:bodyPr/>
          <a:lstStyle/>
          <a:p>
            <a:pPr defTabSz="914354">
              <a:defRPr/>
            </a:pPr>
            <a:r>
              <a:rPr lang="en-GB" dirty="0">
                <a:solidFill>
                  <a:prstClr val="white"/>
                </a:solidFill>
              </a:rPr>
              <a:t>Private 2023 Rolls-Royce Not Subject to Export Control </a:t>
            </a:r>
          </a:p>
        </p:txBody>
      </p:sp>
      <p:pic>
        <p:nvPicPr>
          <p:cNvPr id="149692" name="Graphic 203">
            <a:extLst>
              <a:ext uri="{FF2B5EF4-FFF2-40B4-BE49-F238E27FC236}">
                <a16:creationId xmlns:a16="http://schemas.microsoft.com/office/drawing/2014/main" id="{F5688E28-2293-4DF2-A4F8-5A39EB1AD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1402" y="3910013"/>
            <a:ext cx="409575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9693" name="Graphic 204">
            <a:extLst>
              <a:ext uri="{FF2B5EF4-FFF2-40B4-BE49-F238E27FC236}">
                <a16:creationId xmlns:a16="http://schemas.microsoft.com/office/drawing/2014/main" id="{4EDAFCB1-1B42-4366-A624-DA727FF3A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3964" y="2911477"/>
            <a:ext cx="407987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9694" name="TextBox 727">
            <a:extLst>
              <a:ext uri="{FF2B5EF4-FFF2-40B4-BE49-F238E27FC236}">
                <a16:creationId xmlns:a16="http://schemas.microsoft.com/office/drawing/2014/main" id="{43444882-BD4D-42CA-9023-AADEB3B47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7839" y="1282701"/>
            <a:ext cx="139541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Jon Holien</a:t>
            </a:r>
          </a:p>
        </p:txBody>
      </p:sp>
      <p:sp>
        <p:nvSpPr>
          <p:cNvPr id="221" name="TextBox 727">
            <a:extLst>
              <a:ext uri="{FF2B5EF4-FFF2-40B4-BE49-F238E27FC236}">
                <a16:creationId xmlns:a16="http://schemas.microsoft.com/office/drawing/2014/main" id="{D26977AA-6963-4D9B-A5B9-014E177B3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4640" y="2959101"/>
            <a:ext cx="1343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defTabSz="534988" eaLnBrk="0" hangingPunct="0">
              <a:spcBef>
                <a:spcPct val="20000"/>
              </a:spcBef>
              <a:buClr>
                <a:srgbClr val="002B7C"/>
              </a:buClr>
              <a:buFont typeface="Wingdings" pitchFamily="2" charset="2"/>
              <a:buChar char="l"/>
              <a:defRPr sz="3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534988" eaLnBrk="0" hangingPunct="0">
              <a:spcBef>
                <a:spcPct val="20000"/>
              </a:spcBef>
              <a:buClr>
                <a:srgbClr val="3BB9B8"/>
              </a:buClr>
              <a:buSzPct val="70000"/>
              <a:buFont typeface="Monotype Sorts" pitchFamily="2" charset="2"/>
              <a:buChar char="l"/>
              <a:defRPr sz="28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34988" eaLnBrk="0" hangingPunct="0">
              <a:spcBef>
                <a:spcPct val="20000"/>
              </a:spcBef>
              <a:buClr>
                <a:srgbClr val="3BB9B8"/>
              </a:buClr>
              <a:buSzPct val="85000"/>
              <a:buChar char="-"/>
              <a:defRPr sz="26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34988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34988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34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34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34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34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713282" eaLnBrk="1" fontAlgn="base" hangingPunct="1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200" b="0" dirty="0">
                <a:solidFill>
                  <a:srgbClr val="FFFFFF"/>
                </a:solidFill>
                <a:latin typeface="RR Pioneer Bold"/>
                <a:cs typeface="Arial" charset="0"/>
              </a:rPr>
              <a:t>Rege Hall</a:t>
            </a:r>
            <a:endParaRPr lang="en-US" altLang="en-US" sz="933" b="0" dirty="0">
              <a:solidFill>
                <a:srgbClr val="FFFFFF"/>
              </a:solidFill>
              <a:latin typeface="RR Pioneer Bold"/>
              <a:cs typeface="Arial" charset="0"/>
            </a:endParaRPr>
          </a:p>
        </p:txBody>
      </p:sp>
      <p:sp>
        <p:nvSpPr>
          <p:cNvPr id="149696" name="TextBox 727">
            <a:extLst>
              <a:ext uri="{FF2B5EF4-FFF2-40B4-BE49-F238E27FC236}">
                <a16:creationId xmlns:a16="http://schemas.microsoft.com/office/drawing/2014/main" id="{62368D25-7442-4EF6-A3DD-7842824C6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71125" y="3975101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Matt </a:t>
            </a:r>
            <a:r>
              <a:rPr lang="en-US" altLang="en-US" sz="1200" b="1" i="0" dirty="0">
                <a:solidFill>
                  <a:srgbClr val="FFFFFF"/>
                </a:solidFill>
              </a:rPr>
              <a:t>Cherviakov</a:t>
            </a:r>
            <a:endParaRPr lang="en-US" altLang="en-US" sz="1200" i="0" dirty="0">
              <a:solidFill>
                <a:srgbClr val="FFFFFF"/>
              </a:solidFill>
              <a:latin typeface="RR Pioneer Bold" panose="020B0803050201040103" pitchFamily="34" charset="0"/>
            </a:endParaRPr>
          </a:p>
        </p:txBody>
      </p:sp>
      <p:sp>
        <p:nvSpPr>
          <p:cNvPr id="149697" name="TextBox 727">
            <a:extLst>
              <a:ext uri="{FF2B5EF4-FFF2-40B4-BE49-F238E27FC236}">
                <a16:creationId xmlns:a16="http://schemas.microsoft.com/office/drawing/2014/main" id="{670DCCC2-DA80-4ECE-A7A1-F096C1ADE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1" y="1928814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i="0" dirty="0">
                <a:solidFill>
                  <a:srgbClr val="FFFFFF"/>
                </a:solidFill>
                <a:latin typeface="RR Pioneer Bold" panose="020B0803050201040103" pitchFamily="34" charset="0"/>
              </a:rPr>
              <a:t>Simon Kemp</a:t>
            </a:r>
          </a:p>
        </p:txBody>
      </p:sp>
      <p:sp>
        <p:nvSpPr>
          <p:cNvPr id="149698" name="TextBox 727">
            <a:extLst>
              <a:ext uri="{FF2B5EF4-FFF2-40B4-BE49-F238E27FC236}">
                <a16:creationId xmlns:a16="http://schemas.microsoft.com/office/drawing/2014/main" id="{07E437B1-D6DA-4816-A077-5F38CE72E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7863" y="5548314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b="1" i="0" dirty="0">
                <a:solidFill>
                  <a:srgbClr val="FFFFFF"/>
                </a:solidFill>
                <a:latin typeface="RR Pioneer Bold" panose="020B0803050201040103" pitchFamily="34" charset="0"/>
              </a:rPr>
              <a:t>Karim Shaaban</a:t>
            </a:r>
          </a:p>
        </p:txBody>
      </p:sp>
      <p:sp>
        <p:nvSpPr>
          <p:cNvPr id="149699" name="TextBox 727">
            <a:extLst>
              <a:ext uri="{FF2B5EF4-FFF2-40B4-BE49-F238E27FC236}">
                <a16:creationId xmlns:a16="http://schemas.microsoft.com/office/drawing/2014/main" id="{FAC26B74-1A16-422F-BB4E-5C63C7FD8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4229101"/>
            <a:ext cx="1600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12788"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12788" eaLnBrk="0" fontAlgn="base" hangingPunct="0">
              <a:spcBef>
                <a:spcPct val="0"/>
              </a:spcBef>
              <a:spcAft>
                <a:spcPct val="0"/>
              </a:spcAft>
              <a:defRPr sz="9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7127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200" b="1" i="0" dirty="0">
                <a:solidFill>
                  <a:srgbClr val="FFFFFF"/>
                </a:solidFill>
                <a:latin typeface="RR Pioneer Bold" panose="020B0803050201040103" pitchFamily="34" charset="0"/>
              </a:rPr>
              <a:t>Marcos Matos</a:t>
            </a:r>
          </a:p>
        </p:txBody>
      </p:sp>
      <p:sp>
        <p:nvSpPr>
          <p:cNvPr id="227" name="Title 1">
            <a:extLst>
              <a:ext uri="{FF2B5EF4-FFF2-40B4-BE49-F238E27FC236}">
                <a16:creationId xmlns:a16="http://schemas.microsoft.com/office/drawing/2014/main" id="{54EAFBA2-0B73-4F9D-BF0E-45DB64C1B484}"/>
              </a:ext>
            </a:extLst>
          </p:cNvPr>
          <p:cNvSpPr txBox="1">
            <a:spLocks/>
          </p:cNvSpPr>
          <p:nvPr/>
        </p:nvSpPr>
        <p:spPr>
          <a:xfrm>
            <a:off x="936626" y="425451"/>
            <a:ext cx="6461125" cy="5064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Font typeface="+mj-lt"/>
              <a:buNone/>
              <a:defRPr sz="15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914354">
              <a:defRPr/>
            </a:pPr>
            <a:r>
              <a:rPr lang="en-US" sz="2667" dirty="0">
                <a:solidFill>
                  <a:prstClr val="white"/>
                </a:solidFill>
                <a:latin typeface="RR Pioneer Bold"/>
              </a:rPr>
              <a:t>International Regional Manager Team</a:t>
            </a:r>
            <a:endParaRPr lang="en-GB" sz="2000" dirty="0">
              <a:solidFill>
                <a:prstClr val="white"/>
              </a:solidFill>
              <a:latin typeface="RR Pioneer Bold"/>
            </a:endParaRPr>
          </a:p>
        </p:txBody>
      </p:sp>
      <p:grpSp>
        <p:nvGrpSpPr>
          <p:cNvPr id="149701" name="Group 228">
            <a:extLst>
              <a:ext uri="{FF2B5EF4-FFF2-40B4-BE49-F238E27FC236}">
                <a16:creationId xmlns:a16="http://schemas.microsoft.com/office/drawing/2014/main" id="{94939433-E097-45F3-9296-DDD3A29B49AB}"/>
              </a:ext>
            </a:extLst>
          </p:cNvPr>
          <p:cNvGrpSpPr>
            <a:grpSpLocks/>
          </p:cNvGrpSpPr>
          <p:nvPr/>
        </p:nvGrpSpPr>
        <p:grpSpPr bwMode="auto">
          <a:xfrm>
            <a:off x="922339" y="1060451"/>
            <a:ext cx="3325812" cy="2717800"/>
            <a:chOff x="678873" y="786208"/>
            <a:chExt cx="2511608" cy="2053353"/>
          </a:xfrm>
        </p:grpSpPr>
        <p:sp>
          <p:nvSpPr>
            <p:cNvPr id="149704" name="Freeform 132">
              <a:extLst>
                <a:ext uri="{FF2B5EF4-FFF2-40B4-BE49-F238E27FC236}">
                  <a16:creationId xmlns:a16="http://schemas.microsoft.com/office/drawing/2014/main" id="{34F34D7B-EC75-4D06-A381-73B1FC2EFF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65114" y="786208"/>
              <a:ext cx="1925367" cy="1482444"/>
            </a:xfrm>
            <a:custGeom>
              <a:avLst/>
              <a:gdLst>
                <a:gd name="T0" fmla="*/ 2147483646 w 1005"/>
                <a:gd name="T1" fmla="*/ 2147483646 h 774"/>
                <a:gd name="T2" fmla="*/ 2147483646 w 1005"/>
                <a:gd name="T3" fmla="*/ 2147483646 h 774"/>
                <a:gd name="T4" fmla="*/ 2147483646 w 1005"/>
                <a:gd name="T5" fmla="*/ 2147483646 h 774"/>
                <a:gd name="T6" fmla="*/ 2147483646 w 1005"/>
                <a:gd name="T7" fmla="*/ 2147483646 h 774"/>
                <a:gd name="T8" fmla="*/ 2147483646 w 1005"/>
                <a:gd name="T9" fmla="*/ 2147483646 h 774"/>
                <a:gd name="T10" fmla="*/ 2147483646 w 1005"/>
                <a:gd name="T11" fmla="*/ 2147483646 h 774"/>
                <a:gd name="T12" fmla="*/ 2147483646 w 1005"/>
                <a:gd name="T13" fmla="*/ 2147483646 h 774"/>
                <a:gd name="T14" fmla="*/ 2147483646 w 1005"/>
                <a:gd name="T15" fmla="*/ 2147483646 h 774"/>
                <a:gd name="T16" fmla="*/ 2147483646 w 1005"/>
                <a:gd name="T17" fmla="*/ 2147483646 h 774"/>
                <a:gd name="T18" fmla="*/ 2147483646 w 1005"/>
                <a:gd name="T19" fmla="*/ 2147483646 h 774"/>
                <a:gd name="T20" fmla="*/ 2147483646 w 1005"/>
                <a:gd name="T21" fmla="*/ 2147483646 h 774"/>
                <a:gd name="T22" fmla="*/ 2147483646 w 1005"/>
                <a:gd name="T23" fmla="*/ 2147483646 h 774"/>
                <a:gd name="T24" fmla="*/ 2147483646 w 1005"/>
                <a:gd name="T25" fmla="*/ 2147483646 h 774"/>
                <a:gd name="T26" fmla="*/ 2147483646 w 1005"/>
                <a:gd name="T27" fmla="*/ 2147483646 h 774"/>
                <a:gd name="T28" fmla="*/ 2147483646 w 1005"/>
                <a:gd name="T29" fmla="*/ 2147483646 h 774"/>
                <a:gd name="T30" fmla="*/ 2147483646 w 1005"/>
                <a:gd name="T31" fmla="*/ 2147483646 h 774"/>
                <a:gd name="T32" fmla="*/ 2147483646 w 1005"/>
                <a:gd name="T33" fmla="*/ 2147483646 h 774"/>
                <a:gd name="T34" fmla="*/ 2147483646 w 1005"/>
                <a:gd name="T35" fmla="*/ 2147483646 h 774"/>
                <a:gd name="T36" fmla="*/ 2147483646 w 1005"/>
                <a:gd name="T37" fmla="*/ 2147483646 h 774"/>
                <a:gd name="T38" fmla="*/ 2147483646 w 1005"/>
                <a:gd name="T39" fmla="*/ 2147483646 h 774"/>
                <a:gd name="T40" fmla="*/ 2147483646 w 1005"/>
                <a:gd name="T41" fmla="*/ 2147483646 h 774"/>
                <a:gd name="T42" fmla="*/ 2147483646 w 1005"/>
                <a:gd name="T43" fmla="*/ 2147483646 h 774"/>
                <a:gd name="T44" fmla="*/ 2147483646 w 1005"/>
                <a:gd name="T45" fmla="*/ 2147483646 h 774"/>
                <a:gd name="T46" fmla="*/ 2147483646 w 1005"/>
                <a:gd name="T47" fmla="*/ 2147483646 h 774"/>
                <a:gd name="T48" fmla="*/ 2147483646 w 1005"/>
                <a:gd name="T49" fmla="*/ 2147483646 h 774"/>
                <a:gd name="T50" fmla="*/ 2147483646 w 1005"/>
                <a:gd name="T51" fmla="*/ 2147483646 h 774"/>
                <a:gd name="T52" fmla="*/ 2147483646 w 1005"/>
                <a:gd name="T53" fmla="*/ 2147483646 h 774"/>
                <a:gd name="T54" fmla="*/ 2147483646 w 1005"/>
                <a:gd name="T55" fmla="*/ 2147483646 h 774"/>
                <a:gd name="T56" fmla="*/ 2147483646 w 1005"/>
                <a:gd name="T57" fmla="*/ 2147483646 h 774"/>
                <a:gd name="T58" fmla="*/ 2147483646 w 1005"/>
                <a:gd name="T59" fmla="*/ 2147483646 h 774"/>
                <a:gd name="T60" fmla="*/ 2147483646 w 1005"/>
                <a:gd name="T61" fmla="*/ 2147483646 h 774"/>
                <a:gd name="T62" fmla="*/ 2147483646 w 1005"/>
                <a:gd name="T63" fmla="*/ 2147483646 h 774"/>
                <a:gd name="T64" fmla="*/ 2147483646 w 1005"/>
                <a:gd name="T65" fmla="*/ 2147483646 h 774"/>
                <a:gd name="T66" fmla="*/ 2147483646 w 1005"/>
                <a:gd name="T67" fmla="*/ 2147483646 h 774"/>
                <a:gd name="T68" fmla="*/ 2147483646 w 1005"/>
                <a:gd name="T69" fmla="*/ 2147483646 h 774"/>
                <a:gd name="T70" fmla="*/ 2147483646 w 1005"/>
                <a:gd name="T71" fmla="*/ 2147483646 h 774"/>
                <a:gd name="T72" fmla="*/ 2147483646 w 1005"/>
                <a:gd name="T73" fmla="*/ 2147483646 h 774"/>
                <a:gd name="T74" fmla="*/ 2147483646 w 1005"/>
                <a:gd name="T75" fmla="*/ 2147483646 h 774"/>
                <a:gd name="T76" fmla="*/ 2147483646 w 1005"/>
                <a:gd name="T77" fmla="*/ 2147483646 h 774"/>
                <a:gd name="T78" fmla="*/ 2147483646 w 1005"/>
                <a:gd name="T79" fmla="*/ 2147483646 h 774"/>
                <a:gd name="T80" fmla="*/ 2147483646 w 1005"/>
                <a:gd name="T81" fmla="*/ 2147483646 h 774"/>
                <a:gd name="T82" fmla="*/ 2147483646 w 1005"/>
                <a:gd name="T83" fmla="*/ 2147483646 h 774"/>
                <a:gd name="T84" fmla="*/ 2147483646 w 1005"/>
                <a:gd name="T85" fmla="*/ 2147483646 h 774"/>
                <a:gd name="T86" fmla="*/ 2147483646 w 1005"/>
                <a:gd name="T87" fmla="*/ 2147483646 h 774"/>
                <a:gd name="T88" fmla="*/ 2147483646 w 1005"/>
                <a:gd name="T89" fmla="*/ 2147483646 h 774"/>
                <a:gd name="T90" fmla="*/ 2147483646 w 1005"/>
                <a:gd name="T91" fmla="*/ 2147483646 h 774"/>
                <a:gd name="T92" fmla="*/ 2147483646 w 1005"/>
                <a:gd name="T93" fmla="*/ 2147483646 h 774"/>
                <a:gd name="T94" fmla="*/ 2147483646 w 1005"/>
                <a:gd name="T95" fmla="*/ 2147483646 h 774"/>
                <a:gd name="T96" fmla="*/ 2147483646 w 1005"/>
                <a:gd name="T97" fmla="*/ 2147483646 h 774"/>
                <a:gd name="T98" fmla="*/ 2147483646 w 1005"/>
                <a:gd name="T99" fmla="*/ 2147483646 h 774"/>
                <a:gd name="T100" fmla="*/ 2147483646 w 1005"/>
                <a:gd name="T101" fmla="*/ 2147483646 h 774"/>
                <a:gd name="T102" fmla="*/ 2147483646 w 1005"/>
                <a:gd name="T103" fmla="*/ 2147483646 h 774"/>
                <a:gd name="T104" fmla="*/ 2147483646 w 1005"/>
                <a:gd name="T105" fmla="*/ 2147483646 h 774"/>
                <a:gd name="T106" fmla="*/ 2147483646 w 1005"/>
                <a:gd name="T107" fmla="*/ 2147483646 h 774"/>
                <a:gd name="T108" fmla="*/ 2147483646 w 1005"/>
                <a:gd name="T109" fmla="*/ 2147483646 h 774"/>
                <a:gd name="T110" fmla="*/ 2147483646 w 1005"/>
                <a:gd name="T111" fmla="*/ 2147483646 h 774"/>
                <a:gd name="T112" fmla="*/ 2147483646 w 1005"/>
                <a:gd name="T113" fmla="*/ 2147483646 h 774"/>
                <a:gd name="T114" fmla="*/ 2147483646 w 1005"/>
                <a:gd name="T115" fmla="*/ 2147483646 h 774"/>
                <a:gd name="T116" fmla="*/ 2147483646 w 1005"/>
                <a:gd name="T117" fmla="*/ 2147483646 h 774"/>
                <a:gd name="T118" fmla="*/ 2147483646 w 1005"/>
                <a:gd name="T119" fmla="*/ 2147483646 h 774"/>
                <a:gd name="T120" fmla="*/ 2147483646 w 1005"/>
                <a:gd name="T121" fmla="*/ 2147483646 h 77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05" h="774">
                  <a:moveTo>
                    <a:pt x="198" y="678"/>
                  </a:moveTo>
                  <a:cubicBezTo>
                    <a:pt x="195" y="675"/>
                    <a:pt x="189" y="675"/>
                    <a:pt x="186" y="672"/>
                  </a:cubicBezTo>
                  <a:cubicBezTo>
                    <a:pt x="186" y="669"/>
                    <a:pt x="177" y="657"/>
                    <a:pt x="174" y="657"/>
                  </a:cubicBezTo>
                  <a:cubicBezTo>
                    <a:pt x="168" y="657"/>
                    <a:pt x="162" y="657"/>
                    <a:pt x="159" y="654"/>
                  </a:cubicBezTo>
                  <a:cubicBezTo>
                    <a:pt x="153" y="651"/>
                    <a:pt x="150" y="648"/>
                    <a:pt x="147" y="651"/>
                  </a:cubicBezTo>
                  <a:cubicBezTo>
                    <a:pt x="144" y="654"/>
                    <a:pt x="150" y="654"/>
                    <a:pt x="150" y="657"/>
                  </a:cubicBezTo>
                  <a:cubicBezTo>
                    <a:pt x="150" y="660"/>
                    <a:pt x="153" y="660"/>
                    <a:pt x="156" y="660"/>
                  </a:cubicBezTo>
                  <a:cubicBezTo>
                    <a:pt x="159" y="660"/>
                    <a:pt x="159" y="666"/>
                    <a:pt x="162" y="666"/>
                  </a:cubicBezTo>
                  <a:cubicBezTo>
                    <a:pt x="165" y="666"/>
                    <a:pt x="168" y="672"/>
                    <a:pt x="171" y="672"/>
                  </a:cubicBezTo>
                  <a:cubicBezTo>
                    <a:pt x="174" y="672"/>
                    <a:pt x="174" y="675"/>
                    <a:pt x="177" y="678"/>
                  </a:cubicBezTo>
                  <a:cubicBezTo>
                    <a:pt x="177" y="681"/>
                    <a:pt x="183" y="678"/>
                    <a:pt x="183" y="681"/>
                  </a:cubicBezTo>
                  <a:cubicBezTo>
                    <a:pt x="183" y="681"/>
                    <a:pt x="186" y="684"/>
                    <a:pt x="186" y="687"/>
                  </a:cubicBezTo>
                  <a:cubicBezTo>
                    <a:pt x="195" y="687"/>
                    <a:pt x="201" y="687"/>
                    <a:pt x="204" y="687"/>
                  </a:cubicBezTo>
                  <a:cubicBezTo>
                    <a:pt x="204" y="684"/>
                    <a:pt x="207" y="684"/>
                    <a:pt x="207" y="681"/>
                  </a:cubicBezTo>
                  <a:cubicBezTo>
                    <a:pt x="207" y="678"/>
                    <a:pt x="204" y="681"/>
                    <a:pt x="198" y="678"/>
                  </a:cubicBezTo>
                  <a:close/>
                  <a:moveTo>
                    <a:pt x="192" y="279"/>
                  </a:moveTo>
                  <a:cubicBezTo>
                    <a:pt x="201" y="282"/>
                    <a:pt x="201" y="297"/>
                    <a:pt x="207" y="297"/>
                  </a:cubicBezTo>
                  <a:cubicBezTo>
                    <a:pt x="210" y="297"/>
                    <a:pt x="207" y="294"/>
                    <a:pt x="213" y="294"/>
                  </a:cubicBezTo>
                  <a:cubicBezTo>
                    <a:pt x="222" y="294"/>
                    <a:pt x="219" y="291"/>
                    <a:pt x="225" y="291"/>
                  </a:cubicBezTo>
                  <a:cubicBezTo>
                    <a:pt x="231" y="291"/>
                    <a:pt x="237" y="288"/>
                    <a:pt x="237" y="282"/>
                  </a:cubicBezTo>
                  <a:cubicBezTo>
                    <a:pt x="237" y="276"/>
                    <a:pt x="240" y="273"/>
                    <a:pt x="246" y="270"/>
                  </a:cubicBezTo>
                  <a:cubicBezTo>
                    <a:pt x="252" y="270"/>
                    <a:pt x="246" y="261"/>
                    <a:pt x="255" y="261"/>
                  </a:cubicBezTo>
                  <a:cubicBezTo>
                    <a:pt x="264" y="258"/>
                    <a:pt x="288" y="249"/>
                    <a:pt x="291" y="246"/>
                  </a:cubicBezTo>
                  <a:cubicBezTo>
                    <a:pt x="297" y="243"/>
                    <a:pt x="288" y="237"/>
                    <a:pt x="279" y="231"/>
                  </a:cubicBezTo>
                  <a:cubicBezTo>
                    <a:pt x="270" y="228"/>
                    <a:pt x="261" y="225"/>
                    <a:pt x="255" y="231"/>
                  </a:cubicBezTo>
                  <a:cubicBezTo>
                    <a:pt x="249" y="234"/>
                    <a:pt x="252" y="225"/>
                    <a:pt x="249" y="228"/>
                  </a:cubicBezTo>
                  <a:cubicBezTo>
                    <a:pt x="243" y="231"/>
                    <a:pt x="228" y="222"/>
                    <a:pt x="225" y="222"/>
                  </a:cubicBezTo>
                  <a:cubicBezTo>
                    <a:pt x="222" y="219"/>
                    <a:pt x="195" y="225"/>
                    <a:pt x="189" y="225"/>
                  </a:cubicBezTo>
                  <a:cubicBezTo>
                    <a:pt x="183" y="225"/>
                    <a:pt x="189" y="234"/>
                    <a:pt x="195" y="237"/>
                  </a:cubicBezTo>
                  <a:cubicBezTo>
                    <a:pt x="198" y="240"/>
                    <a:pt x="183" y="252"/>
                    <a:pt x="186" y="255"/>
                  </a:cubicBezTo>
                  <a:cubicBezTo>
                    <a:pt x="189" y="255"/>
                    <a:pt x="183" y="264"/>
                    <a:pt x="177" y="270"/>
                  </a:cubicBezTo>
                  <a:cubicBezTo>
                    <a:pt x="171" y="279"/>
                    <a:pt x="183" y="279"/>
                    <a:pt x="192" y="279"/>
                  </a:cubicBezTo>
                  <a:close/>
                  <a:moveTo>
                    <a:pt x="441" y="321"/>
                  </a:moveTo>
                  <a:cubicBezTo>
                    <a:pt x="444" y="318"/>
                    <a:pt x="456" y="327"/>
                    <a:pt x="456" y="321"/>
                  </a:cubicBezTo>
                  <a:cubicBezTo>
                    <a:pt x="456" y="312"/>
                    <a:pt x="444" y="309"/>
                    <a:pt x="438" y="306"/>
                  </a:cubicBezTo>
                  <a:cubicBezTo>
                    <a:pt x="432" y="303"/>
                    <a:pt x="429" y="303"/>
                    <a:pt x="420" y="297"/>
                  </a:cubicBezTo>
                  <a:cubicBezTo>
                    <a:pt x="408" y="291"/>
                    <a:pt x="420" y="285"/>
                    <a:pt x="414" y="282"/>
                  </a:cubicBezTo>
                  <a:cubicBezTo>
                    <a:pt x="408" y="276"/>
                    <a:pt x="405" y="261"/>
                    <a:pt x="411" y="255"/>
                  </a:cubicBezTo>
                  <a:cubicBezTo>
                    <a:pt x="414" y="249"/>
                    <a:pt x="420" y="243"/>
                    <a:pt x="411" y="240"/>
                  </a:cubicBezTo>
                  <a:cubicBezTo>
                    <a:pt x="402" y="237"/>
                    <a:pt x="387" y="243"/>
                    <a:pt x="390" y="243"/>
                  </a:cubicBezTo>
                  <a:cubicBezTo>
                    <a:pt x="390" y="246"/>
                    <a:pt x="402" y="252"/>
                    <a:pt x="402" y="255"/>
                  </a:cubicBezTo>
                  <a:cubicBezTo>
                    <a:pt x="402" y="258"/>
                    <a:pt x="393" y="249"/>
                    <a:pt x="387" y="249"/>
                  </a:cubicBezTo>
                  <a:cubicBezTo>
                    <a:pt x="384" y="252"/>
                    <a:pt x="378" y="246"/>
                    <a:pt x="375" y="249"/>
                  </a:cubicBezTo>
                  <a:cubicBezTo>
                    <a:pt x="372" y="255"/>
                    <a:pt x="381" y="273"/>
                    <a:pt x="384" y="279"/>
                  </a:cubicBezTo>
                  <a:cubicBezTo>
                    <a:pt x="387" y="282"/>
                    <a:pt x="381" y="282"/>
                    <a:pt x="375" y="285"/>
                  </a:cubicBezTo>
                  <a:cubicBezTo>
                    <a:pt x="372" y="285"/>
                    <a:pt x="372" y="270"/>
                    <a:pt x="369" y="264"/>
                  </a:cubicBezTo>
                  <a:cubicBezTo>
                    <a:pt x="363" y="258"/>
                    <a:pt x="348" y="252"/>
                    <a:pt x="348" y="255"/>
                  </a:cubicBezTo>
                  <a:cubicBezTo>
                    <a:pt x="345" y="261"/>
                    <a:pt x="357" y="261"/>
                    <a:pt x="354" y="267"/>
                  </a:cubicBezTo>
                  <a:cubicBezTo>
                    <a:pt x="354" y="270"/>
                    <a:pt x="348" y="261"/>
                    <a:pt x="342" y="267"/>
                  </a:cubicBezTo>
                  <a:cubicBezTo>
                    <a:pt x="336" y="270"/>
                    <a:pt x="339" y="267"/>
                    <a:pt x="339" y="264"/>
                  </a:cubicBezTo>
                  <a:cubicBezTo>
                    <a:pt x="339" y="258"/>
                    <a:pt x="330" y="255"/>
                    <a:pt x="321" y="255"/>
                  </a:cubicBezTo>
                  <a:cubicBezTo>
                    <a:pt x="312" y="255"/>
                    <a:pt x="315" y="264"/>
                    <a:pt x="312" y="267"/>
                  </a:cubicBezTo>
                  <a:cubicBezTo>
                    <a:pt x="309" y="267"/>
                    <a:pt x="294" y="264"/>
                    <a:pt x="306" y="261"/>
                  </a:cubicBezTo>
                  <a:cubicBezTo>
                    <a:pt x="315" y="261"/>
                    <a:pt x="309" y="255"/>
                    <a:pt x="306" y="249"/>
                  </a:cubicBezTo>
                  <a:cubicBezTo>
                    <a:pt x="303" y="243"/>
                    <a:pt x="294" y="249"/>
                    <a:pt x="279" y="255"/>
                  </a:cubicBezTo>
                  <a:cubicBezTo>
                    <a:pt x="264" y="261"/>
                    <a:pt x="255" y="267"/>
                    <a:pt x="258" y="267"/>
                  </a:cubicBezTo>
                  <a:cubicBezTo>
                    <a:pt x="261" y="267"/>
                    <a:pt x="261" y="270"/>
                    <a:pt x="255" y="276"/>
                  </a:cubicBezTo>
                  <a:cubicBezTo>
                    <a:pt x="249" y="282"/>
                    <a:pt x="255" y="285"/>
                    <a:pt x="261" y="285"/>
                  </a:cubicBezTo>
                  <a:cubicBezTo>
                    <a:pt x="264" y="285"/>
                    <a:pt x="261" y="288"/>
                    <a:pt x="264" y="291"/>
                  </a:cubicBezTo>
                  <a:cubicBezTo>
                    <a:pt x="267" y="291"/>
                    <a:pt x="285" y="285"/>
                    <a:pt x="291" y="288"/>
                  </a:cubicBezTo>
                  <a:cubicBezTo>
                    <a:pt x="297" y="291"/>
                    <a:pt x="261" y="294"/>
                    <a:pt x="261" y="300"/>
                  </a:cubicBezTo>
                  <a:cubicBezTo>
                    <a:pt x="261" y="306"/>
                    <a:pt x="279" y="309"/>
                    <a:pt x="294" y="306"/>
                  </a:cubicBezTo>
                  <a:cubicBezTo>
                    <a:pt x="309" y="303"/>
                    <a:pt x="333" y="309"/>
                    <a:pt x="333" y="312"/>
                  </a:cubicBezTo>
                  <a:cubicBezTo>
                    <a:pt x="333" y="315"/>
                    <a:pt x="315" y="315"/>
                    <a:pt x="303" y="312"/>
                  </a:cubicBezTo>
                  <a:cubicBezTo>
                    <a:pt x="291" y="312"/>
                    <a:pt x="270" y="318"/>
                    <a:pt x="270" y="321"/>
                  </a:cubicBezTo>
                  <a:cubicBezTo>
                    <a:pt x="273" y="324"/>
                    <a:pt x="273" y="324"/>
                    <a:pt x="285" y="330"/>
                  </a:cubicBezTo>
                  <a:cubicBezTo>
                    <a:pt x="300" y="336"/>
                    <a:pt x="312" y="327"/>
                    <a:pt x="312" y="336"/>
                  </a:cubicBezTo>
                  <a:cubicBezTo>
                    <a:pt x="312" y="345"/>
                    <a:pt x="318" y="348"/>
                    <a:pt x="336" y="348"/>
                  </a:cubicBezTo>
                  <a:cubicBezTo>
                    <a:pt x="354" y="348"/>
                    <a:pt x="363" y="339"/>
                    <a:pt x="372" y="339"/>
                  </a:cubicBezTo>
                  <a:cubicBezTo>
                    <a:pt x="378" y="342"/>
                    <a:pt x="384" y="339"/>
                    <a:pt x="387" y="333"/>
                  </a:cubicBezTo>
                  <a:cubicBezTo>
                    <a:pt x="390" y="327"/>
                    <a:pt x="396" y="330"/>
                    <a:pt x="396" y="333"/>
                  </a:cubicBezTo>
                  <a:cubicBezTo>
                    <a:pt x="396" y="336"/>
                    <a:pt x="408" y="336"/>
                    <a:pt x="411" y="339"/>
                  </a:cubicBezTo>
                  <a:cubicBezTo>
                    <a:pt x="417" y="345"/>
                    <a:pt x="438" y="342"/>
                    <a:pt x="447" y="339"/>
                  </a:cubicBezTo>
                  <a:cubicBezTo>
                    <a:pt x="453" y="336"/>
                    <a:pt x="441" y="324"/>
                    <a:pt x="438" y="330"/>
                  </a:cubicBezTo>
                  <a:cubicBezTo>
                    <a:pt x="435" y="333"/>
                    <a:pt x="432" y="330"/>
                    <a:pt x="429" y="330"/>
                  </a:cubicBezTo>
                  <a:cubicBezTo>
                    <a:pt x="429" y="327"/>
                    <a:pt x="438" y="324"/>
                    <a:pt x="441" y="321"/>
                  </a:cubicBezTo>
                  <a:close/>
                  <a:moveTo>
                    <a:pt x="252" y="198"/>
                  </a:moveTo>
                  <a:cubicBezTo>
                    <a:pt x="261" y="198"/>
                    <a:pt x="270" y="192"/>
                    <a:pt x="267" y="186"/>
                  </a:cubicBezTo>
                  <a:cubicBezTo>
                    <a:pt x="267" y="183"/>
                    <a:pt x="246" y="198"/>
                    <a:pt x="252" y="198"/>
                  </a:cubicBezTo>
                  <a:close/>
                  <a:moveTo>
                    <a:pt x="210" y="183"/>
                  </a:moveTo>
                  <a:cubicBezTo>
                    <a:pt x="213" y="186"/>
                    <a:pt x="210" y="192"/>
                    <a:pt x="213" y="192"/>
                  </a:cubicBezTo>
                  <a:cubicBezTo>
                    <a:pt x="216" y="189"/>
                    <a:pt x="219" y="189"/>
                    <a:pt x="222" y="189"/>
                  </a:cubicBezTo>
                  <a:cubicBezTo>
                    <a:pt x="228" y="192"/>
                    <a:pt x="228" y="186"/>
                    <a:pt x="231" y="183"/>
                  </a:cubicBezTo>
                  <a:cubicBezTo>
                    <a:pt x="234" y="180"/>
                    <a:pt x="231" y="192"/>
                    <a:pt x="237" y="192"/>
                  </a:cubicBezTo>
                  <a:cubicBezTo>
                    <a:pt x="243" y="192"/>
                    <a:pt x="243" y="180"/>
                    <a:pt x="249" y="183"/>
                  </a:cubicBezTo>
                  <a:cubicBezTo>
                    <a:pt x="252" y="189"/>
                    <a:pt x="255" y="183"/>
                    <a:pt x="255" y="180"/>
                  </a:cubicBezTo>
                  <a:cubicBezTo>
                    <a:pt x="255" y="177"/>
                    <a:pt x="255" y="171"/>
                    <a:pt x="261" y="168"/>
                  </a:cubicBezTo>
                  <a:cubicBezTo>
                    <a:pt x="267" y="168"/>
                    <a:pt x="264" y="174"/>
                    <a:pt x="264" y="180"/>
                  </a:cubicBezTo>
                  <a:cubicBezTo>
                    <a:pt x="270" y="186"/>
                    <a:pt x="276" y="180"/>
                    <a:pt x="276" y="177"/>
                  </a:cubicBezTo>
                  <a:cubicBezTo>
                    <a:pt x="276" y="174"/>
                    <a:pt x="285" y="174"/>
                    <a:pt x="285" y="171"/>
                  </a:cubicBezTo>
                  <a:cubicBezTo>
                    <a:pt x="285" y="168"/>
                    <a:pt x="288" y="168"/>
                    <a:pt x="285" y="162"/>
                  </a:cubicBezTo>
                  <a:cubicBezTo>
                    <a:pt x="282" y="159"/>
                    <a:pt x="288" y="159"/>
                    <a:pt x="291" y="156"/>
                  </a:cubicBezTo>
                  <a:cubicBezTo>
                    <a:pt x="294" y="153"/>
                    <a:pt x="288" y="156"/>
                    <a:pt x="282" y="153"/>
                  </a:cubicBezTo>
                  <a:cubicBezTo>
                    <a:pt x="279" y="147"/>
                    <a:pt x="276" y="153"/>
                    <a:pt x="276" y="156"/>
                  </a:cubicBezTo>
                  <a:cubicBezTo>
                    <a:pt x="276" y="159"/>
                    <a:pt x="267" y="156"/>
                    <a:pt x="261" y="156"/>
                  </a:cubicBezTo>
                  <a:cubicBezTo>
                    <a:pt x="255" y="153"/>
                    <a:pt x="249" y="162"/>
                    <a:pt x="240" y="165"/>
                  </a:cubicBezTo>
                  <a:cubicBezTo>
                    <a:pt x="231" y="171"/>
                    <a:pt x="231" y="177"/>
                    <a:pt x="225" y="177"/>
                  </a:cubicBezTo>
                  <a:cubicBezTo>
                    <a:pt x="216" y="177"/>
                    <a:pt x="207" y="183"/>
                    <a:pt x="210" y="183"/>
                  </a:cubicBezTo>
                  <a:close/>
                  <a:moveTo>
                    <a:pt x="288" y="183"/>
                  </a:moveTo>
                  <a:cubicBezTo>
                    <a:pt x="279" y="183"/>
                    <a:pt x="282" y="189"/>
                    <a:pt x="288" y="189"/>
                  </a:cubicBezTo>
                  <a:cubicBezTo>
                    <a:pt x="297" y="189"/>
                    <a:pt x="300" y="192"/>
                    <a:pt x="288" y="192"/>
                  </a:cubicBezTo>
                  <a:cubicBezTo>
                    <a:pt x="276" y="192"/>
                    <a:pt x="270" y="201"/>
                    <a:pt x="279" y="198"/>
                  </a:cubicBezTo>
                  <a:cubicBezTo>
                    <a:pt x="288" y="198"/>
                    <a:pt x="297" y="198"/>
                    <a:pt x="291" y="198"/>
                  </a:cubicBezTo>
                  <a:cubicBezTo>
                    <a:pt x="285" y="201"/>
                    <a:pt x="270" y="201"/>
                    <a:pt x="270" y="204"/>
                  </a:cubicBezTo>
                  <a:cubicBezTo>
                    <a:pt x="273" y="207"/>
                    <a:pt x="279" y="207"/>
                    <a:pt x="285" y="210"/>
                  </a:cubicBezTo>
                  <a:cubicBezTo>
                    <a:pt x="291" y="213"/>
                    <a:pt x="297" y="213"/>
                    <a:pt x="300" y="207"/>
                  </a:cubicBezTo>
                  <a:cubicBezTo>
                    <a:pt x="306" y="201"/>
                    <a:pt x="312" y="198"/>
                    <a:pt x="309" y="204"/>
                  </a:cubicBezTo>
                  <a:cubicBezTo>
                    <a:pt x="306" y="213"/>
                    <a:pt x="318" y="207"/>
                    <a:pt x="330" y="207"/>
                  </a:cubicBezTo>
                  <a:cubicBezTo>
                    <a:pt x="345" y="204"/>
                    <a:pt x="330" y="213"/>
                    <a:pt x="315" y="216"/>
                  </a:cubicBezTo>
                  <a:cubicBezTo>
                    <a:pt x="300" y="216"/>
                    <a:pt x="303" y="222"/>
                    <a:pt x="315" y="225"/>
                  </a:cubicBezTo>
                  <a:cubicBezTo>
                    <a:pt x="324" y="228"/>
                    <a:pt x="348" y="219"/>
                    <a:pt x="354" y="213"/>
                  </a:cubicBezTo>
                  <a:cubicBezTo>
                    <a:pt x="360" y="207"/>
                    <a:pt x="366" y="216"/>
                    <a:pt x="369" y="213"/>
                  </a:cubicBezTo>
                  <a:cubicBezTo>
                    <a:pt x="375" y="207"/>
                    <a:pt x="387" y="213"/>
                    <a:pt x="396" y="210"/>
                  </a:cubicBezTo>
                  <a:cubicBezTo>
                    <a:pt x="405" y="207"/>
                    <a:pt x="408" y="189"/>
                    <a:pt x="399" y="186"/>
                  </a:cubicBezTo>
                  <a:cubicBezTo>
                    <a:pt x="393" y="183"/>
                    <a:pt x="393" y="192"/>
                    <a:pt x="387" y="192"/>
                  </a:cubicBezTo>
                  <a:cubicBezTo>
                    <a:pt x="381" y="192"/>
                    <a:pt x="378" y="186"/>
                    <a:pt x="375" y="180"/>
                  </a:cubicBezTo>
                  <a:cubicBezTo>
                    <a:pt x="369" y="177"/>
                    <a:pt x="372" y="168"/>
                    <a:pt x="366" y="168"/>
                  </a:cubicBezTo>
                  <a:cubicBezTo>
                    <a:pt x="360" y="171"/>
                    <a:pt x="345" y="180"/>
                    <a:pt x="354" y="183"/>
                  </a:cubicBezTo>
                  <a:cubicBezTo>
                    <a:pt x="363" y="183"/>
                    <a:pt x="360" y="186"/>
                    <a:pt x="354" y="189"/>
                  </a:cubicBezTo>
                  <a:cubicBezTo>
                    <a:pt x="351" y="192"/>
                    <a:pt x="366" y="195"/>
                    <a:pt x="363" y="198"/>
                  </a:cubicBezTo>
                  <a:cubicBezTo>
                    <a:pt x="363" y="201"/>
                    <a:pt x="339" y="198"/>
                    <a:pt x="339" y="192"/>
                  </a:cubicBezTo>
                  <a:cubicBezTo>
                    <a:pt x="336" y="189"/>
                    <a:pt x="318" y="180"/>
                    <a:pt x="312" y="180"/>
                  </a:cubicBezTo>
                  <a:cubicBezTo>
                    <a:pt x="303" y="183"/>
                    <a:pt x="306" y="174"/>
                    <a:pt x="300" y="174"/>
                  </a:cubicBezTo>
                  <a:cubicBezTo>
                    <a:pt x="291" y="174"/>
                    <a:pt x="294" y="180"/>
                    <a:pt x="288" y="183"/>
                  </a:cubicBezTo>
                  <a:close/>
                  <a:moveTo>
                    <a:pt x="312" y="147"/>
                  </a:moveTo>
                  <a:cubicBezTo>
                    <a:pt x="315" y="141"/>
                    <a:pt x="297" y="141"/>
                    <a:pt x="297" y="144"/>
                  </a:cubicBezTo>
                  <a:cubicBezTo>
                    <a:pt x="303" y="147"/>
                    <a:pt x="312" y="153"/>
                    <a:pt x="312" y="147"/>
                  </a:cubicBezTo>
                  <a:close/>
                  <a:moveTo>
                    <a:pt x="354" y="144"/>
                  </a:moveTo>
                  <a:cubicBezTo>
                    <a:pt x="360" y="141"/>
                    <a:pt x="357" y="138"/>
                    <a:pt x="348" y="138"/>
                  </a:cubicBezTo>
                  <a:cubicBezTo>
                    <a:pt x="336" y="141"/>
                    <a:pt x="318" y="141"/>
                    <a:pt x="318" y="147"/>
                  </a:cubicBezTo>
                  <a:cubicBezTo>
                    <a:pt x="318" y="153"/>
                    <a:pt x="324" y="156"/>
                    <a:pt x="333" y="159"/>
                  </a:cubicBezTo>
                  <a:cubicBezTo>
                    <a:pt x="345" y="159"/>
                    <a:pt x="357" y="147"/>
                    <a:pt x="351" y="147"/>
                  </a:cubicBezTo>
                  <a:cubicBezTo>
                    <a:pt x="345" y="147"/>
                    <a:pt x="348" y="144"/>
                    <a:pt x="354" y="144"/>
                  </a:cubicBezTo>
                  <a:close/>
                  <a:moveTo>
                    <a:pt x="330" y="135"/>
                  </a:moveTo>
                  <a:cubicBezTo>
                    <a:pt x="336" y="135"/>
                    <a:pt x="339" y="129"/>
                    <a:pt x="345" y="132"/>
                  </a:cubicBezTo>
                  <a:cubicBezTo>
                    <a:pt x="348" y="135"/>
                    <a:pt x="363" y="138"/>
                    <a:pt x="363" y="129"/>
                  </a:cubicBezTo>
                  <a:cubicBezTo>
                    <a:pt x="363" y="123"/>
                    <a:pt x="342" y="120"/>
                    <a:pt x="339" y="123"/>
                  </a:cubicBezTo>
                  <a:cubicBezTo>
                    <a:pt x="333" y="126"/>
                    <a:pt x="309" y="129"/>
                    <a:pt x="318" y="132"/>
                  </a:cubicBezTo>
                  <a:cubicBezTo>
                    <a:pt x="321" y="135"/>
                    <a:pt x="324" y="132"/>
                    <a:pt x="330" y="135"/>
                  </a:cubicBezTo>
                  <a:close/>
                  <a:moveTo>
                    <a:pt x="414" y="117"/>
                  </a:moveTo>
                  <a:cubicBezTo>
                    <a:pt x="420" y="114"/>
                    <a:pt x="432" y="120"/>
                    <a:pt x="429" y="126"/>
                  </a:cubicBezTo>
                  <a:cubicBezTo>
                    <a:pt x="426" y="129"/>
                    <a:pt x="411" y="123"/>
                    <a:pt x="411" y="129"/>
                  </a:cubicBezTo>
                  <a:cubicBezTo>
                    <a:pt x="411" y="129"/>
                    <a:pt x="414" y="135"/>
                    <a:pt x="426" y="132"/>
                  </a:cubicBezTo>
                  <a:cubicBezTo>
                    <a:pt x="438" y="129"/>
                    <a:pt x="447" y="132"/>
                    <a:pt x="456" y="138"/>
                  </a:cubicBezTo>
                  <a:cubicBezTo>
                    <a:pt x="462" y="144"/>
                    <a:pt x="471" y="147"/>
                    <a:pt x="477" y="141"/>
                  </a:cubicBezTo>
                  <a:cubicBezTo>
                    <a:pt x="483" y="135"/>
                    <a:pt x="468" y="132"/>
                    <a:pt x="471" y="129"/>
                  </a:cubicBezTo>
                  <a:cubicBezTo>
                    <a:pt x="474" y="123"/>
                    <a:pt x="465" y="120"/>
                    <a:pt x="459" y="120"/>
                  </a:cubicBezTo>
                  <a:cubicBezTo>
                    <a:pt x="453" y="120"/>
                    <a:pt x="450" y="111"/>
                    <a:pt x="447" y="111"/>
                  </a:cubicBezTo>
                  <a:cubicBezTo>
                    <a:pt x="441" y="114"/>
                    <a:pt x="438" y="117"/>
                    <a:pt x="438" y="111"/>
                  </a:cubicBezTo>
                  <a:cubicBezTo>
                    <a:pt x="438" y="105"/>
                    <a:pt x="414" y="105"/>
                    <a:pt x="405" y="105"/>
                  </a:cubicBezTo>
                  <a:cubicBezTo>
                    <a:pt x="399" y="108"/>
                    <a:pt x="408" y="123"/>
                    <a:pt x="414" y="117"/>
                  </a:cubicBezTo>
                  <a:close/>
                  <a:moveTo>
                    <a:pt x="417" y="159"/>
                  </a:moveTo>
                  <a:cubicBezTo>
                    <a:pt x="420" y="156"/>
                    <a:pt x="402" y="138"/>
                    <a:pt x="399" y="147"/>
                  </a:cubicBezTo>
                  <a:cubicBezTo>
                    <a:pt x="399" y="153"/>
                    <a:pt x="414" y="165"/>
                    <a:pt x="417" y="159"/>
                  </a:cubicBezTo>
                  <a:close/>
                  <a:moveTo>
                    <a:pt x="483" y="96"/>
                  </a:moveTo>
                  <a:cubicBezTo>
                    <a:pt x="486" y="90"/>
                    <a:pt x="462" y="84"/>
                    <a:pt x="468" y="90"/>
                  </a:cubicBezTo>
                  <a:cubicBezTo>
                    <a:pt x="471" y="93"/>
                    <a:pt x="480" y="102"/>
                    <a:pt x="483" y="96"/>
                  </a:cubicBezTo>
                  <a:close/>
                  <a:moveTo>
                    <a:pt x="426" y="207"/>
                  </a:moveTo>
                  <a:cubicBezTo>
                    <a:pt x="429" y="204"/>
                    <a:pt x="417" y="195"/>
                    <a:pt x="414" y="204"/>
                  </a:cubicBezTo>
                  <a:cubicBezTo>
                    <a:pt x="411" y="210"/>
                    <a:pt x="423" y="213"/>
                    <a:pt x="426" y="207"/>
                  </a:cubicBezTo>
                  <a:close/>
                  <a:moveTo>
                    <a:pt x="483" y="174"/>
                  </a:moveTo>
                  <a:cubicBezTo>
                    <a:pt x="483" y="177"/>
                    <a:pt x="471" y="171"/>
                    <a:pt x="462" y="168"/>
                  </a:cubicBezTo>
                  <a:cubicBezTo>
                    <a:pt x="453" y="165"/>
                    <a:pt x="459" y="177"/>
                    <a:pt x="465" y="183"/>
                  </a:cubicBezTo>
                  <a:cubicBezTo>
                    <a:pt x="471" y="189"/>
                    <a:pt x="462" y="186"/>
                    <a:pt x="453" y="177"/>
                  </a:cubicBezTo>
                  <a:cubicBezTo>
                    <a:pt x="441" y="171"/>
                    <a:pt x="444" y="183"/>
                    <a:pt x="447" y="186"/>
                  </a:cubicBezTo>
                  <a:cubicBezTo>
                    <a:pt x="453" y="189"/>
                    <a:pt x="447" y="195"/>
                    <a:pt x="441" y="186"/>
                  </a:cubicBezTo>
                  <a:cubicBezTo>
                    <a:pt x="435" y="180"/>
                    <a:pt x="432" y="171"/>
                    <a:pt x="423" y="171"/>
                  </a:cubicBezTo>
                  <a:cubicBezTo>
                    <a:pt x="414" y="168"/>
                    <a:pt x="417" y="180"/>
                    <a:pt x="420" y="183"/>
                  </a:cubicBezTo>
                  <a:cubicBezTo>
                    <a:pt x="426" y="189"/>
                    <a:pt x="432" y="192"/>
                    <a:pt x="438" y="195"/>
                  </a:cubicBezTo>
                  <a:cubicBezTo>
                    <a:pt x="447" y="201"/>
                    <a:pt x="459" y="195"/>
                    <a:pt x="465" y="195"/>
                  </a:cubicBezTo>
                  <a:cubicBezTo>
                    <a:pt x="471" y="198"/>
                    <a:pt x="459" y="204"/>
                    <a:pt x="462" y="210"/>
                  </a:cubicBezTo>
                  <a:cubicBezTo>
                    <a:pt x="468" y="216"/>
                    <a:pt x="477" y="210"/>
                    <a:pt x="486" y="210"/>
                  </a:cubicBezTo>
                  <a:cubicBezTo>
                    <a:pt x="495" y="210"/>
                    <a:pt x="492" y="204"/>
                    <a:pt x="495" y="201"/>
                  </a:cubicBezTo>
                  <a:cubicBezTo>
                    <a:pt x="501" y="198"/>
                    <a:pt x="492" y="198"/>
                    <a:pt x="495" y="189"/>
                  </a:cubicBezTo>
                  <a:cubicBezTo>
                    <a:pt x="498" y="183"/>
                    <a:pt x="483" y="168"/>
                    <a:pt x="483" y="174"/>
                  </a:cubicBezTo>
                  <a:close/>
                  <a:moveTo>
                    <a:pt x="504" y="144"/>
                  </a:moveTo>
                  <a:cubicBezTo>
                    <a:pt x="510" y="144"/>
                    <a:pt x="516" y="144"/>
                    <a:pt x="522" y="141"/>
                  </a:cubicBezTo>
                  <a:cubicBezTo>
                    <a:pt x="531" y="138"/>
                    <a:pt x="519" y="138"/>
                    <a:pt x="525" y="132"/>
                  </a:cubicBezTo>
                  <a:cubicBezTo>
                    <a:pt x="528" y="126"/>
                    <a:pt x="513" y="126"/>
                    <a:pt x="513" y="126"/>
                  </a:cubicBezTo>
                  <a:cubicBezTo>
                    <a:pt x="510" y="129"/>
                    <a:pt x="492" y="114"/>
                    <a:pt x="489" y="120"/>
                  </a:cubicBezTo>
                  <a:cubicBezTo>
                    <a:pt x="486" y="123"/>
                    <a:pt x="495" y="144"/>
                    <a:pt x="504" y="144"/>
                  </a:cubicBezTo>
                  <a:close/>
                  <a:moveTo>
                    <a:pt x="543" y="147"/>
                  </a:moveTo>
                  <a:cubicBezTo>
                    <a:pt x="543" y="144"/>
                    <a:pt x="504" y="147"/>
                    <a:pt x="510" y="153"/>
                  </a:cubicBezTo>
                  <a:cubicBezTo>
                    <a:pt x="522" y="159"/>
                    <a:pt x="546" y="150"/>
                    <a:pt x="543" y="147"/>
                  </a:cubicBezTo>
                  <a:close/>
                  <a:moveTo>
                    <a:pt x="537" y="219"/>
                  </a:moveTo>
                  <a:cubicBezTo>
                    <a:pt x="546" y="219"/>
                    <a:pt x="543" y="207"/>
                    <a:pt x="534" y="201"/>
                  </a:cubicBezTo>
                  <a:cubicBezTo>
                    <a:pt x="522" y="192"/>
                    <a:pt x="501" y="207"/>
                    <a:pt x="504" y="210"/>
                  </a:cubicBezTo>
                  <a:cubicBezTo>
                    <a:pt x="510" y="216"/>
                    <a:pt x="528" y="219"/>
                    <a:pt x="537" y="219"/>
                  </a:cubicBezTo>
                  <a:close/>
                  <a:moveTo>
                    <a:pt x="474" y="288"/>
                  </a:moveTo>
                  <a:cubicBezTo>
                    <a:pt x="486" y="297"/>
                    <a:pt x="483" y="282"/>
                    <a:pt x="495" y="285"/>
                  </a:cubicBezTo>
                  <a:cubicBezTo>
                    <a:pt x="507" y="285"/>
                    <a:pt x="507" y="264"/>
                    <a:pt x="510" y="255"/>
                  </a:cubicBezTo>
                  <a:cubicBezTo>
                    <a:pt x="510" y="249"/>
                    <a:pt x="498" y="249"/>
                    <a:pt x="501" y="255"/>
                  </a:cubicBezTo>
                  <a:cubicBezTo>
                    <a:pt x="504" y="261"/>
                    <a:pt x="501" y="267"/>
                    <a:pt x="501" y="258"/>
                  </a:cubicBezTo>
                  <a:cubicBezTo>
                    <a:pt x="501" y="252"/>
                    <a:pt x="489" y="258"/>
                    <a:pt x="486" y="255"/>
                  </a:cubicBezTo>
                  <a:cubicBezTo>
                    <a:pt x="483" y="249"/>
                    <a:pt x="498" y="249"/>
                    <a:pt x="501" y="243"/>
                  </a:cubicBezTo>
                  <a:cubicBezTo>
                    <a:pt x="504" y="234"/>
                    <a:pt x="489" y="237"/>
                    <a:pt x="492" y="231"/>
                  </a:cubicBezTo>
                  <a:cubicBezTo>
                    <a:pt x="498" y="225"/>
                    <a:pt x="471" y="231"/>
                    <a:pt x="480" y="234"/>
                  </a:cubicBezTo>
                  <a:cubicBezTo>
                    <a:pt x="486" y="237"/>
                    <a:pt x="480" y="243"/>
                    <a:pt x="471" y="237"/>
                  </a:cubicBezTo>
                  <a:cubicBezTo>
                    <a:pt x="465" y="231"/>
                    <a:pt x="447" y="240"/>
                    <a:pt x="453" y="246"/>
                  </a:cubicBezTo>
                  <a:cubicBezTo>
                    <a:pt x="459" y="249"/>
                    <a:pt x="474" y="243"/>
                    <a:pt x="465" y="255"/>
                  </a:cubicBezTo>
                  <a:cubicBezTo>
                    <a:pt x="456" y="270"/>
                    <a:pt x="453" y="252"/>
                    <a:pt x="444" y="255"/>
                  </a:cubicBezTo>
                  <a:cubicBezTo>
                    <a:pt x="435" y="255"/>
                    <a:pt x="438" y="267"/>
                    <a:pt x="450" y="270"/>
                  </a:cubicBezTo>
                  <a:cubicBezTo>
                    <a:pt x="465" y="273"/>
                    <a:pt x="462" y="282"/>
                    <a:pt x="474" y="288"/>
                  </a:cubicBezTo>
                  <a:close/>
                  <a:moveTo>
                    <a:pt x="555" y="210"/>
                  </a:moveTo>
                  <a:cubicBezTo>
                    <a:pt x="558" y="219"/>
                    <a:pt x="564" y="213"/>
                    <a:pt x="570" y="216"/>
                  </a:cubicBezTo>
                  <a:cubicBezTo>
                    <a:pt x="573" y="219"/>
                    <a:pt x="582" y="222"/>
                    <a:pt x="588" y="219"/>
                  </a:cubicBezTo>
                  <a:cubicBezTo>
                    <a:pt x="591" y="216"/>
                    <a:pt x="594" y="213"/>
                    <a:pt x="594" y="216"/>
                  </a:cubicBezTo>
                  <a:cubicBezTo>
                    <a:pt x="597" y="222"/>
                    <a:pt x="609" y="222"/>
                    <a:pt x="633" y="222"/>
                  </a:cubicBezTo>
                  <a:cubicBezTo>
                    <a:pt x="657" y="222"/>
                    <a:pt x="651" y="213"/>
                    <a:pt x="657" y="216"/>
                  </a:cubicBezTo>
                  <a:cubicBezTo>
                    <a:pt x="666" y="219"/>
                    <a:pt x="681" y="219"/>
                    <a:pt x="687" y="219"/>
                  </a:cubicBezTo>
                  <a:cubicBezTo>
                    <a:pt x="696" y="216"/>
                    <a:pt x="699" y="207"/>
                    <a:pt x="699" y="201"/>
                  </a:cubicBezTo>
                  <a:cubicBezTo>
                    <a:pt x="696" y="195"/>
                    <a:pt x="645" y="192"/>
                    <a:pt x="633" y="195"/>
                  </a:cubicBezTo>
                  <a:cubicBezTo>
                    <a:pt x="624" y="201"/>
                    <a:pt x="609" y="195"/>
                    <a:pt x="603" y="198"/>
                  </a:cubicBezTo>
                  <a:cubicBezTo>
                    <a:pt x="594" y="201"/>
                    <a:pt x="597" y="192"/>
                    <a:pt x="585" y="192"/>
                  </a:cubicBezTo>
                  <a:cubicBezTo>
                    <a:pt x="570" y="192"/>
                    <a:pt x="585" y="186"/>
                    <a:pt x="588" y="183"/>
                  </a:cubicBezTo>
                  <a:cubicBezTo>
                    <a:pt x="591" y="180"/>
                    <a:pt x="567" y="171"/>
                    <a:pt x="558" y="174"/>
                  </a:cubicBezTo>
                  <a:cubicBezTo>
                    <a:pt x="549" y="174"/>
                    <a:pt x="543" y="171"/>
                    <a:pt x="534" y="165"/>
                  </a:cubicBezTo>
                  <a:cubicBezTo>
                    <a:pt x="525" y="162"/>
                    <a:pt x="501" y="162"/>
                    <a:pt x="504" y="171"/>
                  </a:cubicBezTo>
                  <a:cubicBezTo>
                    <a:pt x="507" y="174"/>
                    <a:pt x="537" y="186"/>
                    <a:pt x="540" y="180"/>
                  </a:cubicBezTo>
                  <a:cubicBezTo>
                    <a:pt x="543" y="174"/>
                    <a:pt x="552" y="186"/>
                    <a:pt x="555" y="192"/>
                  </a:cubicBezTo>
                  <a:cubicBezTo>
                    <a:pt x="561" y="198"/>
                    <a:pt x="552" y="198"/>
                    <a:pt x="555" y="210"/>
                  </a:cubicBezTo>
                  <a:close/>
                  <a:moveTo>
                    <a:pt x="582" y="150"/>
                  </a:moveTo>
                  <a:cubicBezTo>
                    <a:pt x="573" y="147"/>
                    <a:pt x="561" y="156"/>
                    <a:pt x="570" y="159"/>
                  </a:cubicBezTo>
                  <a:cubicBezTo>
                    <a:pt x="579" y="162"/>
                    <a:pt x="591" y="156"/>
                    <a:pt x="582" y="150"/>
                  </a:cubicBezTo>
                  <a:close/>
                  <a:moveTo>
                    <a:pt x="510" y="93"/>
                  </a:moveTo>
                  <a:cubicBezTo>
                    <a:pt x="516" y="99"/>
                    <a:pt x="513" y="102"/>
                    <a:pt x="519" y="105"/>
                  </a:cubicBezTo>
                  <a:cubicBezTo>
                    <a:pt x="528" y="111"/>
                    <a:pt x="552" y="102"/>
                    <a:pt x="552" y="108"/>
                  </a:cubicBezTo>
                  <a:cubicBezTo>
                    <a:pt x="555" y="114"/>
                    <a:pt x="531" y="114"/>
                    <a:pt x="534" y="117"/>
                  </a:cubicBezTo>
                  <a:cubicBezTo>
                    <a:pt x="537" y="120"/>
                    <a:pt x="552" y="126"/>
                    <a:pt x="549" y="129"/>
                  </a:cubicBezTo>
                  <a:cubicBezTo>
                    <a:pt x="546" y="132"/>
                    <a:pt x="573" y="141"/>
                    <a:pt x="576" y="135"/>
                  </a:cubicBezTo>
                  <a:cubicBezTo>
                    <a:pt x="579" y="132"/>
                    <a:pt x="585" y="132"/>
                    <a:pt x="591" y="135"/>
                  </a:cubicBezTo>
                  <a:cubicBezTo>
                    <a:pt x="597" y="138"/>
                    <a:pt x="600" y="120"/>
                    <a:pt x="603" y="123"/>
                  </a:cubicBezTo>
                  <a:cubicBezTo>
                    <a:pt x="609" y="126"/>
                    <a:pt x="606" y="117"/>
                    <a:pt x="615" y="114"/>
                  </a:cubicBezTo>
                  <a:cubicBezTo>
                    <a:pt x="621" y="111"/>
                    <a:pt x="633" y="111"/>
                    <a:pt x="633" y="108"/>
                  </a:cubicBezTo>
                  <a:cubicBezTo>
                    <a:pt x="633" y="105"/>
                    <a:pt x="633" y="102"/>
                    <a:pt x="624" y="102"/>
                  </a:cubicBezTo>
                  <a:cubicBezTo>
                    <a:pt x="615" y="102"/>
                    <a:pt x="609" y="99"/>
                    <a:pt x="612" y="96"/>
                  </a:cubicBezTo>
                  <a:cubicBezTo>
                    <a:pt x="615" y="90"/>
                    <a:pt x="603" y="87"/>
                    <a:pt x="606" y="84"/>
                  </a:cubicBezTo>
                  <a:cubicBezTo>
                    <a:pt x="612" y="81"/>
                    <a:pt x="597" y="75"/>
                    <a:pt x="600" y="81"/>
                  </a:cubicBezTo>
                  <a:cubicBezTo>
                    <a:pt x="600" y="87"/>
                    <a:pt x="591" y="84"/>
                    <a:pt x="588" y="78"/>
                  </a:cubicBezTo>
                  <a:cubicBezTo>
                    <a:pt x="588" y="72"/>
                    <a:pt x="567" y="69"/>
                    <a:pt x="552" y="57"/>
                  </a:cubicBezTo>
                  <a:cubicBezTo>
                    <a:pt x="540" y="45"/>
                    <a:pt x="525" y="54"/>
                    <a:pt x="534" y="54"/>
                  </a:cubicBezTo>
                  <a:cubicBezTo>
                    <a:pt x="540" y="57"/>
                    <a:pt x="540" y="60"/>
                    <a:pt x="534" y="60"/>
                  </a:cubicBezTo>
                  <a:cubicBezTo>
                    <a:pt x="528" y="60"/>
                    <a:pt x="516" y="60"/>
                    <a:pt x="528" y="66"/>
                  </a:cubicBezTo>
                  <a:cubicBezTo>
                    <a:pt x="537" y="69"/>
                    <a:pt x="525" y="69"/>
                    <a:pt x="516" y="69"/>
                  </a:cubicBezTo>
                  <a:cubicBezTo>
                    <a:pt x="510" y="69"/>
                    <a:pt x="507" y="81"/>
                    <a:pt x="519" y="84"/>
                  </a:cubicBezTo>
                  <a:cubicBezTo>
                    <a:pt x="531" y="84"/>
                    <a:pt x="522" y="90"/>
                    <a:pt x="513" y="87"/>
                  </a:cubicBezTo>
                  <a:cubicBezTo>
                    <a:pt x="504" y="87"/>
                    <a:pt x="501" y="90"/>
                    <a:pt x="510" y="93"/>
                  </a:cubicBezTo>
                  <a:close/>
                  <a:moveTo>
                    <a:pt x="570" y="45"/>
                  </a:moveTo>
                  <a:cubicBezTo>
                    <a:pt x="576" y="39"/>
                    <a:pt x="582" y="42"/>
                    <a:pt x="576" y="45"/>
                  </a:cubicBezTo>
                  <a:cubicBezTo>
                    <a:pt x="570" y="48"/>
                    <a:pt x="573" y="51"/>
                    <a:pt x="582" y="51"/>
                  </a:cubicBezTo>
                  <a:cubicBezTo>
                    <a:pt x="588" y="51"/>
                    <a:pt x="576" y="54"/>
                    <a:pt x="576" y="57"/>
                  </a:cubicBezTo>
                  <a:cubicBezTo>
                    <a:pt x="576" y="63"/>
                    <a:pt x="588" y="60"/>
                    <a:pt x="588" y="66"/>
                  </a:cubicBezTo>
                  <a:cubicBezTo>
                    <a:pt x="588" y="69"/>
                    <a:pt x="609" y="72"/>
                    <a:pt x="615" y="66"/>
                  </a:cubicBezTo>
                  <a:cubicBezTo>
                    <a:pt x="624" y="60"/>
                    <a:pt x="621" y="69"/>
                    <a:pt x="621" y="72"/>
                  </a:cubicBezTo>
                  <a:cubicBezTo>
                    <a:pt x="618" y="75"/>
                    <a:pt x="651" y="78"/>
                    <a:pt x="651" y="75"/>
                  </a:cubicBezTo>
                  <a:cubicBezTo>
                    <a:pt x="654" y="69"/>
                    <a:pt x="657" y="72"/>
                    <a:pt x="663" y="72"/>
                  </a:cubicBezTo>
                  <a:cubicBezTo>
                    <a:pt x="669" y="75"/>
                    <a:pt x="699" y="66"/>
                    <a:pt x="699" y="60"/>
                  </a:cubicBezTo>
                  <a:cubicBezTo>
                    <a:pt x="699" y="54"/>
                    <a:pt x="708" y="63"/>
                    <a:pt x="699" y="72"/>
                  </a:cubicBezTo>
                  <a:cubicBezTo>
                    <a:pt x="690" y="78"/>
                    <a:pt x="672" y="75"/>
                    <a:pt x="663" y="78"/>
                  </a:cubicBezTo>
                  <a:cubicBezTo>
                    <a:pt x="654" y="81"/>
                    <a:pt x="669" y="87"/>
                    <a:pt x="678" y="93"/>
                  </a:cubicBezTo>
                  <a:cubicBezTo>
                    <a:pt x="684" y="99"/>
                    <a:pt x="666" y="96"/>
                    <a:pt x="657" y="87"/>
                  </a:cubicBezTo>
                  <a:cubicBezTo>
                    <a:pt x="651" y="81"/>
                    <a:pt x="633" y="81"/>
                    <a:pt x="621" y="81"/>
                  </a:cubicBezTo>
                  <a:cubicBezTo>
                    <a:pt x="612" y="81"/>
                    <a:pt x="615" y="99"/>
                    <a:pt x="624" y="99"/>
                  </a:cubicBezTo>
                  <a:cubicBezTo>
                    <a:pt x="630" y="99"/>
                    <a:pt x="636" y="102"/>
                    <a:pt x="645" y="111"/>
                  </a:cubicBezTo>
                  <a:cubicBezTo>
                    <a:pt x="651" y="123"/>
                    <a:pt x="666" y="120"/>
                    <a:pt x="666" y="126"/>
                  </a:cubicBezTo>
                  <a:cubicBezTo>
                    <a:pt x="666" y="129"/>
                    <a:pt x="645" y="120"/>
                    <a:pt x="636" y="120"/>
                  </a:cubicBezTo>
                  <a:cubicBezTo>
                    <a:pt x="624" y="117"/>
                    <a:pt x="606" y="123"/>
                    <a:pt x="606" y="132"/>
                  </a:cubicBezTo>
                  <a:cubicBezTo>
                    <a:pt x="606" y="141"/>
                    <a:pt x="621" y="138"/>
                    <a:pt x="633" y="132"/>
                  </a:cubicBezTo>
                  <a:cubicBezTo>
                    <a:pt x="645" y="126"/>
                    <a:pt x="636" y="135"/>
                    <a:pt x="630" y="141"/>
                  </a:cubicBezTo>
                  <a:cubicBezTo>
                    <a:pt x="624" y="144"/>
                    <a:pt x="645" y="150"/>
                    <a:pt x="645" y="156"/>
                  </a:cubicBezTo>
                  <a:cubicBezTo>
                    <a:pt x="645" y="162"/>
                    <a:pt x="630" y="159"/>
                    <a:pt x="630" y="153"/>
                  </a:cubicBezTo>
                  <a:cubicBezTo>
                    <a:pt x="627" y="147"/>
                    <a:pt x="621" y="141"/>
                    <a:pt x="609" y="144"/>
                  </a:cubicBezTo>
                  <a:cubicBezTo>
                    <a:pt x="597" y="144"/>
                    <a:pt x="600" y="153"/>
                    <a:pt x="609" y="153"/>
                  </a:cubicBezTo>
                  <a:cubicBezTo>
                    <a:pt x="615" y="156"/>
                    <a:pt x="615" y="162"/>
                    <a:pt x="606" y="162"/>
                  </a:cubicBezTo>
                  <a:cubicBezTo>
                    <a:pt x="597" y="162"/>
                    <a:pt x="579" y="168"/>
                    <a:pt x="585" y="174"/>
                  </a:cubicBezTo>
                  <a:cubicBezTo>
                    <a:pt x="591" y="180"/>
                    <a:pt x="618" y="174"/>
                    <a:pt x="621" y="177"/>
                  </a:cubicBezTo>
                  <a:cubicBezTo>
                    <a:pt x="627" y="180"/>
                    <a:pt x="639" y="183"/>
                    <a:pt x="642" y="177"/>
                  </a:cubicBezTo>
                  <a:cubicBezTo>
                    <a:pt x="645" y="174"/>
                    <a:pt x="654" y="174"/>
                    <a:pt x="663" y="174"/>
                  </a:cubicBezTo>
                  <a:cubicBezTo>
                    <a:pt x="675" y="174"/>
                    <a:pt x="678" y="177"/>
                    <a:pt x="681" y="180"/>
                  </a:cubicBezTo>
                  <a:cubicBezTo>
                    <a:pt x="687" y="186"/>
                    <a:pt x="693" y="183"/>
                    <a:pt x="699" y="180"/>
                  </a:cubicBezTo>
                  <a:cubicBezTo>
                    <a:pt x="705" y="174"/>
                    <a:pt x="705" y="174"/>
                    <a:pt x="711" y="174"/>
                  </a:cubicBezTo>
                  <a:cubicBezTo>
                    <a:pt x="720" y="174"/>
                    <a:pt x="720" y="171"/>
                    <a:pt x="717" y="165"/>
                  </a:cubicBezTo>
                  <a:cubicBezTo>
                    <a:pt x="714" y="159"/>
                    <a:pt x="705" y="168"/>
                    <a:pt x="702" y="165"/>
                  </a:cubicBezTo>
                  <a:cubicBezTo>
                    <a:pt x="702" y="159"/>
                    <a:pt x="693" y="159"/>
                    <a:pt x="681" y="162"/>
                  </a:cubicBezTo>
                  <a:cubicBezTo>
                    <a:pt x="666" y="162"/>
                    <a:pt x="672" y="153"/>
                    <a:pt x="681" y="153"/>
                  </a:cubicBezTo>
                  <a:cubicBezTo>
                    <a:pt x="690" y="156"/>
                    <a:pt x="699" y="156"/>
                    <a:pt x="711" y="153"/>
                  </a:cubicBezTo>
                  <a:cubicBezTo>
                    <a:pt x="720" y="150"/>
                    <a:pt x="711" y="147"/>
                    <a:pt x="711" y="141"/>
                  </a:cubicBezTo>
                  <a:cubicBezTo>
                    <a:pt x="711" y="138"/>
                    <a:pt x="723" y="141"/>
                    <a:pt x="732" y="141"/>
                  </a:cubicBezTo>
                  <a:cubicBezTo>
                    <a:pt x="741" y="141"/>
                    <a:pt x="756" y="126"/>
                    <a:pt x="756" y="117"/>
                  </a:cubicBezTo>
                  <a:cubicBezTo>
                    <a:pt x="756" y="108"/>
                    <a:pt x="735" y="111"/>
                    <a:pt x="726" y="111"/>
                  </a:cubicBezTo>
                  <a:cubicBezTo>
                    <a:pt x="714" y="111"/>
                    <a:pt x="732" y="105"/>
                    <a:pt x="750" y="105"/>
                  </a:cubicBezTo>
                  <a:cubicBezTo>
                    <a:pt x="771" y="105"/>
                    <a:pt x="762" y="96"/>
                    <a:pt x="765" y="93"/>
                  </a:cubicBezTo>
                  <a:cubicBezTo>
                    <a:pt x="768" y="90"/>
                    <a:pt x="777" y="99"/>
                    <a:pt x="786" y="96"/>
                  </a:cubicBezTo>
                  <a:cubicBezTo>
                    <a:pt x="795" y="93"/>
                    <a:pt x="789" y="87"/>
                    <a:pt x="795" y="87"/>
                  </a:cubicBezTo>
                  <a:cubicBezTo>
                    <a:pt x="801" y="87"/>
                    <a:pt x="810" y="78"/>
                    <a:pt x="831" y="66"/>
                  </a:cubicBezTo>
                  <a:cubicBezTo>
                    <a:pt x="852" y="57"/>
                    <a:pt x="867" y="57"/>
                    <a:pt x="870" y="51"/>
                  </a:cubicBezTo>
                  <a:cubicBezTo>
                    <a:pt x="870" y="45"/>
                    <a:pt x="840" y="51"/>
                    <a:pt x="837" y="48"/>
                  </a:cubicBezTo>
                  <a:cubicBezTo>
                    <a:pt x="831" y="48"/>
                    <a:pt x="855" y="42"/>
                    <a:pt x="861" y="42"/>
                  </a:cubicBezTo>
                  <a:cubicBezTo>
                    <a:pt x="867" y="45"/>
                    <a:pt x="876" y="42"/>
                    <a:pt x="897" y="33"/>
                  </a:cubicBezTo>
                  <a:cubicBezTo>
                    <a:pt x="918" y="24"/>
                    <a:pt x="909" y="21"/>
                    <a:pt x="900" y="21"/>
                  </a:cubicBezTo>
                  <a:cubicBezTo>
                    <a:pt x="891" y="24"/>
                    <a:pt x="882" y="21"/>
                    <a:pt x="882" y="15"/>
                  </a:cubicBezTo>
                  <a:cubicBezTo>
                    <a:pt x="882" y="9"/>
                    <a:pt x="870" y="15"/>
                    <a:pt x="870" y="12"/>
                  </a:cubicBezTo>
                  <a:cubicBezTo>
                    <a:pt x="870" y="9"/>
                    <a:pt x="858" y="9"/>
                    <a:pt x="843" y="15"/>
                  </a:cubicBezTo>
                  <a:cubicBezTo>
                    <a:pt x="831" y="21"/>
                    <a:pt x="843" y="9"/>
                    <a:pt x="849" y="9"/>
                  </a:cubicBezTo>
                  <a:cubicBezTo>
                    <a:pt x="855" y="6"/>
                    <a:pt x="816" y="9"/>
                    <a:pt x="810" y="3"/>
                  </a:cubicBezTo>
                  <a:cubicBezTo>
                    <a:pt x="801" y="0"/>
                    <a:pt x="795" y="12"/>
                    <a:pt x="789" y="6"/>
                  </a:cubicBezTo>
                  <a:cubicBezTo>
                    <a:pt x="783" y="0"/>
                    <a:pt x="768" y="3"/>
                    <a:pt x="768" y="9"/>
                  </a:cubicBezTo>
                  <a:cubicBezTo>
                    <a:pt x="771" y="12"/>
                    <a:pt x="768" y="12"/>
                    <a:pt x="762" y="9"/>
                  </a:cubicBezTo>
                  <a:cubicBezTo>
                    <a:pt x="756" y="3"/>
                    <a:pt x="744" y="9"/>
                    <a:pt x="732" y="6"/>
                  </a:cubicBezTo>
                  <a:cubicBezTo>
                    <a:pt x="723" y="6"/>
                    <a:pt x="726" y="15"/>
                    <a:pt x="714" y="12"/>
                  </a:cubicBezTo>
                  <a:cubicBezTo>
                    <a:pt x="705" y="6"/>
                    <a:pt x="690" y="9"/>
                    <a:pt x="696" y="9"/>
                  </a:cubicBezTo>
                  <a:cubicBezTo>
                    <a:pt x="699" y="12"/>
                    <a:pt x="693" y="15"/>
                    <a:pt x="690" y="12"/>
                  </a:cubicBezTo>
                  <a:cubicBezTo>
                    <a:pt x="684" y="12"/>
                    <a:pt x="678" y="12"/>
                    <a:pt x="681" y="18"/>
                  </a:cubicBezTo>
                  <a:cubicBezTo>
                    <a:pt x="684" y="24"/>
                    <a:pt x="663" y="18"/>
                    <a:pt x="663" y="21"/>
                  </a:cubicBezTo>
                  <a:cubicBezTo>
                    <a:pt x="663" y="27"/>
                    <a:pt x="657" y="30"/>
                    <a:pt x="651" y="27"/>
                  </a:cubicBezTo>
                  <a:cubicBezTo>
                    <a:pt x="645" y="21"/>
                    <a:pt x="624" y="18"/>
                    <a:pt x="630" y="24"/>
                  </a:cubicBezTo>
                  <a:cubicBezTo>
                    <a:pt x="636" y="27"/>
                    <a:pt x="612" y="27"/>
                    <a:pt x="618" y="30"/>
                  </a:cubicBezTo>
                  <a:cubicBezTo>
                    <a:pt x="624" y="36"/>
                    <a:pt x="612" y="39"/>
                    <a:pt x="612" y="36"/>
                  </a:cubicBezTo>
                  <a:cubicBezTo>
                    <a:pt x="612" y="33"/>
                    <a:pt x="600" y="30"/>
                    <a:pt x="594" y="33"/>
                  </a:cubicBezTo>
                  <a:cubicBezTo>
                    <a:pt x="588" y="39"/>
                    <a:pt x="588" y="42"/>
                    <a:pt x="585" y="39"/>
                  </a:cubicBezTo>
                  <a:cubicBezTo>
                    <a:pt x="582" y="36"/>
                    <a:pt x="573" y="39"/>
                    <a:pt x="561" y="42"/>
                  </a:cubicBezTo>
                  <a:cubicBezTo>
                    <a:pt x="552" y="45"/>
                    <a:pt x="564" y="48"/>
                    <a:pt x="570" y="45"/>
                  </a:cubicBezTo>
                  <a:close/>
                  <a:moveTo>
                    <a:pt x="696" y="477"/>
                  </a:moveTo>
                  <a:cubicBezTo>
                    <a:pt x="699" y="477"/>
                    <a:pt x="705" y="462"/>
                    <a:pt x="696" y="465"/>
                  </a:cubicBezTo>
                  <a:cubicBezTo>
                    <a:pt x="687" y="465"/>
                    <a:pt x="690" y="477"/>
                    <a:pt x="696" y="477"/>
                  </a:cubicBezTo>
                  <a:close/>
                  <a:moveTo>
                    <a:pt x="651" y="465"/>
                  </a:moveTo>
                  <a:cubicBezTo>
                    <a:pt x="660" y="471"/>
                    <a:pt x="672" y="456"/>
                    <a:pt x="672" y="453"/>
                  </a:cubicBezTo>
                  <a:cubicBezTo>
                    <a:pt x="669" y="450"/>
                    <a:pt x="642" y="459"/>
                    <a:pt x="651" y="465"/>
                  </a:cubicBezTo>
                  <a:close/>
                  <a:moveTo>
                    <a:pt x="687" y="438"/>
                  </a:moveTo>
                  <a:cubicBezTo>
                    <a:pt x="690" y="432"/>
                    <a:pt x="672" y="432"/>
                    <a:pt x="672" y="426"/>
                  </a:cubicBezTo>
                  <a:cubicBezTo>
                    <a:pt x="672" y="420"/>
                    <a:pt x="657" y="414"/>
                    <a:pt x="651" y="411"/>
                  </a:cubicBezTo>
                  <a:cubicBezTo>
                    <a:pt x="645" y="408"/>
                    <a:pt x="636" y="408"/>
                    <a:pt x="636" y="402"/>
                  </a:cubicBezTo>
                  <a:cubicBezTo>
                    <a:pt x="636" y="396"/>
                    <a:pt x="624" y="399"/>
                    <a:pt x="624" y="408"/>
                  </a:cubicBezTo>
                  <a:cubicBezTo>
                    <a:pt x="624" y="417"/>
                    <a:pt x="618" y="417"/>
                    <a:pt x="621" y="426"/>
                  </a:cubicBezTo>
                  <a:cubicBezTo>
                    <a:pt x="624" y="432"/>
                    <a:pt x="609" y="435"/>
                    <a:pt x="612" y="441"/>
                  </a:cubicBezTo>
                  <a:cubicBezTo>
                    <a:pt x="612" y="444"/>
                    <a:pt x="618" y="438"/>
                    <a:pt x="624" y="438"/>
                  </a:cubicBezTo>
                  <a:cubicBezTo>
                    <a:pt x="630" y="438"/>
                    <a:pt x="624" y="447"/>
                    <a:pt x="630" y="447"/>
                  </a:cubicBezTo>
                  <a:cubicBezTo>
                    <a:pt x="636" y="450"/>
                    <a:pt x="648" y="441"/>
                    <a:pt x="651" y="438"/>
                  </a:cubicBezTo>
                  <a:cubicBezTo>
                    <a:pt x="654" y="435"/>
                    <a:pt x="657" y="432"/>
                    <a:pt x="666" y="438"/>
                  </a:cubicBezTo>
                  <a:cubicBezTo>
                    <a:pt x="672" y="441"/>
                    <a:pt x="687" y="444"/>
                    <a:pt x="687" y="438"/>
                  </a:cubicBezTo>
                  <a:close/>
                  <a:moveTo>
                    <a:pt x="852" y="393"/>
                  </a:moveTo>
                  <a:cubicBezTo>
                    <a:pt x="858" y="393"/>
                    <a:pt x="858" y="402"/>
                    <a:pt x="867" y="411"/>
                  </a:cubicBezTo>
                  <a:cubicBezTo>
                    <a:pt x="876" y="417"/>
                    <a:pt x="879" y="411"/>
                    <a:pt x="879" y="408"/>
                  </a:cubicBezTo>
                  <a:cubicBezTo>
                    <a:pt x="882" y="402"/>
                    <a:pt x="891" y="405"/>
                    <a:pt x="891" y="399"/>
                  </a:cubicBezTo>
                  <a:cubicBezTo>
                    <a:pt x="891" y="396"/>
                    <a:pt x="900" y="387"/>
                    <a:pt x="906" y="387"/>
                  </a:cubicBezTo>
                  <a:cubicBezTo>
                    <a:pt x="912" y="384"/>
                    <a:pt x="900" y="378"/>
                    <a:pt x="894" y="378"/>
                  </a:cubicBezTo>
                  <a:cubicBezTo>
                    <a:pt x="885" y="378"/>
                    <a:pt x="882" y="372"/>
                    <a:pt x="882" y="369"/>
                  </a:cubicBezTo>
                  <a:cubicBezTo>
                    <a:pt x="882" y="366"/>
                    <a:pt x="867" y="357"/>
                    <a:pt x="864" y="360"/>
                  </a:cubicBezTo>
                  <a:cubicBezTo>
                    <a:pt x="858" y="360"/>
                    <a:pt x="849" y="351"/>
                    <a:pt x="843" y="351"/>
                  </a:cubicBezTo>
                  <a:cubicBezTo>
                    <a:pt x="837" y="351"/>
                    <a:pt x="828" y="345"/>
                    <a:pt x="828" y="339"/>
                  </a:cubicBezTo>
                  <a:cubicBezTo>
                    <a:pt x="828" y="333"/>
                    <a:pt x="840" y="342"/>
                    <a:pt x="843" y="336"/>
                  </a:cubicBezTo>
                  <a:cubicBezTo>
                    <a:pt x="846" y="330"/>
                    <a:pt x="831" y="333"/>
                    <a:pt x="831" y="330"/>
                  </a:cubicBezTo>
                  <a:cubicBezTo>
                    <a:pt x="831" y="324"/>
                    <a:pt x="834" y="327"/>
                    <a:pt x="837" y="324"/>
                  </a:cubicBezTo>
                  <a:cubicBezTo>
                    <a:pt x="840" y="321"/>
                    <a:pt x="834" y="318"/>
                    <a:pt x="831" y="315"/>
                  </a:cubicBezTo>
                  <a:cubicBezTo>
                    <a:pt x="828" y="312"/>
                    <a:pt x="828" y="318"/>
                    <a:pt x="822" y="318"/>
                  </a:cubicBezTo>
                  <a:cubicBezTo>
                    <a:pt x="819" y="318"/>
                    <a:pt x="822" y="312"/>
                    <a:pt x="825" y="309"/>
                  </a:cubicBezTo>
                  <a:cubicBezTo>
                    <a:pt x="828" y="306"/>
                    <a:pt x="813" y="303"/>
                    <a:pt x="807" y="303"/>
                  </a:cubicBezTo>
                  <a:cubicBezTo>
                    <a:pt x="801" y="306"/>
                    <a:pt x="801" y="303"/>
                    <a:pt x="801" y="300"/>
                  </a:cubicBezTo>
                  <a:cubicBezTo>
                    <a:pt x="801" y="294"/>
                    <a:pt x="789" y="300"/>
                    <a:pt x="786" y="303"/>
                  </a:cubicBezTo>
                  <a:cubicBezTo>
                    <a:pt x="780" y="306"/>
                    <a:pt x="777" y="300"/>
                    <a:pt x="780" y="297"/>
                  </a:cubicBezTo>
                  <a:cubicBezTo>
                    <a:pt x="786" y="297"/>
                    <a:pt x="792" y="294"/>
                    <a:pt x="792" y="288"/>
                  </a:cubicBezTo>
                  <a:cubicBezTo>
                    <a:pt x="789" y="285"/>
                    <a:pt x="777" y="285"/>
                    <a:pt x="774" y="291"/>
                  </a:cubicBezTo>
                  <a:cubicBezTo>
                    <a:pt x="771" y="294"/>
                    <a:pt x="762" y="285"/>
                    <a:pt x="762" y="279"/>
                  </a:cubicBezTo>
                  <a:cubicBezTo>
                    <a:pt x="762" y="276"/>
                    <a:pt x="744" y="279"/>
                    <a:pt x="747" y="270"/>
                  </a:cubicBezTo>
                  <a:cubicBezTo>
                    <a:pt x="750" y="264"/>
                    <a:pt x="729" y="261"/>
                    <a:pt x="723" y="261"/>
                  </a:cubicBezTo>
                  <a:cubicBezTo>
                    <a:pt x="717" y="261"/>
                    <a:pt x="708" y="267"/>
                    <a:pt x="711" y="270"/>
                  </a:cubicBezTo>
                  <a:cubicBezTo>
                    <a:pt x="711" y="276"/>
                    <a:pt x="705" y="273"/>
                    <a:pt x="702" y="270"/>
                  </a:cubicBezTo>
                  <a:cubicBezTo>
                    <a:pt x="702" y="264"/>
                    <a:pt x="690" y="276"/>
                    <a:pt x="684" y="276"/>
                  </a:cubicBezTo>
                  <a:cubicBezTo>
                    <a:pt x="681" y="276"/>
                    <a:pt x="687" y="261"/>
                    <a:pt x="684" y="255"/>
                  </a:cubicBezTo>
                  <a:cubicBezTo>
                    <a:pt x="684" y="252"/>
                    <a:pt x="681" y="249"/>
                    <a:pt x="678" y="243"/>
                  </a:cubicBezTo>
                  <a:cubicBezTo>
                    <a:pt x="675" y="234"/>
                    <a:pt x="660" y="237"/>
                    <a:pt x="654" y="243"/>
                  </a:cubicBezTo>
                  <a:cubicBezTo>
                    <a:pt x="651" y="246"/>
                    <a:pt x="639" y="246"/>
                    <a:pt x="630" y="252"/>
                  </a:cubicBezTo>
                  <a:cubicBezTo>
                    <a:pt x="624" y="258"/>
                    <a:pt x="633" y="267"/>
                    <a:pt x="636" y="267"/>
                  </a:cubicBezTo>
                  <a:cubicBezTo>
                    <a:pt x="639" y="270"/>
                    <a:pt x="624" y="276"/>
                    <a:pt x="630" y="279"/>
                  </a:cubicBezTo>
                  <a:cubicBezTo>
                    <a:pt x="633" y="282"/>
                    <a:pt x="639" y="282"/>
                    <a:pt x="642" y="288"/>
                  </a:cubicBezTo>
                  <a:cubicBezTo>
                    <a:pt x="642" y="294"/>
                    <a:pt x="624" y="285"/>
                    <a:pt x="621" y="279"/>
                  </a:cubicBezTo>
                  <a:cubicBezTo>
                    <a:pt x="618" y="273"/>
                    <a:pt x="624" y="270"/>
                    <a:pt x="618" y="264"/>
                  </a:cubicBezTo>
                  <a:cubicBezTo>
                    <a:pt x="615" y="261"/>
                    <a:pt x="618" y="255"/>
                    <a:pt x="624" y="249"/>
                  </a:cubicBezTo>
                  <a:cubicBezTo>
                    <a:pt x="633" y="243"/>
                    <a:pt x="636" y="243"/>
                    <a:pt x="636" y="240"/>
                  </a:cubicBezTo>
                  <a:cubicBezTo>
                    <a:pt x="636" y="234"/>
                    <a:pt x="609" y="234"/>
                    <a:pt x="591" y="249"/>
                  </a:cubicBezTo>
                  <a:cubicBezTo>
                    <a:pt x="576" y="264"/>
                    <a:pt x="582" y="285"/>
                    <a:pt x="582" y="288"/>
                  </a:cubicBezTo>
                  <a:cubicBezTo>
                    <a:pt x="582" y="294"/>
                    <a:pt x="597" y="291"/>
                    <a:pt x="606" y="294"/>
                  </a:cubicBezTo>
                  <a:cubicBezTo>
                    <a:pt x="615" y="297"/>
                    <a:pt x="609" y="300"/>
                    <a:pt x="603" y="300"/>
                  </a:cubicBezTo>
                  <a:cubicBezTo>
                    <a:pt x="597" y="297"/>
                    <a:pt x="585" y="297"/>
                    <a:pt x="585" y="300"/>
                  </a:cubicBezTo>
                  <a:cubicBezTo>
                    <a:pt x="588" y="306"/>
                    <a:pt x="600" y="312"/>
                    <a:pt x="609" y="312"/>
                  </a:cubicBezTo>
                  <a:cubicBezTo>
                    <a:pt x="615" y="309"/>
                    <a:pt x="615" y="309"/>
                    <a:pt x="621" y="315"/>
                  </a:cubicBezTo>
                  <a:cubicBezTo>
                    <a:pt x="624" y="318"/>
                    <a:pt x="633" y="318"/>
                    <a:pt x="642" y="318"/>
                  </a:cubicBezTo>
                  <a:cubicBezTo>
                    <a:pt x="651" y="318"/>
                    <a:pt x="663" y="321"/>
                    <a:pt x="666" y="321"/>
                  </a:cubicBezTo>
                  <a:cubicBezTo>
                    <a:pt x="672" y="321"/>
                    <a:pt x="678" y="318"/>
                    <a:pt x="678" y="318"/>
                  </a:cubicBezTo>
                  <a:cubicBezTo>
                    <a:pt x="681" y="315"/>
                    <a:pt x="699" y="321"/>
                    <a:pt x="705" y="321"/>
                  </a:cubicBezTo>
                  <a:cubicBezTo>
                    <a:pt x="711" y="321"/>
                    <a:pt x="705" y="315"/>
                    <a:pt x="702" y="312"/>
                  </a:cubicBezTo>
                  <a:cubicBezTo>
                    <a:pt x="699" y="312"/>
                    <a:pt x="702" y="306"/>
                    <a:pt x="705" y="309"/>
                  </a:cubicBezTo>
                  <a:cubicBezTo>
                    <a:pt x="711" y="309"/>
                    <a:pt x="717" y="312"/>
                    <a:pt x="720" y="315"/>
                  </a:cubicBezTo>
                  <a:cubicBezTo>
                    <a:pt x="720" y="321"/>
                    <a:pt x="723" y="318"/>
                    <a:pt x="726" y="321"/>
                  </a:cubicBezTo>
                  <a:cubicBezTo>
                    <a:pt x="726" y="324"/>
                    <a:pt x="741" y="330"/>
                    <a:pt x="741" y="333"/>
                  </a:cubicBezTo>
                  <a:cubicBezTo>
                    <a:pt x="741" y="336"/>
                    <a:pt x="726" y="339"/>
                    <a:pt x="732" y="342"/>
                  </a:cubicBezTo>
                  <a:cubicBezTo>
                    <a:pt x="735" y="345"/>
                    <a:pt x="741" y="339"/>
                    <a:pt x="747" y="339"/>
                  </a:cubicBezTo>
                  <a:cubicBezTo>
                    <a:pt x="753" y="336"/>
                    <a:pt x="753" y="351"/>
                    <a:pt x="759" y="348"/>
                  </a:cubicBezTo>
                  <a:cubicBezTo>
                    <a:pt x="765" y="345"/>
                    <a:pt x="771" y="351"/>
                    <a:pt x="777" y="360"/>
                  </a:cubicBezTo>
                  <a:cubicBezTo>
                    <a:pt x="783" y="369"/>
                    <a:pt x="774" y="375"/>
                    <a:pt x="777" y="378"/>
                  </a:cubicBezTo>
                  <a:cubicBezTo>
                    <a:pt x="777" y="381"/>
                    <a:pt x="789" y="381"/>
                    <a:pt x="795" y="378"/>
                  </a:cubicBezTo>
                  <a:cubicBezTo>
                    <a:pt x="801" y="375"/>
                    <a:pt x="807" y="381"/>
                    <a:pt x="813" y="387"/>
                  </a:cubicBezTo>
                  <a:cubicBezTo>
                    <a:pt x="816" y="390"/>
                    <a:pt x="792" y="399"/>
                    <a:pt x="795" y="393"/>
                  </a:cubicBezTo>
                  <a:cubicBezTo>
                    <a:pt x="798" y="390"/>
                    <a:pt x="780" y="378"/>
                    <a:pt x="768" y="384"/>
                  </a:cubicBezTo>
                  <a:cubicBezTo>
                    <a:pt x="753" y="390"/>
                    <a:pt x="762" y="399"/>
                    <a:pt x="765" y="402"/>
                  </a:cubicBezTo>
                  <a:cubicBezTo>
                    <a:pt x="765" y="408"/>
                    <a:pt x="750" y="414"/>
                    <a:pt x="738" y="408"/>
                  </a:cubicBezTo>
                  <a:cubicBezTo>
                    <a:pt x="723" y="405"/>
                    <a:pt x="729" y="411"/>
                    <a:pt x="723" y="411"/>
                  </a:cubicBezTo>
                  <a:cubicBezTo>
                    <a:pt x="717" y="411"/>
                    <a:pt x="711" y="420"/>
                    <a:pt x="717" y="426"/>
                  </a:cubicBezTo>
                  <a:cubicBezTo>
                    <a:pt x="720" y="432"/>
                    <a:pt x="732" y="426"/>
                    <a:pt x="741" y="426"/>
                  </a:cubicBezTo>
                  <a:cubicBezTo>
                    <a:pt x="750" y="426"/>
                    <a:pt x="750" y="429"/>
                    <a:pt x="753" y="423"/>
                  </a:cubicBezTo>
                  <a:cubicBezTo>
                    <a:pt x="753" y="420"/>
                    <a:pt x="762" y="423"/>
                    <a:pt x="768" y="423"/>
                  </a:cubicBezTo>
                  <a:cubicBezTo>
                    <a:pt x="774" y="426"/>
                    <a:pt x="774" y="435"/>
                    <a:pt x="783" y="435"/>
                  </a:cubicBezTo>
                  <a:cubicBezTo>
                    <a:pt x="789" y="435"/>
                    <a:pt x="783" y="444"/>
                    <a:pt x="789" y="450"/>
                  </a:cubicBezTo>
                  <a:cubicBezTo>
                    <a:pt x="792" y="456"/>
                    <a:pt x="810" y="453"/>
                    <a:pt x="816" y="459"/>
                  </a:cubicBezTo>
                  <a:cubicBezTo>
                    <a:pt x="822" y="465"/>
                    <a:pt x="846" y="474"/>
                    <a:pt x="849" y="471"/>
                  </a:cubicBezTo>
                  <a:cubicBezTo>
                    <a:pt x="855" y="465"/>
                    <a:pt x="828" y="444"/>
                    <a:pt x="822" y="441"/>
                  </a:cubicBezTo>
                  <a:cubicBezTo>
                    <a:pt x="813" y="438"/>
                    <a:pt x="828" y="438"/>
                    <a:pt x="837" y="444"/>
                  </a:cubicBezTo>
                  <a:cubicBezTo>
                    <a:pt x="846" y="453"/>
                    <a:pt x="861" y="456"/>
                    <a:pt x="867" y="447"/>
                  </a:cubicBezTo>
                  <a:cubicBezTo>
                    <a:pt x="876" y="438"/>
                    <a:pt x="861" y="441"/>
                    <a:pt x="861" y="432"/>
                  </a:cubicBezTo>
                  <a:cubicBezTo>
                    <a:pt x="861" y="426"/>
                    <a:pt x="858" y="417"/>
                    <a:pt x="852" y="417"/>
                  </a:cubicBezTo>
                  <a:cubicBezTo>
                    <a:pt x="843" y="417"/>
                    <a:pt x="825" y="405"/>
                    <a:pt x="831" y="402"/>
                  </a:cubicBezTo>
                  <a:cubicBezTo>
                    <a:pt x="840" y="399"/>
                    <a:pt x="831" y="393"/>
                    <a:pt x="834" y="387"/>
                  </a:cubicBezTo>
                  <a:cubicBezTo>
                    <a:pt x="840" y="384"/>
                    <a:pt x="846" y="393"/>
                    <a:pt x="852" y="393"/>
                  </a:cubicBezTo>
                  <a:close/>
                  <a:moveTo>
                    <a:pt x="747" y="369"/>
                  </a:moveTo>
                  <a:cubicBezTo>
                    <a:pt x="753" y="369"/>
                    <a:pt x="750" y="360"/>
                    <a:pt x="747" y="354"/>
                  </a:cubicBezTo>
                  <a:cubicBezTo>
                    <a:pt x="744" y="351"/>
                    <a:pt x="738" y="351"/>
                    <a:pt x="732" y="351"/>
                  </a:cubicBezTo>
                  <a:cubicBezTo>
                    <a:pt x="726" y="351"/>
                    <a:pt x="717" y="360"/>
                    <a:pt x="723" y="369"/>
                  </a:cubicBezTo>
                  <a:cubicBezTo>
                    <a:pt x="729" y="378"/>
                    <a:pt x="741" y="372"/>
                    <a:pt x="747" y="369"/>
                  </a:cubicBezTo>
                  <a:close/>
                  <a:moveTo>
                    <a:pt x="684" y="240"/>
                  </a:moveTo>
                  <a:cubicBezTo>
                    <a:pt x="681" y="246"/>
                    <a:pt x="690" y="246"/>
                    <a:pt x="690" y="255"/>
                  </a:cubicBezTo>
                  <a:cubicBezTo>
                    <a:pt x="690" y="261"/>
                    <a:pt x="699" y="264"/>
                    <a:pt x="708" y="258"/>
                  </a:cubicBezTo>
                  <a:cubicBezTo>
                    <a:pt x="714" y="255"/>
                    <a:pt x="735" y="261"/>
                    <a:pt x="735" y="255"/>
                  </a:cubicBezTo>
                  <a:cubicBezTo>
                    <a:pt x="735" y="249"/>
                    <a:pt x="714" y="240"/>
                    <a:pt x="705" y="240"/>
                  </a:cubicBezTo>
                  <a:cubicBezTo>
                    <a:pt x="699" y="243"/>
                    <a:pt x="687" y="234"/>
                    <a:pt x="684" y="240"/>
                  </a:cubicBezTo>
                  <a:close/>
                  <a:moveTo>
                    <a:pt x="870" y="666"/>
                  </a:moveTo>
                  <a:cubicBezTo>
                    <a:pt x="873" y="669"/>
                    <a:pt x="900" y="681"/>
                    <a:pt x="903" y="675"/>
                  </a:cubicBezTo>
                  <a:cubicBezTo>
                    <a:pt x="903" y="669"/>
                    <a:pt x="870" y="663"/>
                    <a:pt x="870" y="666"/>
                  </a:cubicBezTo>
                  <a:close/>
                  <a:moveTo>
                    <a:pt x="999" y="696"/>
                  </a:moveTo>
                  <a:cubicBezTo>
                    <a:pt x="996" y="699"/>
                    <a:pt x="993" y="693"/>
                    <a:pt x="996" y="690"/>
                  </a:cubicBezTo>
                  <a:cubicBezTo>
                    <a:pt x="1002" y="687"/>
                    <a:pt x="996" y="684"/>
                    <a:pt x="993" y="687"/>
                  </a:cubicBezTo>
                  <a:cubicBezTo>
                    <a:pt x="987" y="687"/>
                    <a:pt x="990" y="678"/>
                    <a:pt x="993" y="675"/>
                  </a:cubicBezTo>
                  <a:cubicBezTo>
                    <a:pt x="996" y="672"/>
                    <a:pt x="984" y="669"/>
                    <a:pt x="984" y="672"/>
                  </a:cubicBezTo>
                  <a:cubicBezTo>
                    <a:pt x="984" y="678"/>
                    <a:pt x="975" y="675"/>
                    <a:pt x="975" y="672"/>
                  </a:cubicBezTo>
                  <a:cubicBezTo>
                    <a:pt x="972" y="669"/>
                    <a:pt x="966" y="666"/>
                    <a:pt x="969" y="663"/>
                  </a:cubicBezTo>
                  <a:cubicBezTo>
                    <a:pt x="972" y="663"/>
                    <a:pt x="960" y="660"/>
                    <a:pt x="960" y="666"/>
                  </a:cubicBezTo>
                  <a:cubicBezTo>
                    <a:pt x="960" y="669"/>
                    <a:pt x="957" y="663"/>
                    <a:pt x="960" y="657"/>
                  </a:cubicBezTo>
                  <a:cubicBezTo>
                    <a:pt x="966" y="651"/>
                    <a:pt x="966" y="648"/>
                    <a:pt x="969" y="645"/>
                  </a:cubicBezTo>
                  <a:cubicBezTo>
                    <a:pt x="975" y="642"/>
                    <a:pt x="969" y="639"/>
                    <a:pt x="963" y="639"/>
                  </a:cubicBezTo>
                  <a:cubicBezTo>
                    <a:pt x="960" y="642"/>
                    <a:pt x="945" y="660"/>
                    <a:pt x="945" y="666"/>
                  </a:cubicBezTo>
                  <a:cubicBezTo>
                    <a:pt x="945" y="672"/>
                    <a:pt x="945" y="678"/>
                    <a:pt x="942" y="675"/>
                  </a:cubicBezTo>
                  <a:cubicBezTo>
                    <a:pt x="936" y="675"/>
                    <a:pt x="930" y="681"/>
                    <a:pt x="933" y="684"/>
                  </a:cubicBezTo>
                  <a:cubicBezTo>
                    <a:pt x="939" y="687"/>
                    <a:pt x="924" y="693"/>
                    <a:pt x="930" y="696"/>
                  </a:cubicBezTo>
                  <a:cubicBezTo>
                    <a:pt x="936" y="699"/>
                    <a:pt x="942" y="696"/>
                    <a:pt x="948" y="696"/>
                  </a:cubicBezTo>
                  <a:cubicBezTo>
                    <a:pt x="954" y="696"/>
                    <a:pt x="960" y="696"/>
                    <a:pt x="963" y="693"/>
                  </a:cubicBezTo>
                  <a:cubicBezTo>
                    <a:pt x="969" y="690"/>
                    <a:pt x="969" y="696"/>
                    <a:pt x="975" y="696"/>
                  </a:cubicBezTo>
                  <a:cubicBezTo>
                    <a:pt x="981" y="696"/>
                    <a:pt x="972" y="702"/>
                    <a:pt x="972" y="705"/>
                  </a:cubicBezTo>
                  <a:cubicBezTo>
                    <a:pt x="972" y="708"/>
                    <a:pt x="978" y="702"/>
                    <a:pt x="981" y="699"/>
                  </a:cubicBezTo>
                  <a:cubicBezTo>
                    <a:pt x="987" y="699"/>
                    <a:pt x="990" y="699"/>
                    <a:pt x="990" y="705"/>
                  </a:cubicBezTo>
                  <a:cubicBezTo>
                    <a:pt x="987" y="708"/>
                    <a:pt x="999" y="711"/>
                    <a:pt x="1002" y="705"/>
                  </a:cubicBezTo>
                  <a:cubicBezTo>
                    <a:pt x="1005" y="699"/>
                    <a:pt x="999" y="690"/>
                    <a:pt x="999" y="696"/>
                  </a:cubicBezTo>
                  <a:close/>
                  <a:moveTo>
                    <a:pt x="93" y="603"/>
                  </a:moveTo>
                  <a:cubicBezTo>
                    <a:pt x="84" y="609"/>
                    <a:pt x="108" y="630"/>
                    <a:pt x="111" y="627"/>
                  </a:cubicBezTo>
                  <a:cubicBezTo>
                    <a:pt x="114" y="627"/>
                    <a:pt x="105" y="615"/>
                    <a:pt x="105" y="609"/>
                  </a:cubicBezTo>
                  <a:cubicBezTo>
                    <a:pt x="105" y="603"/>
                    <a:pt x="102" y="597"/>
                    <a:pt x="93" y="603"/>
                  </a:cubicBezTo>
                  <a:close/>
                  <a:moveTo>
                    <a:pt x="918" y="717"/>
                  </a:moveTo>
                  <a:cubicBezTo>
                    <a:pt x="915" y="717"/>
                    <a:pt x="918" y="711"/>
                    <a:pt x="918" y="708"/>
                  </a:cubicBezTo>
                  <a:cubicBezTo>
                    <a:pt x="918" y="708"/>
                    <a:pt x="909" y="711"/>
                    <a:pt x="909" y="714"/>
                  </a:cubicBezTo>
                  <a:cubicBezTo>
                    <a:pt x="909" y="717"/>
                    <a:pt x="903" y="717"/>
                    <a:pt x="903" y="720"/>
                  </a:cubicBezTo>
                  <a:cubicBezTo>
                    <a:pt x="903" y="726"/>
                    <a:pt x="903" y="723"/>
                    <a:pt x="900" y="726"/>
                  </a:cubicBezTo>
                  <a:cubicBezTo>
                    <a:pt x="894" y="726"/>
                    <a:pt x="879" y="726"/>
                    <a:pt x="879" y="723"/>
                  </a:cubicBezTo>
                  <a:cubicBezTo>
                    <a:pt x="879" y="717"/>
                    <a:pt x="867" y="717"/>
                    <a:pt x="867" y="711"/>
                  </a:cubicBezTo>
                  <a:cubicBezTo>
                    <a:pt x="867" y="708"/>
                    <a:pt x="861" y="705"/>
                    <a:pt x="867" y="699"/>
                  </a:cubicBezTo>
                  <a:cubicBezTo>
                    <a:pt x="870" y="696"/>
                    <a:pt x="864" y="693"/>
                    <a:pt x="861" y="696"/>
                  </a:cubicBezTo>
                  <a:cubicBezTo>
                    <a:pt x="855" y="699"/>
                    <a:pt x="855" y="693"/>
                    <a:pt x="861" y="693"/>
                  </a:cubicBezTo>
                  <a:cubicBezTo>
                    <a:pt x="864" y="690"/>
                    <a:pt x="876" y="687"/>
                    <a:pt x="870" y="678"/>
                  </a:cubicBezTo>
                  <a:cubicBezTo>
                    <a:pt x="864" y="666"/>
                    <a:pt x="831" y="681"/>
                    <a:pt x="822" y="684"/>
                  </a:cubicBezTo>
                  <a:cubicBezTo>
                    <a:pt x="813" y="690"/>
                    <a:pt x="801" y="705"/>
                    <a:pt x="798" y="705"/>
                  </a:cubicBezTo>
                  <a:cubicBezTo>
                    <a:pt x="792" y="705"/>
                    <a:pt x="807" y="699"/>
                    <a:pt x="807" y="696"/>
                  </a:cubicBezTo>
                  <a:cubicBezTo>
                    <a:pt x="810" y="690"/>
                    <a:pt x="807" y="687"/>
                    <a:pt x="810" y="690"/>
                  </a:cubicBezTo>
                  <a:cubicBezTo>
                    <a:pt x="813" y="690"/>
                    <a:pt x="819" y="678"/>
                    <a:pt x="825" y="675"/>
                  </a:cubicBezTo>
                  <a:cubicBezTo>
                    <a:pt x="831" y="672"/>
                    <a:pt x="837" y="675"/>
                    <a:pt x="837" y="672"/>
                  </a:cubicBezTo>
                  <a:cubicBezTo>
                    <a:pt x="837" y="669"/>
                    <a:pt x="840" y="666"/>
                    <a:pt x="846" y="660"/>
                  </a:cubicBezTo>
                  <a:cubicBezTo>
                    <a:pt x="852" y="657"/>
                    <a:pt x="909" y="657"/>
                    <a:pt x="915" y="657"/>
                  </a:cubicBezTo>
                  <a:cubicBezTo>
                    <a:pt x="921" y="657"/>
                    <a:pt x="933" y="651"/>
                    <a:pt x="936" y="645"/>
                  </a:cubicBezTo>
                  <a:cubicBezTo>
                    <a:pt x="939" y="639"/>
                    <a:pt x="945" y="639"/>
                    <a:pt x="951" y="642"/>
                  </a:cubicBezTo>
                  <a:cubicBezTo>
                    <a:pt x="960" y="642"/>
                    <a:pt x="963" y="633"/>
                    <a:pt x="969" y="630"/>
                  </a:cubicBezTo>
                  <a:cubicBezTo>
                    <a:pt x="972" y="627"/>
                    <a:pt x="969" y="627"/>
                    <a:pt x="966" y="627"/>
                  </a:cubicBezTo>
                  <a:cubicBezTo>
                    <a:pt x="963" y="627"/>
                    <a:pt x="960" y="624"/>
                    <a:pt x="963" y="624"/>
                  </a:cubicBezTo>
                  <a:cubicBezTo>
                    <a:pt x="966" y="624"/>
                    <a:pt x="969" y="621"/>
                    <a:pt x="969" y="615"/>
                  </a:cubicBezTo>
                  <a:cubicBezTo>
                    <a:pt x="972" y="612"/>
                    <a:pt x="969" y="615"/>
                    <a:pt x="963" y="609"/>
                  </a:cubicBezTo>
                  <a:cubicBezTo>
                    <a:pt x="960" y="600"/>
                    <a:pt x="957" y="609"/>
                    <a:pt x="951" y="609"/>
                  </a:cubicBezTo>
                  <a:cubicBezTo>
                    <a:pt x="948" y="609"/>
                    <a:pt x="954" y="603"/>
                    <a:pt x="951" y="600"/>
                  </a:cubicBezTo>
                  <a:cubicBezTo>
                    <a:pt x="948" y="597"/>
                    <a:pt x="939" y="600"/>
                    <a:pt x="933" y="603"/>
                  </a:cubicBezTo>
                  <a:cubicBezTo>
                    <a:pt x="927" y="609"/>
                    <a:pt x="927" y="603"/>
                    <a:pt x="924" y="609"/>
                  </a:cubicBezTo>
                  <a:cubicBezTo>
                    <a:pt x="918" y="615"/>
                    <a:pt x="918" y="606"/>
                    <a:pt x="921" y="606"/>
                  </a:cubicBezTo>
                  <a:cubicBezTo>
                    <a:pt x="924" y="603"/>
                    <a:pt x="924" y="606"/>
                    <a:pt x="927" y="603"/>
                  </a:cubicBezTo>
                  <a:cubicBezTo>
                    <a:pt x="930" y="600"/>
                    <a:pt x="930" y="603"/>
                    <a:pt x="936" y="597"/>
                  </a:cubicBezTo>
                  <a:cubicBezTo>
                    <a:pt x="942" y="594"/>
                    <a:pt x="948" y="597"/>
                    <a:pt x="951" y="594"/>
                  </a:cubicBezTo>
                  <a:cubicBezTo>
                    <a:pt x="951" y="591"/>
                    <a:pt x="948" y="588"/>
                    <a:pt x="942" y="588"/>
                  </a:cubicBezTo>
                  <a:cubicBezTo>
                    <a:pt x="936" y="588"/>
                    <a:pt x="933" y="582"/>
                    <a:pt x="930" y="582"/>
                  </a:cubicBezTo>
                  <a:cubicBezTo>
                    <a:pt x="924" y="585"/>
                    <a:pt x="927" y="579"/>
                    <a:pt x="921" y="582"/>
                  </a:cubicBezTo>
                  <a:cubicBezTo>
                    <a:pt x="918" y="585"/>
                    <a:pt x="915" y="582"/>
                    <a:pt x="915" y="576"/>
                  </a:cubicBezTo>
                  <a:cubicBezTo>
                    <a:pt x="912" y="573"/>
                    <a:pt x="900" y="564"/>
                    <a:pt x="894" y="561"/>
                  </a:cubicBezTo>
                  <a:cubicBezTo>
                    <a:pt x="888" y="561"/>
                    <a:pt x="894" y="555"/>
                    <a:pt x="897" y="558"/>
                  </a:cubicBezTo>
                  <a:cubicBezTo>
                    <a:pt x="900" y="561"/>
                    <a:pt x="903" y="555"/>
                    <a:pt x="906" y="555"/>
                  </a:cubicBezTo>
                  <a:cubicBezTo>
                    <a:pt x="906" y="552"/>
                    <a:pt x="903" y="549"/>
                    <a:pt x="900" y="549"/>
                  </a:cubicBezTo>
                  <a:cubicBezTo>
                    <a:pt x="900" y="549"/>
                    <a:pt x="900" y="546"/>
                    <a:pt x="900" y="543"/>
                  </a:cubicBezTo>
                  <a:cubicBezTo>
                    <a:pt x="900" y="540"/>
                    <a:pt x="891" y="537"/>
                    <a:pt x="891" y="534"/>
                  </a:cubicBezTo>
                  <a:cubicBezTo>
                    <a:pt x="891" y="531"/>
                    <a:pt x="888" y="531"/>
                    <a:pt x="888" y="528"/>
                  </a:cubicBezTo>
                  <a:cubicBezTo>
                    <a:pt x="888" y="525"/>
                    <a:pt x="882" y="522"/>
                    <a:pt x="882" y="519"/>
                  </a:cubicBezTo>
                  <a:cubicBezTo>
                    <a:pt x="882" y="516"/>
                    <a:pt x="876" y="510"/>
                    <a:pt x="876" y="507"/>
                  </a:cubicBezTo>
                  <a:cubicBezTo>
                    <a:pt x="876" y="504"/>
                    <a:pt x="870" y="501"/>
                    <a:pt x="870" y="498"/>
                  </a:cubicBezTo>
                  <a:cubicBezTo>
                    <a:pt x="867" y="492"/>
                    <a:pt x="867" y="495"/>
                    <a:pt x="864" y="501"/>
                  </a:cubicBezTo>
                  <a:cubicBezTo>
                    <a:pt x="864" y="507"/>
                    <a:pt x="858" y="507"/>
                    <a:pt x="861" y="507"/>
                  </a:cubicBezTo>
                  <a:cubicBezTo>
                    <a:pt x="864" y="513"/>
                    <a:pt x="861" y="513"/>
                    <a:pt x="858" y="516"/>
                  </a:cubicBezTo>
                  <a:cubicBezTo>
                    <a:pt x="855" y="519"/>
                    <a:pt x="861" y="522"/>
                    <a:pt x="855" y="522"/>
                  </a:cubicBezTo>
                  <a:cubicBezTo>
                    <a:pt x="852" y="522"/>
                    <a:pt x="855" y="528"/>
                    <a:pt x="852" y="525"/>
                  </a:cubicBezTo>
                  <a:cubicBezTo>
                    <a:pt x="849" y="522"/>
                    <a:pt x="846" y="522"/>
                    <a:pt x="846" y="528"/>
                  </a:cubicBezTo>
                  <a:cubicBezTo>
                    <a:pt x="846" y="531"/>
                    <a:pt x="837" y="534"/>
                    <a:pt x="834" y="534"/>
                  </a:cubicBezTo>
                  <a:cubicBezTo>
                    <a:pt x="831" y="534"/>
                    <a:pt x="831" y="525"/>
                    <a:pt x="828" y="528"/>
                  </a:cubicBezTo>
                  <a:cubicBezTo>
                    <a:pt x="825" y="531"/>
                    <a:pt x="825" y="522"/>
                    <a:pt x="822" y="522"/>
                  </a:cubicBezTo>
                  <a:cubicBezTo>
                    <a:pt x="816" y="522"/>
                    <a:pt x="813" y="522"/>
                    <a:pt x="816" y="519"/>
                  </a:cubicBezTo>
                  <a:cubicBezTo>
                    <a:pt x="816" y="516"/>
                    <a:pt x="807" y="513"/>
                    <a:pt x="810" y="510"/>
                  </a:cubicBezTo>
                  <a:cubicBezTo>
                    <a:pt x="813" y="510"/>
                    <a:pt x="810" y="504"/>
                    <a:pt x="810" y="498"/>
                  </a:cubicBezTo>
                  <a:cubicBezTo>
                    <a:pt x="810" y="492"/>
                    <a:pt x="813" y="492"/>
                    <a:pt x="813" y="489"/>
                  </a:cubicBezTo>
                  <a:cubicBezTo>
                    <a:pt x="813" y="486"/>
                    <a:pt x="810" y="486"/>
                    <a:pt x="807" y="489"/>
                  </a:cubicBezTo>
                  <a:cubicBezTo>
                    <a:pt x="804" y="489"/>
                    <a:pt x="804" y="486"/>
                    <a:pt x="801" y="486"/>
                  </a:cubicBezTo>
                  <a:cubicBezTo>
                    <a:pt x="798" y="486"/>
                    <a:pt x="789" y="486"/>
                    <a:pt x="789" y="480"/>
                  </a:cubicBezTo>
                  <a:cubicBezTo>
                    <a:pt x="786" y="477"/>
                    <a:pt x="783" y="480"/>
                    <a:pt x="783" y="474"/>
                  </a:cubicBezTo>
                  <a:cubicBezTo>
                    <a:pt x="780" y="471"/>
                    <a:pt x="777" y="474"/>
                    <a:pt x="777" y="471"/>
                  </a:cubicBezTo>
                  <a:cubicBezTo>
                    <a:pt x="777" y="468"/>
                    <a:pt x="774" y="465"/>
                    <a:pt x="771" y="465"/>
                  </a:cubicBezTo>
                  <a:cubicBezTo>
                    <a:pt x="768" y="465"/>
                    <a:pt x="768" y="462"/>
                    <a:pt x="765" y="462"/>
                  </a:cubicBezTo>
                  <a:cubicBezTo>
                    <a:pt x="759" y="462"/>
                    <a:pt x="756" y="465"/>
                    <a:pt x="753" y="465"/>
                  </a:cubicBezTo>
                  <a:cubicBezTo>
                    <a:pt x="750" y="468"/>
                    <a:pt x="744" y="462"/>
                    <a:pt x="744" y="465"/>
                  </a:cubicBezTo>
                  <a:cubicBezTo>
                    <a:pt x="741" y="465"/>
                    <a:pt x="741" y="462"/>
                    <a:pt x="735" y="462"/>
                  </a:cubicBezTo>
                  <a:cubicBezTo>
                    <a:pt x="726" y="459"/>
                    <a:pt x="720" y="459"/>
                    <a:pt x="720" y="462"/>
                  </a:cubicBezTo>
                  <a:cubicBezTo>
                    <a:pt x="717" y="462"/>
                    <a:pt x="714" y="465"/>
                    <a:pt x="714" y="468"/>
                  </a:cubicBezTo>
                  <a:cubicBezTo>
                    <a:pt x="714" y="474"/>
                    <a:pt x="720" y="474"/>
                    <a:pt x="720" y="477"/>
                  </a:cubicBezTo>
                  <a:cubicBezTo>
                    <a:pt x="723" y="480"/>
                    <a:pt x="720" y="480"/>
                    <a:pt x="717" y="483"/>
                  </a:cubicBezTo>
                  <a:cubicBezTo>
                    <a:pt x="717" y="486"/>
                    <a:pt x="714" y="486"/>
                    <a:pt x="714" y="489"/>
                  </a:cubicBezTo>
                  <a:cubicBezTo>
                    <a:pt x="714" y="489"/>
                    <a:pt x="717" y="489"/>
                    <a:pt x="717" y="495"/>
                  </a:cubicBezTo>
                  <a:cubicBezTo>
                    <a:pt x="720" y="498"/>
                    <a:pt x="723" y="498"/>
                    <a:pt x="723" y="504"/>
                  </a:cubicBezTo>
                  <a:cubicBezTo>
                    <a:pt x="723" y="510"/>
                    <a:pt x="720" y="510"/>
                    <a:pt x="717" y="510"/>
                  </a:cubicBezTo>
                  <a:cubicBezTo>
                    <a:pt x="717" y="510"/>
                    <a:pt x="720" y="513"/>
                    <a:pt x="714" y="516"/>
                  </a:cubicBezTo>
                  <a:cubicBezTo>
                    <a:pt x="711" y="522"/>
                    <a:pt x="708" y="525"/>
                    <a:pt x="711" y="528"/>
                  </a:cubicBezTo>
                  <a:cubicBezTo>
                    <a:pt x="714" y="531"/>
                    <a:pt x="723" y="534"/>
                    <a:pt x="729" y="543"/>
                  </a:cubicBezTo>
                  <a:cubicBezTo>
                    <a:pt x="732" y="549"/>
                    <a:pt x="732" y="558"/>
                    <a:pt x="732" y="567"/>
                  </a:cubicBezTo>
                  <a:cubicBezTo>
                    <a:pt x="729" y="573"/>
                    <a:pt x="720" y="576"/>
                    <a:pt x="714" y="582"/>
                  </a:cubicBezTo>
                  <a:cubicBezTo>
                    <a:pt x="708" y="588"/>
                    <a:pt x="702" y="588"/>
                    <a:pt x="699" y="588"/>
                  </a:cubicBezTo>
                  <a:cubicBezTo>
                    <a:pt x="696" y="588"/>
                    <a:pt x="699" y="594"/>
                    <a:pt x="702" y="600"/>
                  </a:cubicBezTo>
                  <a:cubicBezTo>
                    <a:pt x="705" y="603"/>
                    <a:pt x="702" y="606"/>
                    <a:pt x="705" y="609"/>
                  </a:cubicBezTo>
                  <a:cubicBezTo>
                    <a:pt x="708" y="615"/>
                    <a:pt x="705" y="618"/>
                    <a:pt x="708" y="624"/>
                  </a:cubicBezTo>
                  <a:cubicBezTo>
                    <a:pt x="711" y="627"/>
                    <a:pt x="711" y="630"/>
                    <a:pt x="705" y="633"/>
                  </a:cubicBezTo>
                  <a:cubicBezTo>
                    <a:pt x="702" y="636"/>
                    <a:pt x="708" y="636"/>
                    <a:pt x="708" y="639"/>
                  </a:cubicBezTo>
                  <a:cubicBezTo>
                    <a:pt x="708" y="642"/>
                    <a:pt x="705" y="642"/>
                    <a:pt x="702" y="639"/>
                  </a:cubicBezTo>
                  <a:cubicBezTo>
                    <a:pt x="699" y="636"/>
                    <a:pt x="696" y="642"/>
                    <a:pt x="696" y="645"/>
                  </a:cubicBezTo>
                  <a:cubicBezTo>
                    <a:pt x="696" y="648"/>
                    <a:pt x="690" y="642"/>
                    <a:pt x="687" y="642"/>
                  </a:cubicBezTo>
                  <a:cubicBezTo>
                    <a:pt x="684" y="642"/>
                    <a:pt x="687" y="639"/>
                    <a:pt x="684" y="633"/>
                  </a:cubicBezTo>
                  <a:cubicBezTo>
                    <a:pt x="678" y="630"/>
                    <a:pt x="675" y="630"/>
                    <a:pt x="675" y="627"/>
                  </a:cubicBezTo>
                  <a:cubicBezTo>
                    <a:pt x="675" y="624"/>
                    <a:pt x="666" y="621"/>
                    <a:pt x="666" y="615"/>
                  </a:cubicBezTo>
                  <a:cubicBezTo>
                    <a:pt x="666" y="612"/>
                    <a:pt x="669" y="603"/>
                    <a:pt x="666" y="600"/>
                  </a:cubicBezTo>
                  <a:cubicBezTo>
                    <a:pt x="666" y="597"/>
                    <a:pt x="666" y="594"/>
                    <a:pt x="669" y="591"/>
                  </a:cubicBezTo>
                  <a:cubicBezTo>
                    <a:pt x="669" y="588"/>
                    <a:pt x="666" y="582"/>
                    <a:pt x="660" y="582"/>
                  </a:cubicBezTo>
                  <a:cubicBezTo>
                    <a:pt x="657" y="582"/>
                    <a:pt x="651" y="582"/>
                    <a:pt x="645" y="582"/>
                  </a:cubicBezTo>
                  <a:cubicBezTo>
                    <a:pt x="639" y="582"/>
                    <a:pt x="636" y="582"/>
                    <a:pt x="633" y="579"/>
                  </a:cubicBezTo>
                  <a:cubicBezTo>
                    <a:pt x="630" y="579"/>
                    <a:pt x="624" y="573"/>
                    <a:pt x="618" y="573"/>
                  </a:cubicBezTo>
                  <a:cubicBezTo>
                    <a:pt x="609" y="570"/>
                    <a:pt x="606" y="567"/>
                    <a:pt x="606" y="564"/>
                  </a:cubicBezTo>
                  <a:cubicBezTo>
                    <a:pt x="603" y="561"/>
                    <a:pt x="597" y="561"/>
                    <a:pt x="594" y="558"/>
                  </a:cubicBezTo>
                  <a:cubicBezTo>
                    <a:pt x="594" y="555"/>
                    <a:pt x="585" y="555"/>
                    <a:pt x="582" y="555"/>
                  </a:cubicBezTo>
                  <a:cubicBezTo>
                    <a:pt x="579" y="555"/>
                    <a:pt x="573" y="549"/>
                    <a:pt x="567" y="549"/>
                  </a:cubicBezTo>
                  <a:cubicBezTo>
                    <a:pt x="564" y="549"/>
                    <a:pt x="552" y="555"/>
                    <a:pt x="552" y="555"/>
                  </a:cubicBezTo>
                  <a:cubicBezTo>
                    <a:pt x="549" y="555"/>
                    <a:pt x="552" y="549"/>
                    <a:pt x="552" y="549"/>
                  </a:cubicBezTo>
                  <a:cubicBezTo>
                    <a:pt x="555" y="546"/>
                    <a:pt x="549" y="540"/>
                    <a:pt x="546" y="534"/>
                  </a:cubicBezTo>
                  <a:cubicBezTo>
                    <a:pt x="546" y="528"/>
                    <a:pt x="543" y="525"/>
                    <a:pt x="540" y="525"/>
                  </a:cubicBezTo>
                  <a:cubicBezTo>
                    <a:pt x="534" y="525"/>
                    <a:pt x="528" y="522"/>
                    <a:pt x="528" y="522"/>
                  </a:cubicBezTo>
                  <a:cubicBezTo>
                    <a:pt x="525" y="519"/>
                    <a:pt x="525" y="507"/>
                    <a:pt x="525" y="501"/>
                  </a:cubicBezTo>
                  <a:cubicBezTo>
                    <a:pt x="528" y="495"/>
                    <a:pt x="534" y="486"/>
                    <a:pt x="534" y="480"/>
                  </a:cubicBezTo>
                  <a:cubicBezTo>
                    <a:pt x="534" y="477"/>
                    <a:pt x="537" y="477"/>
                    <a:pt x="543" y="474"/>
                  </a:cubicBezTo>
                  <a:cubicBezTo>
                    <a:pt x="546" y="474"/>
                    <a:pt x="543" y="468"/>
                    <a:pt x="546" y="465"/>
                  </a:cubicBezTo>
                  <a:cubicBezTo>
                    <a:pt x="549" y="465"/>
                    <a:pt x="549" y="465"/>
                    <a:pt x="552" y="462"/>
                  </a:cubicBezTo>
                  <a:cubicBezTo>
                    <a:pt x="552" y="459"/>
                    <a:pt x="555" y="459"/>
                    <a:pt x="555" y="459"/>
                  </a:cubicBezTo>
                  <a:cubicBezTo>
                    <a:pt x="552" y="456"/>
                    <a:pt x="552" y="453"/>
                    <a:pt x="558" y="453"/>
                  </a:cubicBezTo>
                  <a:cubicBezTo>
                    <a:pt x="564" y="453"/>
                    <a:pt x="573" y="453"/>
                    <a:pt x="573" y="447"/>
                  </a:cubicBezTo>
                  <a:cubicBezTo>
                    <a:pt x="570" y="441"/>
                    <a:pt x="555" y="444"/>
                    <a:pt x="555" y="441"/>
                  </a:cubicBezTo>
                  <a:cubicBezTo>
                    <a:pt x="555" y="435"/>
                    <a:pt x="537" y="435"/>
                    <a:pt x="537" y="432"/>
                  </a:cubicBezTo>
                  <a:cubicBezTo>
                    <a:pt x="540" y="429"/>
                    <a:pt x="558" y="435"/>
                    <a:pt x="564" y="438"/>
                  </a:cubicBezTo>
                  <a:cubicBezTo>
                    <a:pt x="570" y="441"/>
                    <a:pt x="573" y="438"/>
                    <a:pt x="576" y="438"/>
                  </a:cubicBezTo>
                  <a:cubicBezTo>
                    <a:pt x="582" y="438"/>
                    <a:pt x="579" y="432"/>
                    <a:pt x="579" y="429"/>
                  </a:cubicBezTo>
                  <a:cubicBezTo>
                    <a:pt x="582" y="426"/>
                    <a:pt x="591" y="435"/>
                    <a:pt x="597" y="432"/>
                  </a:cubicBezTo>
                  <a:cubicBezTo>
                    <a:pt x="603" y="432"/>
                    <a:pt x="609" y="420"/>
                    <a:pt x="612" y="417"/>
                  </a:cubicBezTo>
                  <a:cubicBezTo>
                    <a:pt x="618" y="411"/>
                    <a:pt x="612" y="408"/>
                    <a:pt x="603" y="411"/>
                  </a:cubicBezTo>
                  <a:cubicBezTo>
                    <a:pt x="594" y="411"/>
                    <a:pt x="588" y="408"/>
                    <a:pt x="585" y="405"/>
                  </a:cubicBezTo>
                  <a:cubicBezTo>
                    <a:pt x="579" y="399"/>
                    <a:pt x="579" y="396"/>
                    <a:pt x="585" y="396"/>
                  </a:cubicBezTo>
                  <a:cubicBezTo>
                    <a:pt x="591" y="399"/>
                    <a:pt x="603" y="408"/>
                    <a:pt x="609" y="408"/>
                  </a:cubicBezTo>
                  <a:cubicBezTo>
                    <a:pt x="612" y="408"/>
                    <a:pt x="621" y="399"/>
                    <a:pt x="624" y="396"/>
                  </a:cubicBezTo>
                  <a:cubicBezTo>
                    <a:pt x="630" y="393"/>
                    <a:pt x="621" y="393"/>
                    <a:pt x="618" y="390"/>
                  </a:cubicBezTo>
                  <a:cubicBezTo>
                    <a:pt x="615" y="387"/>
                    <a:pt x="624" y="387"/>
                    <a:pt x="627" y="387"/>
                  </a:cubicBezTo>
                  <a:cubicBezTo>
                    <a:pt x="630" y="387"/>
                    <a:pt x="633" y="390"/>
                    <a:pt x="633" y="390"/>
                  </a:cubicBezTo>
                  <a:cubicBezTo>
                    <a:pt x="636" y="393"/>
                    <a:pt x="642" y="390"/>
                    <a:pt x="645" y="390"/>
                  </a:cubicBezTo>
                  <a:cubicBezTo>
                    <a:pt x="651" y="390"/>
                    <a:pt x="645" y="384"/>
                    <a:pt x="639" y="381"/>
                  </a:cubicBezTo>
                  <a:cubicBezTo>
                    <a:pt x="633" y="381"/>
                    <a:pt x="639" y="375"/>
                    <a:pt x="642" y="378"/>
                  </a:cubicBezTo>
                  <a:cubicBezTo>
                    <a:pt x="645" y="381"/>
                    <a:pt x="648" y="381"/>
                    <a:pt x="651" y="387"/>
                  </a:cubicBezTo>
                  <a:cubicBezTo>
                    <a:pt x="654" y="390"/>
                    <a:pt x="654" y="387"/>
                    <a:pt x="660" y="387"/>
                  </a:cubicBezTo>
                  <a:cubicBezTo>
                    <a:pt x="663" y="384"/>
                    <a:pt x="666" y="381"/>
                    <a:pt x="669" y="378"/>
                  </a:cubicBezTo>
                  <a:cubicBezTo>
                    <a:pt x="672" y="375"/>
                    <a:pt x="672" y="378"/>
                    <a:pt x="675" y="375"/>
                  </a:cubicBezTo>
                  <a:cubicBezTo>
                    <a:pt x="678" y="369"/>
                    <a:pt x="675" y="366"/>
                    <a:pt x="672" y="363"/>
                  </a:cubicBezTo>
                  <a:cubicBezTo>
                    <a:pt x="666" y="360"/>
                    <a:pt x="672" y="357"/>
                    <a:pt x="666" y="354"/>
                  </a:cubicBezTo>
                  <a:cubicBezTo>
                    <a:pt x="663" y="351"/>
                    <a:pt x="663" y="348"/>
                    <a:pt x="666" y="348"/>
                  </a:cubicBezTo>
                  <a:cubicBezTo>
                    <a:pt x="672" y="351"/>
                    <a:pt x="675" y="348"/>
                    <a:pt x="678" y="345"/>
                  </a:cubicBezTo>
                  <a:cubicBezTo>
                    <a:pt x="681" y="342"/>
                    <a:pt x="672" y="342"/>
                    <a:pt x="675" y="339"/>
                  </a:cubicBezTo>
                  <a:cubicBezTo>
                    <a:pt x="681" y="336"/>
                    <a:pt x="675" y="333"/>
                    <a:pt x="672" y="333"/>
                  </a:cubicBezTo>
                  <a:cubicBezTo>
                    <a:pt x="666" y="333"/>
                    <a:pt x="663" y="330"/>
                    <a:pt x="663" y="327"/>
                  </a:cubicBezTo>
                  <a:cubicBezTo>
                    <a:pt x="663" y="324"/>
                    <a:pt x="654" y="327"/>
                    <a:pt x="651" y="324"/>
                  </a:cubicBezTo>
                  <a:cubicBezTo>
                    <a:pt x="645" y="321"/>
                    <a:pt x="636" y="321"/>
                    <a:pt x="633" y="321"/>
                  </a:cubicBezTo>
                  <a:cubicBezTo>
                    <a:pt x="630" y="321"/>
                    <a:pt x="630" y="333"/>
                    <a:pt x="633" y="333"/>
                  </a:cubicBezTo>
                  <a:cubicBezTo>
                    <a:pt x="636" y="333"/>
                    <a:pt x="639" y="336"/>
                    <a:pt x="636" y="339"/>
                  </a:cubicBezTo>
                  <a:cubicBezTo>
                    <a:pt x="633" y="339"/>
                    <a:pt x="639" y="345"/>
                    <a:pt x="636" y="342"/>
                  </a:cubicBezTo>
                  <a:cubicBezTo>
                    <a:pt x="633" y="342"/>
                    <a:pt x="630" y="342"/>
                    <a:pt x="627" y="348"/>
                  </a:cubicBezTo>
                  <a:cubicBezTo>
                    <a:pt x="627" y="354"/>
                    <a:pt x="627" y="357"/>
                    <a:pt x="621" y="360"/>
                  </a:cubicBezTo>
                  <a:cubicBezTo>
                    <a:pt x="618" y="363"/>
                    <a:pt x="621" y="351"/>
                    <a:pt x="618" y="354"/>
                  </a:cubicBezTo>
                  <a:cubicBezTo>
                    <a:pt x="612" y="354"/>
                    <a:pt x="612" y="360"/>
                    <a:pt x="615" y="360"/>
                  </a:cubicBezTo>
                  <a:cubicBezTo>
                    <a:pt x="618" y="363"/>
                    <a:pt x="618" y="366"/>
                    <a:pt x="621" y="369"/>
                  </a:cubicBezTo>
                  <a:cubicBezTo>
                    <a:pt x="621" y="372"/>
                    <a:pt x="615" y="369"/>
                    <a:pt x="612" y="375"/>
                  </a:cubicBezTo>
                  <a:cubicBezTo>
                    <a:pt x="609" y="378"/>
                    <a:pt x="609" y="372"/>
                    <a:pt x="606" y="369"/>
                  </a:cubicBezTo>
                  <a:cubicBezTo>
                    <a:pt x="603" y="366"/>
                    <a:pt x="597" y="360"/>
                    <a:pt x="597" y="357"/>
                  </a:cubicBezTo>
                  <a:cubicBezTo>
                    <a:pt x="600" y="354"/>
                    <a:pt x="600" y="354"/>
                    <a:pt x="603" y="351"/>
                  </a:cubicBezTo>
                  <a:cubicBezTo>
                    <a:pt x="606" y="351"/>
                    <a:pt x="603" y="348"/>
                    <a:pt x="603" y="345"/>
                  </a:cubicBezTo>
                  <a:cubicBezTo>
                    <a:pt x="603" y="339"/>
                    <a:pt x="600" y="342"/>
                    <a:pt x="594" y="336"/>
                  </a:cubicBezTo>
                  <a:cubicBezTo>
                    <a:pt x="591" y="333"/>
                    <a:pt x="588" y="333"/>
                    <a:pt x="585" y="333"/>
                  </a:cubicBezTo>
                  <a:cubicBezTo>
                    <a:pt x="582" y="336"/>
                    <a:pt x="585" y="342"/>
                    <a:pt x="582" y="342"/>
                  </a:cubicBezTo>
                  <a:cubicBezTo>
                    <a:pt x="576" y="345"/>
                    <a:pt x="579" y="351"/>
                    <a:pt x="576" y="351"/>
                  </a:cubicBezTo>
                  <a:cubicBezTo>
                    <a:pt x="573" y="351"/>
                    <a:pt x="573" y="339"/>
                    <a:pt x="573" y="339"/>
                  </a:cubicBezTo>
                  <a:cubicBezTo>
                    <a:pt x="570" y="336"/>
                    <a:pt x="570" y="333"/>
                    <a:pt x="573" y="333"/>
                  </a:cubicBezTo>
                  <a:cubicBezTo>
                    <a:pt x="576" y="333"/>
                    <a:pt x="579" y="330"/>
                    <a:pt x="576" y="330"/>
                  </a:cubicBezTo>
                  <a:cubicBezTo>
                    <a:pt x="573" y="330"/>
                    <a:pt x="567" y="324"/>
                    <a:pt x="564" y="324"/>
                  </a:cubicBezTo>
                  <a:cubicBezTo>
                    <a:pt x="564" y="324"/>
                    <a:pt x="558" y="327"/>
                    <a:pt x="555" y="327"/>
                  </a:cubicBezTo>
                  <a:cubicBezTo>
                    <a:pt x="555" y="324"/>
                    <a:pt x="558" y="318"/>
                    <a:pt x="558" y="318"/>
                  </a:cubicBezTo>
                  <a:cubicBezTo>
                    <a:pt x="558" y="315"/>
                    <a:pt x="561" y="318"/>
                    <a:pt x="564" y="315"/>
                  </a:cubicBezTo>
                  <a:cubicBezTo>
                    <a:pt x="567" y="312"/>
                    <a:pt x="555" y="312"/>
                    <a:pt x="555" y="306"/>
                  </a:cubicBezTo>
                  <a:cubicBezTo>
                    <a:pt x="555" y="303"/>
                    <a:pt x="549" y="303"/>
                    <a:pt x="546" y="300"/>
                  </a:cubicBezTo>
                  <a:cubicBezTo>
                    <a:pt x="543" y="300"/>
                    <a:pt x="549" y="294"/>
                    <a:pt x="546" y="291"/>
                  </a:cubicBezTo>
                  <a:cubicBezTo>
                    <a:pt x="546" y="288"/>
                    <a:pt x="537" y="279"/>
                    <a:pt x="531" y="282"/>
                  </a:cubicBezTo>
                  <a:cubicBezTo>
                    <a:pt x="528" y="282"/>
                    <a:pt x="528" y="276"/>
                    <a:pt x="531" y="276"/>
                  </a:cubicBezTo>
                  <a:cubicBezTo>
                    <a:pt x="531" y="276"/>
                    <a:pt x="534" y="276"/>
                    <a:pt x="537" y="270"/>
                  </a:cubicBezTo>
                  <a:cubicBezTo>
                    <a:pt x="543" y="264"/>
                    <a:pt x="543" y="264"/>
                    <a:pt x="540" y="264"/>
                  </a:cubicBezTo>
                  <a:cubicBezTo>
                    <a:pt x="537" y="261"/>
                    <a:pt x="534" y="258"/>
                    <a:pt x="540" y="258"/>
                  </a:cubicBezTo>
                  <a:cubicBezTo>
                    <a:pt x="546" y="258"/>
                    <a:pt x="555" y="264"/>
                    <a:pt x="558" y="261"/>
                  </a:cubicBezTo>
                  <a:cubicBezTo>
                    <a:pt x="561" y="258"/>
                    <a:pt x="570" y="243"/>
                    <a:pt x="573" y="237"/>
                  </a:cubicBezTo>
                  <a:cubicBezTo>
                    <a:pt x="579" y="234"/>
                    <a:pt x="570" y="234"/>
                    <a:pt x="561" y="234"/>
                  </a:cubicBezTo>
                  <a:cubicBezTo>
                    <a:pt x="552" y="234"/>
                    <a:pt x="552" y="231"/>
                    <a:pt x="543" y="228"/>
                  </a:cubicBezTo>
                  <a:cubicBezTo>
                    <a:pt x="537" y="228"/>
                    <a:pt x="522" y="231"/>
                    <a:pt x="519" y="234"/>
                  </a:cubicBezTo>
                  <a:cubicBezTo>
                    <a:pt x="519" y="234"/>
                    <a:pt x="525" y="237"/>
                    <a:pt x="522" y="240"/>
                  </a:cubicBezTo>
                  <a:cubicBezTo>
                    <a:pt x="522" y="243"/>
                    <a:pt x="519" y="237"/>
                    <a:pt x="516" y="240"/>
                  </a:cubicBezTo>
                  <a:cubicBezTo>
                    <a:pt x="513" y="240"/>
                    <a:pt x="516" y="243"/>
                    <a:pt x="516" y="252"/>
                  </a:cubicBezTo>
                  <a:cubicBezTo>
                    <a:pt x="516" y="261"/>
                    <a:pt x="519" y="261"/>
                    <a:pt x="519" y="264"/>
                  </a:cubicBezTo>
                  <a:cubicBezTo>
                    <a:pt x="522" y="267"/>
                    <a:pt x="522" y="273"/>
                    <a:pt x="522" y="279"/>
                  </a:cubicBezTo>
                  <a:cubicBezTo>
                    <a:pt x="522" y="282"/>
                    <a:pt x="516" y="282"/>
                    <a:pt x="516" y="285"/>
                  </a:cubicBezTo>
                  <a:cubicBezTo>
                    <a:pt x="513" y="285"/>
                    <a:pt x="519" y="288"/>
                    <a:pt x="519" y="291"/>
                  </a:cubicBezTo>
                  <a:cubicBezTo>
                    <a:pt x="519" y="294"/>
                    <a:pt x="513" y="288"/>
                    <a:pt x="510" y="291"/>
                  </a:cubicBezTo>
                  <a:cubicBezTo>
                    <a:pt x="507" y="291"/>
                    <a:pt x="504" y="300"/>
                    <a:pt x="507" y="303"/>
                  </a:cubicBezTo>
                  <a:cubicBezTo>
                    <a:pt x="510" y="306"/>
                    <a:pt x="513" y="303"/>
                    <a:pt x="510" y="309"/>
                  </a:cubicBezTo>
                  <a:cubicBezTo>
                    <a:pt x="507" y="312"/>
                    <a:pt x="504" y="315"/>
                    <a:pt x="510" y="321"/>
                  </a:cubicBezTo>
                  <a:cubicBezTo>
                    <a:pt x="516" y="324"/>
                    <a:pt x="528" y="324"/>
                    <a:pt x="534" y="327"/>
                  </a:cubicBezTo>
                  <a:cubicBezTo>
                    <a:pt x="540" y="333"/>
                    <a:pt x="531" y="330"/>
                    <a:pt x="534" y="333"/>
                  </a:cubicBezTo>
                  <a:cubicBezTo>
                    <a:pt x="534" y="339"/>
                    <a:pt x="528" y="339"/>
                    <a:pt x="528" y="342"/>
                  </a:cubicBezTo>
                  <a:cubicBezTo>
                    <a:pt x="528" y="345"/>
                    <a:pt x="531" y="345"/>
                    <a:pt x="534" y="339"/>
                  </a:cubicBezTo>
                  <a:cubicBezTo>
                    <a:pt x="537" y="333"/>
                    <a:pt x="540" y="342"/>
                    <a:pt x="540" y="345"/>
                  </a:cubicBezTo>
                  <a:cubicBezTo>
                    <a:pt x="540" y="351"/>
                    <a:pt x="534" y="348"/>
                    <a:pt x="531" y="351"/>
                  </a:cubicBezTo>
                  <a:cubicBezTo>
                    <a:pt x="528" y="357"/>
                    <a:pt x="525" y="357"/>
                    <a:pt x="522" y="357"/>
                  </a:cubicBezTo>
                  <a:cubicBezTo>
                    <a:pt x="516" y="357"/>
                    <a:pt x="519" y="363"/>
                    <a:pt x="522" y="369"/>
                  </a:cubicBezTo>
                  <a:cubicBezTo>
                    <a:pt x="522" y="372"/>
                    <a:pt x="519" y="372"/>
                    <a:pt x="516" y="372"/>
                  </a:cubicBezTo>
                  <a:cubicBezTo>
                    <a:pt x="510" y="369"/>
                    <a:pt x="507" y="366"/>
                    <a:pt x="510" y="363"/>
                  </a:cubicBezTo>
                  <a:cubicBezTo>
                    <a:pt x="513" y="357"/>
                    <a:pt x="513" y="354"/>
                    <a:pt x="510" y="354"/>
                  </a:cubicBezTo>
                  <a:cubicBezTo>
                    <a:pt x="507" y="354"/>
                    <a:pt x="501" y="354"/>
                    <a:pt x="498" y="351"/>
                  </a:cubicBezTo>
                  <a:cubicBezTo>
                    <a:pt x="495" y="348"/>
                    <a:pt x="498" y="348"/>
                    <a:pt x="507" y="348"/>
                  </a:cubicBezTo>
                  <a:cubicBezTo>
                    <a:pt x="513" y="351"/>
                    <a:pt x="507" y="345"/>
                    <a:pt x="513" y="345"/>
                  </a:cubicBezTo>
                  <a:cubicBezTo>
                    <a:pt x="516" y="345"/>
                    <a:pt x="519" y="348"/>
                    <a:pt x="525" y="342"/>
                  </a:cubicBezTo>
                  <a:cubicBezTo>
                    <a:pt x="528" y="339"/>
                    <a:pt x="522" y="333"/>
                    <a:pt x="519" y="333"/>
                  </a:cubicBezTo>
                  <a:cubicBezTo>
                    <a:pt x="516" y="336"/>
                    <a:pt x="510" y="336"/>
                    <a:pt x="510" y="333"/>
                  </a:cubicBezTo>
                  <a:cubicBezTo>
                    <a:pt x="510" y="330"/>
                    <a:pt x="516" y="333"/>
                    <a:pt x="519" y="330"/>
                  </a:cubicBezTo>
                  <a:cubicBezTo>
                    <a:pt x="522" y="330"/>
                    <a:pt x="516" y="327"/>
                    <a:pt x="513" y="327"/>
                  </a:cubicBezTo>
                  <a:cubicBezTo>
                    <a:pt x="507" y="327"/>
                    <a:pt x="504" y="330"/>
                    <a:pt x="498" y="324"/>
                  </a:cubicBezTo>
                  <a:cubicBezTo>
                    <a:pt x="495" y="321"/>
                    <a:pt x="489" y="318"/>
                    <a:pt x="486" y="327"/>
                  </a:cubicBezTo>
                  <a:cubicBezTo>
                    <a:pt x="486" y="336"/>
                    <a:pt x="477" y="333"/>
                    <a:pt x="474" y="336"/>
                  </a:cubicBezTo>
                  <a:cubicBezTo>
                    <a:pt x="471" y="339"/>
                    <a:pt x="477" y="342"/>
                    <a:pt x="486" y="342"/>
                  </a:cubicBezTo>
                  <a:cubicBezTo>
                    <a:pt x="492" y="342"/>
                    <a:pt x="498" y="348"/>
                    <a:pt x="492" y="348"/>
                  </a:cubicBezTo>
                  <a:cubicBezTo>
                    <a:pt x="489" y="348"/>
                    <a:pt x="492" y="351"/>
                    <a:pt x="489" y="351"/>
                  </a:cubicBezTo>
                  <a:cubicBezTo>
                    <a:pt x="486" y="348"/>
                    <a:pt x="480" y="351"/>
                    <a:pt x="483" y="354"/>
                  </a:cubicBezTo>
                  <a:cubicBezTo>
                    <a:pt x="486" y="357"/>
                    <a:pt x="483" y="357"/>
                    <a:pt x="483" y="360"/>
                  </a:cubicBezTo>
                  <a:cubicBezTo>
                    <a:pt x="483" y="363"/>
                    <a:pt x="477" y="360"/>
                    <a:pt x="471" y="360"/>
                  </a:cubicBezTo>
                  <a:cubicBezTo>
                    <a:pt x="468" y="360"/>
                    <a:pt x="456" y="363"/>
                    <a:pt x="450" y="363"/>
                  </a:cubicBezTo>
                  <a:cubicBezTo>
                    <a:pt x="444" y="366"/>
                    <a:pt x="435" y="363"/>
                    <a:pt x="432" y="360"/>
                  </a:cubicBezTo>
                  <a:cubicBezTo>
                    <a:pt x="429" y="357"/>
                    <a:pt x="426" y="357"/>
                    <a:pt x="420" y="357"/>
                  </a:cubicBezTo>
                  <a:cubicBezTo>
                    <a:pt x="417" y="357"/>
                    <a:pt x="417" y="351"/>
                    <a:pt x="411" y="351"/>
                  </a:cubicBezTo>
                  <a:cubicBezTo>
                    <a:pt x="405" y="351"/>
                    <a:pt x="405" y="345"/>
                    <a:pt x="405" y="342"/>
                  </a:cubicBezTo>
                  <a:cubicBezTo>
                    <a:pt x="405" y="339"/>
                    <a:pt x="390" y="339"/>
                    <a:pt x="387" y="342"/>
                  </a:cubicBezTo>
                  <a:cubicBezTo>
                    <a:pt x="381" y="345"/>
                    <a:pt x="372" y="345"/>
                    <a:pt x="369" y="351"/>
                  </a:cubicBezTo>
                  <a:cubicBezTo>
                    <a:pt x="366" y="357"/>
                    <a:pt x="372" y="354"/>
                    <a:pt x="375" y="354"/>
                  </a:cubicBezTo>
                  <a:cubicBezTo>
                    <a:pt x="378" y="354"/>
                    <a:pt x="378" y="351"/>
                    <a:pt x="384" y="351"/>
                  </a:cubicBezTo>
                  <a:cubicBezTo>
                    <a:pt x="393" y="351"/>
                    <a:pt x="396" y="345"/>
                    <a:pt x="399" y="348"/>
                  </a:cubicBezTo>
                  <a:cubicBezTo>
                    <a:pt x="402" y="351"/>
                    <a:pt x="387" y="357"/>
                    <a:pt x="381" y="357"/>
                  </a:cubicBezTo>
                  <a:cubicBezTo>
                    <a:pt x="375" y="357"/>
                    <a:pt x="378" y="363"/>
                    <a:pt x="384" y="372"/>
                  </a:cubicBezTo>
                  <a:cubicBezTo>
                    <a:pt x="390" y="381"/>
                    <a:pt x="381" y="375"/>
                    <a:pt x="381" y="381"/>
                  </a:cubicBezTo>
                  <a:cubicBezTo>
                    <a:pt x="381" y="384"/>
                    <a:pt x="369" y="378"/>
                    <a:pt x="372" y="378"/>
                  </a:cubicBezTo>
                  <a:cubicBezTo>
                    <a:pt x="378" y="375"/>
                    <a:pt x="375" y="372"/>
                    <a:pt x="372" y="369"/>
                  </a:cubicBezTo>
                  <a:cubicBezTo>
                    <a:pt x="369" y="366"/>
                    <a:pt x="366" y="369"/>
                    <a:pt x="366" y="366"/>
                  </a:cubicBezTo>
                  <a:cubicBezTo>
                    <a:pt x="366" y="363"/>
                    <a:pt x="363" y="366"/>
                    <a:pt x="360" y="363"/>
                  </a:cubicBezTo>
                  <a:cubicBezTo>
                    <a:pt x="354" y="360"/>
                    <a:pt x="354" y="357"/>
                    <a:pt x="348" y="360"/>
                  </a:cubicBezTo>
                  <a:cubicBezTo>
                    <a:pt x="345" y="363"/>
                    <a:pt x="339" y="363"/>
                    <a:pt x="327" y="363"/>
                  </a:cubicBezTo>
                  <a:cubicBezTo>
                    <a:pt x="318" y="366"/>
                    <a:pt x="297" y="366"/>
                    <a:pt x="294" y="363"/>
                  </a:cubicBezTo>
                  <a:cubicBezTo>
                    <a:pt x="291" y="357"/>
                    <a:pt x="303" y="351"/>
                    <a:pt x="309" y="354"/>
                  </a:cubicBezTo>
                  <a:cubicBezTo>
                    <a:pt x="312" y="354"/>
                    <a:pt x="309" y="348"/>
                    <a:pt x="303" y="345"/>
                  </a:cubicBezTo>
                  <a:cubicBezTo>
                    <a:pt x="297" y="339"/>
                    <a:pt x="285" y="336"/>
                    <a:pt x="285" y="339"/>
                  </a:cubicBezTo>
                  <a:cubicBezTo>
                    <a:pt x="285" y="342"/>
                    <a:pt x="279" y="339"/>
                    <a:pt x="270" y="339"/>
                  </a:cubicBezTo>
                  <a:cubicBezTo>
                    <a:pt x="258" y="336"/>
                    <a:pt x="258" y="333"/>
                    <a:pt x="252" y="333"/>
                  </a:cubicBezTo>
                  <a:cubicBezTo>
                    <a:pt x="246" y="333"/>
                    <a:pt x="237" y="330"/>
                    <a:pt x="231" y="327"/>
                  </a:cubicBezTo>
                  <a:cubicBezTo>
                    <a:pt x="222" y="321"/>
                    <a:pt x="207" y="321"/>
                    <a:pt x="204" y="327"/>
                  </a:cubicBezTo>
                  <a:cubicBezTo>
                    <a:pt x="204" y="333"/>
                    <a:pt x="198" y="330"/>
                    <a:pt x="192" y="330"/>
                  </a:cubicBezTo>
                  <a:cubicBezTo>
                    <a:pt x="186" y="330"/>
                    <a:pt x="195" y="324"/>
                    <a:pt x="192" y="324"/>
                  </a:cubicBezTo>
                  <a:cubicBezTo>
                    <a:pt x="189" y="324"/>
                    <a:pt x="192" y="315"/>
                    <a:pt x="189" y="315"/>
                  </a:cubicBezTo>
                  <a:cubicBezTo>
                    <a:pt x="183" y="315"/>
                    <a:pt x="180" y="333"/>
                    <a:pt x="174" y="330"/>
                  </a:cubicBezTo>
                  <a:cubicBezTo>
                    <a:pt x="165" y="330"/>
                    <a:pt x="162" y="312"/>
                    <a:pt x="156" y="309"/>
                  </a:cubicBezTo>
                  <a:cubicBezTo>
                    <a:pt x="150" y="303"/>
                    <a:pt x="144" y="303"/>
                    <a:pt x="150" y="312"/>
                  </a:cubicBezTo>
                  <a:cubicBezTo>
                    <a:pt x="156" y="318"/>
                    <a:pt x="144" y="312"/>
                    <a:pt x="144" y="318"/>
                  </a:cubicBezTo>
                  <a:cubicBezTo>
                    <a:pt x="147" y="321"/>
                    <a:pt x="138" y="327"/>
                    <a:pt x="138" y="324"/>
                  </a:cubicBezTo>
                  <a:cubicBezTo>
                    <a:pt x="138" y="321"/>
                    <a:pt x="132" y="318"/>
                    <a:pt x="126" y="327"/>
                  </a:cubicBezTo>
                  <a:cubicBezTo>
                    <a:pt x="120" y="333"/>
                    <a:pt x="117" y="333"/>
                    <a:pt x="114" y="330"/>
                  </a:cubicBezTo>
                  <a:cubicBezTo>
                    <a:pt x="114" y="327"/>
                    <a:pt x="96" y="336"/>
                    <a:pt x="99" y="339"/>
                  </a:cubicBezTo>
                  <a:cubicBezTo>
                    <a:pt x="99" y="342"/>
                    <a:pt x="96" y="345"/>
                    <a:pt x="90" y="345"/>
                  </a:cubicBezTo>
                  <a:cubicBezTo>
                    <a:pt x="87" y="345"/>
                    <a:pt x="90" y="339"/>
                    <a:pt x="93" y="339"/>
                  </a:cubicBezTo>
                  <a:cubicBezTo>
                    <a:pt x="96" y="336"/>
                    <a:pt x="108" y="327"/>
                    <a:pt x="114" y="327"/>
                  </a:cubicBezTo>
                  <a:cubicBezTo>
                    <a:pt x="120" y="324"/>
                    <a:pt x="132" y="321"/>
                    <a:pt x="132" y="318"/>
                  </a:cubicBezTo>
                  <a:cubicBezTo>
                    <a:pt x="132" y="315"/>
                    <a:pt x="126" y="318"/>
                    <a:pt x="123" y="315"/>
                  </a:cubicBezTo>
                  <a:cubicBezTo>
                    <a:pt x="120" y="315"/>
                    <a:pt x="111" y="321"/>
                    <a:pt x="105" y="324"/>
                  </a:cubicBezTo>
                  <a:cubicBezTo>
                    <a:pt x="99" y="327"/>
                    <a:pt x="90" y="324"/>
                    <a:pt x="93" y="330"/>
                  </a:cubicBezTo>
                  <a:cubicBezTo>
                    <a:pt x="96" y="333"/>
                    <a:pt x="87" y="327"/>
                    <a:pt x="84" y="330"/>
                  </a:cubicBezTo>
                  <a:cubicBezTo>
                    <a:pt x="84" y="333"/>
                    <a:pt x="81" y="330"/>
                    <a:pt x="81" y="330"/>
                  </a:cubicBezTo>
                  <a:cubicBezTo>
                    <a:pt x="84" y="327"/>
                    <a:pt x="75" y="324"/>
                    <a:pt x="75" y="327"/>
                  </a:cubicBezTo>
                  <a:cubicBezTo>
                    <a:pt x="75" y="327"/>
                    <a:pt x="75" y="330"/>
                    <a:pt x="69" y="330"/>
                  </a:cubicBezTo>
                  <a:cubicBezTo>
                    <a:pt x="63" y="330"/>
                    <a:pt x="57" y="336"/>
                    <a:pt x="60" y="339"/>
                  </a:cubicBezTo>
                  <a:cubicBezTo>
                    <a:pt x="66" y="342"/>
                    <a:pt x="66" y="342"/>
                    <a:pt x="66" y="345"/>
                  </a:cubicBezTo>
                  <a:cubicBezTo>
                    <a:pt x="63" y="345"/>
                    <a:pt x="57" y="339"/>
                    <a:pt x="48" y="339"/>
                  </a:cubicBezTo>
                  <a:cubicBezTo>
                    <a:pt x="39" y="342"/>
                    <a:pt x="21" y="330"/>
                    <a:pt x="21" y="327"/>
                  </a:cubicBezTo>
                  <a:cubicBezTo>
                    <a:pt x="21" y="324"/>
                    <a:pt x="9" y="327"/>
                    <a:pt x="0" y="327"/>
                  </a:cubicBezTo>
                  <a:cubicBezTo>
                    <a:pt x="0" y="498"/>
                    <a:pt x="0" y="498"/>
                    <a:pt x="0" y="498"/>
                  </a:cubicBezTo>
                  <a:cubicBezTo>
                    <a:pt x="6" y="501"/>
                    <a:pt x="6" y="501"/>
                    <a:pt x="6" y="501"/>
                  </a:cubicBezTo>
                  <a:cubicBezTo>
                    <a:pt x="9" y="498"/>
                    <a:pt x="12" y="501"/>
                    <a:pt x="18" y="498"/>
                  </a:cubicBezTo>
                  <a:cubicBezTo>
                    <a:pt x="24" y="495"/>
                    <a:pt x="24" y="501"/>
                    <a:pt x="24" y="504"/>
                  </a:cubicBezTo>
                  <a:cubicBezTo>
                    <a:pt x="24" y="507"/>
                    <a:pt x="33" y="510"/>
                    <a:pt x="36" y="516"/>
                  </a:cubicBezTo>
                  <a:cubicBezTo>
                    <a:pt x="39" y="519"/>
                    <a:pt x="42" y="522"/>
                    <a:pt x="45" y="522"/>
                  </a:cubicBezTo>
                  <a:cubicBezTo>
                    <a:pt x="48" y="519"/>
                    <a:pt x="54" y="516"/>
                    <a:pt x="54" y="513"/>
                  </a:cubicBezTo>
                  <a:cubicBezTo>
                    <a:pt x="54" y="507"/>
                    <a:pt x="72" y="507"/>
                    <a:pt x="72" y="513"/>
                  </a:cubicBezTo>
                  <a:cubicBezTo>
                    <a:pt x="72" y="519"/>
                    <a:pt x="87" y="525"/>
                    <a:pt x="96" y="540"/>
                  </a:cubicBezTo>
                  <a:cubicBezTo>
                    <a:pt x="105" y="555"/>
                    <a:pt x="102" y="561"/>
                    <a:pt x="114" y="564"/>
                  </a:cubicBezTo>
                  <a:cubicBezTo>
                    <a:pt x="129" y="570"/>
                    <a:pt x="126" y="573"/>
                    <a:pt x="126" y="576"/>
                  </a:cubicBezTo>
                  <a:cubicBezTo>
                    <a:pt x="123" y="582"/>
                    <a:pt x="132" y="582"/>
                    <a:pt x="129" y="588"/>
                  </a:cubicBezTo>
                  <a:cubicBezTo>
                    <a:pt x="126" y="588"/>
                    <a:pt x="123" y="591"/>
                    <a:pt x="120" y="591"/>
                  </a:cubicBezTo>
                  <a:cubicBezTo>
                    <a:pt x="120" y="594"/>
                    <a:pt x="123" y="597"/>
                    <a:pt x="126" y="597"/>
                  </a:cubicBezTo>
                  <a:cubicBezTo>
                    <a:pt x="129" y="600"/>
                    <a:pt x="120" y="600"/>
                    <a:pt x="123" y="603"/>
                  </a:cubicBezTo>
                  <a:cubicBezTo>
                    <a:pt x="126" y="606"/>
                    <a:pt x="123" y="609"/>
                    <a:pt x="123" y="612"/>
                  </a:cubicBezTo>
                  <a:cubicBezTo>
                    <a:pt x="126" y="615"/>
                    <a:pt x="132" y="612"/>
                    <a:pt x="135" y="612"/>
                  </a:cubicBezTo>
                  <a:cubicBezTo>
                    <a:pt x="138" y="609"/>
                    <a:pt x="138" y="615"/>
                    <a:pt x="135" y="618"/>
                  </a:cubicBezTo>
                  <a:cubicBezTo>
                    <a:pt x="135" y="621"/>
                    <a:pt x="138" y="624"/>
                    <a:pt x="141" y="621"/>
                  </a:cubicBezTo>
                  <a:cubicBezTo>
                    <a:pt x="144" y="618"/>
                    <a:pt x="147" y="627"/>
                    <a:pt x="150" y="627"/>
                  </a:cubicBezTo>
                  <a:cubicBezTo>
                    <a:pt x="153" y="627"/>
                    <a:pt x="156" y="633"/>
                    <a:pt x="150" y="633"/>
                  </a:cubicBezTo>
                  <a:cubicBezTo>
                    <a:pt x="147" y="633"/>
                    <a:pt x="147" y="639"/>
                    <a:pt x="150" y="639"/>
                  </a:cubicBezTo>
                  <a:cubicBezTo>
                    <a:pt x="153" y="639"/>
                    <a:pt x="153" y="642"/>
                    <a:pt x="153" y="645"/>
                  </a:cubicBezTo>
                  <a:cubicBezTo>
                    <a:pt x="153" y="648"/>
                    <a:pt x="162" y="651"/>
                    <a:pt x="165" y="648"/>
                  </a:cubicBezTo>
                  <a:cubicBezTo>
                    <a:pt x="168" y="648"/>
                    <a:pt x="171" y="651"/>
                    <a:pt x="174" y="654"/>
                  </a:cubicBezTo>
                  <a:cubicBezTo>
                    <a:pt x="174" y="657"/>
                    <a:pt x="180" y="660"/>
                    <a:pt x="183" y="657"/>
                  </a:cubicBezTo>
                  <a:cubicBezTo>
                    <a:pt x="186" y="654"/>
                    <a:pt x="186" y="660"/>
                    <a:pt x="186" y="663"/>
                  </a:cubicBezTo>
                  <a:cubicBezTo>
                    <a:pt x="186" y="666"/>
                    <a:pt x="192" y="666"/>
                    <a:pt x="195" y="666"/>
                  </a:cubicBezTo>
                  <a:cubicBezTo>
                    <a:pt x="198" y="666"/>
                    <a:pt x="201" y="669"/>
                    <a:pt x="201" y="669"/>
                  </a:cubicBezTo>
                  <a:cubicBezTo>
                    <a:pt x="207" y="666"/>
                    <a:pt x="207" y="675"/>
                    <a:pt x="210" y="678"/>
                  </a:cubicBezTo>
                  <a:cubicBezTo>
                    <a:pt x="522" y="678"/>
                    <a:pt x="522" y="678"/>
                    <a:pt x="522" y="678"/>
                  </a:cubicBezTo>
                  <a:cubicBezTo>
                    <a:pt x="522" y="678"/>
                    <a:pt x="522" y="669"/>
                    <a:pt x="525" y="672"/>
                  </a:cubicBezTo>
                  <a:cubicBezTo>
                    <a:pt x="528" y="675"/>
                    <a:pt x="525" y="678"/>
                    <a:pt x="531" y="681"/>
                  </a:cubicBezTo>
                  <a:cubicBezTo>
                    <a:pt x="534" y="681"/>
                    <a:pt x="537" y="684"/>
                    <a:pt x="540" y="684"/>
                  </a:cubicBezTo>
                  <a:cubicBezTo>
                    <a:pt x="543" y="684"/>
                    <a:pt x="546" y="681"/>
                    <a:pt x="549" y="684"/>
                  </a:cubicBezTo>
                  <a:cubicBezTo>
                    <a:pt x="555" y="690"/>
                    <a:pt x="558" y="684"/>
                    <a:pt x="558" y="687"/>
                  </a:cubicBezTo>
                  <a:cubicBezTo>
                    <a:pt x="561" y="690"/>
                    <a:pt x="567" y="693"/>
                    <a:pt x="570" y="690"/>
                  </a:cubicBezTo>
                  <a:cubicBezTo>
                    <a:pt x="570" y="687"/>
                    <a:pt x="582" y="690"/>
                    <a:pt x="585" y="693"/>
                  </a:cubicBezTo>
                  <a:cubicBezTo>
                    <a:pt x="591" y="687"/>
                    <a:pt x="594" y="678"/>
                    <a:pt x="600" y="678"/>
                  </a:cubicBezTo>
                  <a:cubicBezTo>
                    <a:pt x="606" y="678"/>
                    <a:pt x="624" y="681"/>
                    <a:pt x="624" y="687"/>
                  </a:cubicBezTo>
                  <a:cubicBezTo>
                    <a:pt x="624" y="696"/>
                    <a:pt x="636" y="690"/>
                    <a:pt x="636" y="696"/>
                  </a:cubicBezTo>
                  <a:cubicBezTo>
                    <a:pt x="636" y="702"/>
                    <a:pt x="642" y="708"/>
                    <a:pt x="642" y="711"/>
                  </a:cubicBezTo>
                  <a:cubicBezTo>
                    <a:pt x="645" y="714"/>
                    <a:pt x="648" y="714"/>
                    <a:pt x="648" y="717"/>
                  </a:cubicBezTo>
                  <a:cubicBezTo>
                    <a:pt x="651" y="717"/>
                    <a:pt x="660" y="717"/>
                    <a:pt x="666" y="720"/>
                  </a:cubicBezTo>
                  <a:cubicBezTo>
                    <a:pt x="672" y="723"/>
                    <a:pt x="684" y="717"/>
                    <a:pt x="687" y="726"/>
                  </a:cubicBezTo>
                  <a:cubicBezTo>
                    <a:pt x="690" y="732"/>
                    <a:pt x="699" y="738"/>
                    <a:pt x="690" y="741"/>
                  </a:cubicBezTo>
                  <a:cubicBezTo>
                    <a:pt x="684" y="741"/>
                    <a:pt x="675" y="732"/>
                    <a:pt x="675" y="738"/>
                  </a:cubicBezTo>
                  <a:cubicBezTo>
                    <a:pt x="678" y="741"/>
                    <a:pt x="672" y="738"/>
                    <a:pt x="672" y="747"/>
                  </a:cubicBezTo>
                  <a:cubicBezTo>
                    <a:pt x="672" y="753"/>
                    <a:pt x="669" y="765"/>
                    <a:pt x="666" y="765"/>
                  </a:cubicBezTo>
                  <a:cubicBezTo>
                    <a:pt x="666" y="765"/>
                    <a:pt x="666" y="765"/>
                    <a:pt x="666" y="765"/>
                  </a:cubicBezTo>
                  <a:cubicBezTo>
                    <a:pt x="663" y="768"/>
                    <a:pt x="663" y="771"/>
                    <a:pt x="666" y="774"/>
                  </a:cubicBezTo>
                  <a:cubicBezTo>
                    <a:pt x="669" y="771"/>
                    <a:pt x="675" y="765"/>
                    <a:pt x="681" y="765"/>
                  </a:cubicBezTo>
                  <a:cubicBezTo>
                    <a:pt x="687" y="765"/>
                    <a:pt x="690" y="771"/>
                    <a:pt x="696" y="768"/>
                  </a:cubicBezTo>
                  <a:cubicBezTo>
                    <a:pt x="699" y="765"/>
                    <a:pt x="702" y="762"/>
                    <a:pt x="702" y="765"/>
                  </a:cubicBezTo>
                  <a:cubicBezTo>
                    <a:pt x="702" y="765"/>
                    <a:pt x="702" y="765"/>
                    <a:pt x="702" y="765"/>
                  </a:cubicBezTo>
                  <a:cubicBezTo>
                    <a:pt x="705" y="765"/>
                    <a:pt x="705" y="765"/>
                    <a:pt x="705" y="762"/>
                  </a:cubicBezTo>
                  <a:cubicBezTo>
                    <a:pt x="705" y="759"/>
                    <a:pt x="705" y="759"/>
                    <a:pt x="705" y="759"/>
                  </a:cubicBezTo>
                  <a:cubicBezTo>
                    <a:pt x="699" y="759"/>
                    <a:pt x="699" y="759"/>
                    <a:pt x="696" y="756"/>
                  </a:cubicBezTo>
                  <a:cubicBezTo>
                    <a:pt x="693" y="750"/>
                    <a:pt x="711" y="747"/>
                    <a:pt x="720" y="747"/>
                  </a:cubicBezTo>
                  <a:cubicBezTo>
                    <a:pt x="726" y="747"/>
                    <a:pt x="732" y="744"/>
                    <a:pt x="735" y="747"/>
                  </a:cubicBezTo>
                  <a:cubicBezTo>
                    <a:pt x="741" y="741"/>
                    <a:pt x="747" y="735"/>
                    <a:pt x="750" y="735"/>
                  </a:cubicBezTo>
                  <a:cubicBezTo>
                    <a:pt x="753" y="735"/>
                    <a:pt x="789" y="735"/>
                    <a:pt x="789" y="735"/>
                  </a:cubicBezTo>
                  <a:cubicBezTo>
                    <a:pt x="789" y="735"/>
                    <a:pt x="801" y="726"/>
                    <a:pt x="804" y="720"/>
                  </a:cubicBezTo>
                  <a:cubicBezTo>
                    <a:pt x="804" y="714"/>
                    <a:pt x="813" y="696"/>
                    <a:pt x="816" y="699"/>
                  </a:cubicBezTo>
                  <a:cubicBezTo>
                    <a:pt x="822" y="702"/>
                    <a:pt x="831" y="702"/>
                    <a:pt x="831" y="705"/>
                  </a:cubicBezTo>
                  <a:cubicBezTo>
                    <a:pt x="831" y="708"/>
                    <a:pt x="828" y="717"/>
                    <a:pt x="843" y="735"/>
                  </a:cubicBezTo>
                  <a:cubicBezTo>
                    <a:pt x="846" y="732"/>
                    <a:pt x="852" y="729"/>
                    <a:pt x="852" y="729"/>
                  </a:cubicBezTo>
                  <a:cubicBezTo>
                    <a:pt x="858" y="732"/>
                    <a:pt x="864" y="726"/>
                    <a:pt x="867" y="720"/>
                  </a:cubicBezTo>
                  <a:cubicBezTo>
                    <a:pt x="870" y="717"/>
                    <a:pt x="870" y="723"/>
                    <a:pt x="867" y="726"/>
                  </a:cubicBezTo>
                  <a:cubicBezTo>
                    <a:pt x="864" y="726"/>
                    <a:pt x="870" y="729"/>
                    <a:pt x="879" y="729"/>
                  </a:cubicBezTo>
                  <a:cubicBezTo>
                    <a:pt x="885" y="729"/>
                    <a:pt x="873" y="732"/>
                    <a:pt x="870" y="732"/>
                  </a:cubicBezTo>
                  <a:cubicBezTo>
                    <a:pt x="864" y="732"/>
                    <a:pt x="861" y="732"/>
                    <a:pt x="855" y="738"/>
                  </a:cubicBezTo>
                  <a:cubicBezTo>
                    <a:pt x="849" y="747"/>
                    <a:pt x="849" y="747"/>
                    <a:pt x="852" y="753"/>
                  </a:cubicBezTo>
                  <a:cubicBezTo>
                    <a:pt x="858" y="756"/>
                    <a:pt x="864" y="753"/>
                    <a:pt x="867" y="750"/>
                  </a:cubicBezTo>
                  <a:cubicBezTo>
                    <a:pt x="873" y="744"/>
                    <a:pt x="873" y="741"/>
                    <a:pt x="879" y="741"/>
                  </a:cubicBezTo>
                  <a:cubicBezTo>
                    <a:pt x="885" y="741"/>
                    <a:pt x="900" y="735"/>
                    <a:pt x="906" y="732"/>
                  </a:cubicBezTo>
                  <a:cubicBezTo>
                    <a:pt x="912" y="732"/>
                    <a:pt x="906" y="729"/>
                    <a:pt x="906" y="726"/>
                  </a:cubicBezTo>
                  <a:cubicBezTo>
                    <a:pt x="906" y="723"/>
                    <a:pt x="918" y="723"/>
                    <a:pt x="921" y="723"/>
                  </a:cubicBezTo>
                  <a:cubicBezTo>
                    <a:pt x="927" y="720"/>
                    <a:pt x="921" y="717"/>
                    <a:pt x="918" y="717"/>
                  </a:cubicBezTo>
                  <a:close/>
                  <a:moveTo>
                    <a:pt x="267" y="393"/>
                  </a:moveTo>
                  <a:cubicBezTo>
                    <a:pt x="261" y="402"/>
                    <a:pt x="258" y="402"/>
                    <a:pt x="252" y="402"/>
                  </a:cubicBezTo>
                  <a:cubicBezTo>
                    <a:pt x="246" y="399"/>
                    <a:pt x="240" y="402"/>
                    <a:pt x="243" y="405"/>
                  </a:cubicBezTo>
                  <a:cubicBezTo>
                    <a:pt x="249" y="408"/>
                    <a:pt x="249" y="411"/>
                    <a:pt x="240" y="411"/>
                  </a:cubicBezTo>
                  <a:cubicBezTo>
                    <a:pt x="234" y="414"/>
                    <a:pt x="228" y="420"/>
                    <a:pt x="225" y="417"/>
                  </a:cubicBezTo>
                  <a:cubicBezTo>
                    <a:pt x="225" y="417"/>
                    <a:pt x="237" y="408"/>
                    <a:pt x="234" y="405"/>
                  </a:cubicBezTo>
                  <a:cubicBezTo>
                    <a:pt x="231" y="402"/>
                    <a:pt x="222" y="408"/>
                    <a:pt x="222" y="411"/>
                  </a:cubicBezTo>
                  <a:cubicBezTo>
                    <a:pt x="222" y="417"/>
                    <a:pt x="216" y="417"/>
                    <a:pt x="210" y="417"/>
                  </a:cubicBezTo>
                  <a:cubicBezTo>
                    <a:pt x="207" y="414"/>
                    <a:pt x="201" y="411"/>
                    <a:pt x="207" y="411"/>
                  </a:cubicBezTo>
                  <a:cubicBezTo>
                    <a:pt x="210" y="411"/>
                    <a:pt x="207" y="408"/>
                    <a:pt x="213" y="405"/>
                  </a:cubicBezTo>
                  <a:cubicBezTo>
                    <a:pt x="219" y="402"/>
                    <a:pt x="213" y="399"/>
                    <a:pt x="213" y="399"/>
                  </a:cubicBezTo>
                  <a:cubicBezTo>
                    <a:pt x="216" y="396"/>
                    <a:pt x="225" y="399"/>
                    <a:pt x="225" y="396"/>
                  </a:cubicBezTo>
                  <a:cubicBezTo>
                    <a:pt x="225" y="393"/>
                    <a:pt x="216" y="390"/>
                    <a:pt x="210" y="390"/>
                  </a:cubicBezTo>
                  <a:cubicBezTo>
                    <a:pt x="207" y="393"/>
                    <a:pt x="198" y="399"/>
                    <a:pt x="189" y="396"/>
                  </a:cubicBezTo>
                  <a:cubicBezTo>
                    <a:pt x="186" y="393"/>
                    <a:pt x="216" y="390"/>
                    <a:pt x="219" y="387"/>
                  </a:cubicBezTo>
                  <a:cubicBezTo>
                    <a:pt x="225" y="381"/>
                    <a:pt x="246" y="375"/>
                    <a:pt x="246" y="381"/>
                  </a:cubicBezTo>
                  <a:cubicBezTo>
                    <a:pt x="249" y="384"/>
                    <a:pt x="237" y="387"/>
                    <a:pt x="243" y="390"/>
                  </a:cubicBezTo>
                  <a:cubicBezTo>
                    <a:pt x="249" y="393"/>
                    <a:pt x="258" y="393"/>
                    <a:pt x="261" y="387"/>
                  </a:cubicBezTo>
                  <a:cubicBezTo>
                    <a:pt x="264" y="384"/>
                    <a:pt x="273" y="384"/>
                    <a:pt x="267" y="393"/>
                  </a:cubicBezTo>
                  <a:close/>
                  <a:moveTo>
                    <a:pt x="330" y="474"/>
                  </a:moveTo>
                  <a:cubicBezTo>
                    <a:pt x="324" y="480"/>
                    <a:pt x="324" y="477"/>
                    <a:pt x="318" y="480"/>
                  </a:cubicBezTo>
                  <a:cubicBezTo>
                    <a:pt x="309" y="480"/>
                    <a:pt x="315" y="486"/>
                    <a:pt x="306" y="489"/>
                  </a:cubicBezTo>
                  <a:cubicBezTo>
                    <a:pt x="300" y="489"/>
                    <a:pt x="279" y="489"/>
                    <a:pt x="276" y="486"/>
                  </a:cubicBezTo>
                  <a:cubicBezTo>
                    <a:pt x="276" y="483"/>
                    <a:pt x="288" y="483"/>
                    <a:pt x="288" y="480"/>
                  </a:cubicBezTo>
                  <a:cubicBezTo>
                    <a:pt x="288" y="477"/>
                    <a:pt x="291" y="471"/>
                    <a:pt x="297" y="471"/>
                  </a:cubicBezTo>
                  <a:cubicBezTo>
                    <a:pt x="303" y="471"/>
                    <a:pt x="300" y="465"/>
                    <a:pt x="294" y="462"/>
                  </a:cubicBezTo>
                  <a:cubicBezTo>
                    <a:pt x="285" y="459"/>
                    <a:pt x="306" y="456"/>
                    <a:pt x="309" y="462"/>
                  </a:cubicBezTo>
                  <a:cubicBezTo>
                    <a:pt x="315" y="468"/>
                    <a:pt x="321" y="471"/>
                    <a:pt x="327" y="468"/>
                  </a:cubicBezTo>
                  <a:cubicBezTo>
                    <a:pt x="330" y="462"/>
                    <a:pt x="357" y="450"/>
                    <a:pt x="357" y="456"/>
                  </a:cubicBezTo>
                  <a:cubicBezTo>
                    <a:pt x="357" y="462"/>
                    <a:pt x="339" y="468"/>
                    <a:pt x="330" y="474"/>
                  </a:cubicBezTo>
                  <a:close/>
                  <a:moveTo>
                    <a:pt x="504" y="654"/>
                  </a:moveTo>
                  <a:cubicBezTo>
                    <a:pt x="498" y="657"/>
                    <a:pt x="504" y="642"/>
                    <a:pt x="495" y="636"/>
                  </a:cubicBezTo>
                  <a:cubicBezTo>
                    <a:pt x="483" y="630"/>
                    <a:pt x="477" y="618"/>
                    <a:pt x="477" y="609"/>
                  </a:cubicBezTo>
                  <a:cubicBezTo>
                    <a:pt x="477" y="603"/>
                    <a:pt x="489" y="600"/>
                    <a:pt x="492" y="606"/>
                  </a:cubicBezTo>
                  <a:cubicBezTo>
                    <a:pt x="495" y="612"/>
                    <a:pt x="501" y="630"/>
                    <a:pt x="504" y="639"/>
                  </a:cubicBezTo>
                  <a:cubicBezTo>
                    <a:pt x="510" y="645"/>
                    <a:pt x="510" y="654"/>
                    <a:pt x="504" y="654"/>
                  </a:cubicBezTo>
                  <a:close/>
                </a:path>
              </a:pathLst>
            </a:custGeom>
            <a:solidFill>
              <a:srgbClr val="3012B0"/>
            </a:solidFill>
            <a:ln w="6350" cap="flat">
              <a:solidFill>
                <a:srgbClr val="3012B0"/>
              </a:solidFill>
              <a:prstDash val="solid"/>
              <a:miter lim="800000"/>
              <a:headEnd/>
              <a:tailEnd/>
            </a:ln>
          </p:spPr>
          <p:txBody>
            <a:bodyPr lIns="121920" tIns="60960" rIns="121920" bIns="60960"/>
            <a:lstStyle/>
            <a:p>
              <a:pPr defTabSz="914377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9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705" name="Freeform 133">
              <a:extLst>
                <a:ext uri="{FF2B5EF4-FFF2-40B4-BE49-F238E27FC236}">
                  <a16:creationId xmlns:a16="http://schemas.microsoft.com/office/drawing/2014/main" id="{79A86A6E-566F-43AA-88E5-60A4E0DC4B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873" y="1342724"/>
              <a:ext cx="2201104" cy="1496837"/>
            </a:xfrm>
            <a:custGeom>
              <a:avLst/>
              <a:gdLst>
                <a:gd name="T0" fmla="*/ 2147483646 w 1149"/>
                <a:gd name="T1" fmla="*/ 2147483646 h 780"/>
                <a:gd name="T2" fmla="*/ 2147483646 w 1149"/>
                <a:gd name="T3" fmla="*/ 2147483646 h 780"/>
                <a:gd name="T4" fmla="*/ 2147483646 w 1149"/>
                <a:gd name="T5" fmla="*/ 2147483646 h 780"/>
                <a:gd name="T6" fmla="*/ 2147483646 w 1149"/>
                <a:gd name="T7" fmla="*/ 2147483646 h 780"/>
                <a:gd name="T8" fmla="*/ 2147483646 w 1149"/>
                <a:gd name="T9" fmla="*/ 2147483646 h 780"/>
                <a:gd name="T10" fmla="*/ 2147483646 w 1149"/>
                <a:gd name="T11" fmla="*/ 2147483646 h 780"/>
                <a:gd name="T12" fmla="*/ 2147483646 w 1149"/>
                <a:gd name="T13" fmla="*/ 2147483646 h 780"/>
                <a:gd name="T14" fmla="*/ 2147483646 w 1149"/>
                <a:gd name="T15" fmla="*/ 2147483646 h 780"/>
                <a:gd name="T16" fmla="*/ 2147483646 w 1149"/>
                <a:gd name="T17" fmla="*/ 2147483646 h 780"/>
                <a:gd name="T18" fmla="*/ 2147483646 w 1149"/>
                <a:gd name="T19" fmla="*/ 2147483646 h 780"/>
                <a:gd name="T20" fmla="*/ 2147483646 w 1149"/>
                <a:gd name="T21" fmla="*/ 2147483646 h 780"/>
                <a:gd name="T22" fmla="*/ 2147483646 w 1149"/>
                <a:gd name="T23" fmla="*/ 2147483646 h 780"/>
                <a:gd name="T24" fmla="*/ 2147483646 w 1149"/>
                <a:gd name="T25" fmla="*/ 2147483646 h 780"/>
                <a:gd name="T26" fmla="*/ 2147483646 w 1149"/>
                <a:gd name="T27" fmla="*/ 2147483646 h 780"/>
                <a:gd name="T28" fmla="*/ 2147483646 w 1149"/>
                <a:gd name="T29" fmla="*/ 2147483646 h 780"/>
                <a:gd name="T30" fmla="*/ 2147483646 w 1149"/>
                <a:gd name="T31" fmla="*/ 2147483646 h 780"/>
                <a:gd name="T32" fmla="*/ 2147483646 w 1149"/>
                <a:gd name="T33" fmla="*/ 2147483646 h 780"/>
                <a:gd name="T34" fmla="*/ 2147483646 w 1149"/>
                <a:gd name="T35" fmla="*/ 2147483646 h 780"/>
                <a:gd name="T36" fmla="*/ 2147483646 w 1149"/>
                <a:gd name="T37" fmla="*/ 2147483646 h 780"/>
                <a:gd name="T38" fmla="*/ 2147483646 w 1149"/>
                <a:gd name="T39" fmla="*/ 2147483646 h 780"/>
                <a:gd name="T40" fmla="*/ 2147483646 w 1149"/>
                <a:gd name="T41" fmla="*/ 2147483646 h 780"/>
                <a:gd name="T42" fmla="*/ 2147483646 w 1149"/>
                <a:gd name="T43" fmla="*/ 2147483646 h 780"/>
                <a:gd name="T44" fmla="*/ 2147483646 w 1149"/>
                <a:gd name="T45" fmla="*/ 2147483646 h 780"/>
                <a:gd name="T46" fmla="*/ 2147483646 w 1149"/>
                <a:gd name="T47" fmla="*/ 2147483646 h 780"/>
                <a:gd name="T48" fmla="*/ 2147483646 w 1149"/>
                <a:gd name="T49" fmla="*/ 2147483646 h 780"/>
                <a:gd name="T50" fmla="*/ 2147483646 w 1149"/>
                <a:gd name="T51" fmla="*/ 2147483646 h 780"/>
                <a:gd name="T52" fmla="*/ 2147483646 w 1149"/>
                <a:gd name="T53" fmla="*/ 2147483646 h 780"/>
                <a:gd name="T54" fmla="*/ 2147483646 w 1149"/>
                <a:gd name="T55" fmla="*/ 2147483646 h 780"/>
                <a:gd name="T56" fmla="*/ 2147483646 w 1149"/>
                <a:gd name="T57" fmla="*/ 2147483646 h 780"/>
                <a:gd name="T58" fmla="*/ 2147483646 w 1149"/>
                <a:gd name="T59" fmla="*/ 2147483646 h 780"/>
                <a:gd name="T60" fmla="*/ 2147483646 w 1149"/>
                <a:gd name="T61" fmla="*/ 2147483646 h 780"/>
                <a:gd name="T62" fmla="*/ 2147483646 w 1149"/>
                <a:gd name="T63" fmla="*/ 2147483646 h 780"/>
                <a:gd name="T64" fmla="*/ 2147483646 w 1149"/>
                <a:gd name="T65" fmla="*/ 2147483646 h 780"/>
                <a:gd name="T66" fmla="*/ 2147483646 w 1149"/>
                <a:gd name="T67" fmla="*/ 2147483646 h 780"/>
                <a:gd name="T68" fmla="*/ 2147483646 w 1149"/>
                <a:gd name="T69" fmla="*/ 2147483646 h 780"/>
                <a:gd name="T70" fmla="*/ 2147483646 w 1149"/>
                <a:gd name="T71" fmla="*/ 2147483646 h 780"/>
                <a:gd name="T72" fmla="*/ 2147483646 w 1149"/>
                <a:gd name="T73" fmla="*/ 2147483646 h 780"/>
                <a:gd name="T74" fmla="*/ 2147483646 w 1149"/>
                <a:gd name="T75" fmla="*/ 2147483646 h 780"/>
                <a:gd name="T76" fmla="*/ 2147483646 w 1149"/>
                <a:gd name="T77" fmla="*/ 2147483646 h 780"/>
                <a:gd name="T78" fmla="*/ 2147483646 w 1149"/>
                <a:gd name="T79" fmla="*/ 2147483646 h 780"/>
                <a:gd name="T80" fmla="*/ 2147483646 w 1149"/>
                <a:gd name="T81" fmla="*/ 2147483646 h 780"/>
                <a:gd name="T82" fmla="*/ 2147483646 w 1149"/>
                <a:gd name="T83" fmla="*/ 2147483646 h 780"/>
                <a:gd name="T84" fmla="*/ 2147483646 w 1149"/>
                <a:gd name="T85" fmla="*/ 2147483646 h 780"/>
                <a:gd name="T86" fmla="*/ 2147483646 w 1149"/>
                <a:gd name="T87" fmla="*/ 2147483646 h 780"/>
                <a:gd name="T88" fmla="*/ 2147483646 w 1149"/>
                <a:gd name="T89" fmla="*/ 2147483646 h 780"/>
                <a:gd name="T90" fmla="*/ 2147483646 w 1149"/>
                <a:gd name="T91" fmla="*/ 2147483646 h 780"/>
                <a:gd name="T92" fmla="*/ 2147483646 w 1149"/>
                <a:gd name="T93" fmla="*/ 2147483646 h 780"/>
                <a:gd name="T94" fmla="*/ 2147483646 w 1149"/>
                <a:gd name="T95" fmla="*/ 2147483646 h 780"/>
                <a:gd name="T96" fmla="*/ 2147483646 w 1149"/>
                <a:gd name="T97" fmla="*/ 2147483646 h 780"/>
                <a:gd name="T98" fmla="*/ 2147483646 w 1149"/>
                <a:gd name="T99" fmla="*/ 2147483646 h 780"/>
                <a:gd name="T100" fmla="*/ 2147483646 w 1149"/>
                <a:gd name="T101" fmla="*/ 2147483646 h 780"/>
                <a:gd name="T102" fmla="*/ 2147483646 w 1149"/>
                <a:gd name="T103" fmla="*/ 2147483646 h 780"/>
                <a:gd name="T104" fmla="*/ 2147483646 w 1149"/>
                <a:gd name="T105" fmla="*/ 2147483646 h 780"/>
                <a:gd name="T106" fmla="*/ 2147483646 w 1149"/>
                <a:gd name="T107" fmla="*/ 2147483646 h 780"/>
                <a:gd name="T108" fmla="*/ 2147483646 w 1149"/>
                <a:gd name="T109" fmla="*/ 2147483646 h 780"/>
                <a:gd name="T110" fmla="*/ 2147483646 w 1149"/>
                <a:gd name="T111" fmla="*/ 2147483646 h 780"/>
                <a:gd name="T112" fmla="*/ 2147483646 w 1149"/>
                <a:gd name="T113" fmla="*/ 2147483646 h 780"/>
                <a:gd name="T114" fmla="*/ 2147483646 w 1149"/>
                <a:gd name="T115" fmla="*/ 2147483646 h 780"/>
                <a:gd name="T116" fmla="*/ 2147483646 w 1149"/>
                <a:gd name="T117" fmla="*/ 2147483646 h 780"/>
                <a:gd name="T118" fmla="*/ 2147483646 w 1149"/>
                <a:gd name="T119" fmla="*/ 2147483646 h 78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149" h="780">
                  <a:moveTo>
                    <a:pt x="432" y="285"/>
                  </a:moveTo>
                  <a:cubicBezTo>
                    <a:pt x="432" y="282"/>
                    <a:pt x="435" y="279"/>
                    <a:pt x="420" y="273"/>
                  </a:cubicBezTo>
                  <a:cubicBezTo>
                    <a:pt x="408" y="270"/>
                    <a:pt x="411" y="264"/>
                    <a:pt x="402" y="249"/>
                  </a:cubicBezTo>
                  <a:cubicBezTo>
                    <a:pt x="393" y="234"/>
                    <a:pt x="378" y="228"/>
                    <a:pt x="378" y="222"/>
                  </a:cubicBezTo>
                  <a:cubicBezTo>
                    <a:pt x="378" y="216"/>
                    <a:pt x="360" y="216"/>
                    <a:pt x="360" y="222"/>
                  </a:cubicBezTo>
                  <a:cubicBezTo>
                    <a:pt x="360" y="225"/>
                    <a:pt x="354" y="228"/>
                    <a:pt x="351" y="231"/>
                  </a:cubicBezTo>
                  <a:cubicBezTo>
                    <a:pt x="348" y="231"/>
                    <a:pt x="345" y="228"/>
                    <a:pt x="342" y="225"/>
                  </a:cubicBezTo>
                  <a:cubicBezTo>
                    <a:pt x="339" y="219"/>
                    <a:pt x="330" y="216"/>
                    <a:pt x="330" y="213"/>
                  </a:cubicBezTo>
                  <a:cubicBezTo>
                    <a:pt x="330" y="210"/>
                    <a:pt x="330" y="204"/>
                    <a:pt x="324" y="207"/>
                  </a:cubicBezTo>
                  <a:cubicBezTo>
                    <a:pt x="318" y="210"/>
                    <a:pt x="315" y="207"/>
                    <a:pt x="312" y="210"/>
                  </a:cubicBezTo>
                  <a:cubicBezTo>
                    <a:pt x="306" y="207"/>
                    <a:pt x="306" y="207"/>
                    <a:pt x="306" y="207"/>
                  </a:cubicBezTo>
                  <a:cubicBezTo>
                    <a:pt x="306" y="36"/>
                    <a:pt x="306" y="36"/>
                    <a:pt x="306" y="36"/>
                  </a:cubicBezTo>
                  <a:cubicBezTo>
                    <a:pt x="303" y="33"/>
                    <a:pt x="303" y="33"/>
                    <a:pt x="303" y="33"/>
                  </a:cubicBezTo>
                  <a:cubicBezTo>
                    <a:pt x="294" y="30"/>
                    <a:pt x="285" y="27"/>
                    <a:pt x="279" y="27"/>
                  </a:cubicBezTo>
                  <a:cubicBezTo>
                    <a:pt x="273" y="30"/>
                    <a:pt x="261" y="30"/>
                    <a:pt x="258" y="27"/>
                  </a:cubicBezTo>
                  <a:cubicBezTo>
                    <a:pt x="252" y="27"/>
                    <a:pt x="246" y="24"/>
                    <a:pt x="240" y="27"/>
                  </a:cubicBezTo>
                  <a:cubicBezTo>
                    <a:pt x="231" y="27"/>
                    <a:pt x="225" y="21"/>
                    <a:pt x="216" y="18"/>
                  </a:cubicBezTo>
                  <a:cubicBezTo>
                    <a:pt x="204" y="15"/>
                    <a:pt x="189" y="18"/>
                    <a:pt x="186" y="21"/>
                  </a:cubicBezTo>
                  <a:cubicBezTo>
                    <a:pt x="183" y="21"/>
                    <a:pt x="183" y="18"/>
                    <a:pt x="180" y="18"/>
                  </a:cubicBezTo>
                  <a:cubicBezTo>
                    <a:pt x="174" y="18"/>
                    <a:pt x="177" y="15"/>
                    <a:pt x="177" y="12"/>
                  </a:cubicBezTo>
                  <a:cubicBezTo>
                    <a:pt x="174" y="9"/>
                    <a:pt x="162" y="12"/>
                    <a:pt x="156" y="12"/>
                  </a:cubicBezTo>
                  <a:cubicBezTo>
                    <a:pt x="153" y="12"/>
                    <a:pt x="150" y="9"/>
                    <a:pt x="150" y="6"/>
                  </a:cubicBezTo>
                  <a:cubicBezTo>
                    <a:pt x="150" y="6"/>
                    <a:pt x="147" y="6"/>
                    <a:pt x="144" y="9"/>
                  </a:cubicBezTo>
                  <a:cubicBezTo>
                    <a:pt x="144" y="12"/>
                    <a:pt x="138" y="12"/>
                    <a:pt x="135" y="9"/>
                  </a:cubicBezTo>
                  <a:cubicBezTo>
                    <a:pt x="135" y="9"/>
                    <a:pt x="141" y="9"/>
                    <a:pt x="141" y="6"/>
                  </a:cubicBezTo>
                  <a:cubicBezTo>
                    <a:pt x="141" y="3"/>
                    <a:pt x="135" y="3"/>
                    <a:pt x="132" y="0"/>
                  </a:cubicBezTo>
                  <a:cubicBezTo>
                    <a:pt x="129" y="0"/>
                    <a:pt x="126" y="3"/>
                    <a:pt x="120" y="9"/>
                  </a:cubicBezTo>
                  <a:cubicBezTo>
                    <a:pt x="114" y="12"/>
                    <a:pt x="108" y="12"/>
                    <a:pt x="102" y="12"/>
                  </a:cubicBezTo>
                  <a:cubicBezTo>
                    <a:pt x="96" y="12"/>
                    <a:pt x="90" y="12"/>
                    <a:pt x="93" y="15"/>
                  </a:cubicBezTo>
                  <a:cubicBezTo>
                    <a:pt x="93" y="18"/>
                    <a:pt x="99" y="18"/>
                    <a:pt x="93" y="21"/>
                  </a:cubicBezTo>
                  <a:cubicBezTo>
                    <a:pt x="90" y="24"/>
                    <a:pt x="90" y="18"/>
                    <a:pt x="87" y="21"/>
                  </a:cubicBezTo>
                  <a:cubicBezTo>
                    <a:pt x="81" y="24"/>
                    <a:pt x="72" y="24"/>
                    <a:pt x="69" y="24"/>
                  </a:cubicBezTo>
                  <a:cubicBezTo>
                    <a:pt x="66" y="24"/>
                    <a:pt x="60" y="33"/>
                    <a:pt x="57" y="33"/>
                  </a:cubicBezTo>
                  <a:cubicBezTo>
                    <a:pt x="54" y="36"/>
                    <a:pt x="57" y="39"/>
                    <a:pt x="51" y="45"/>
                  </a:cubicBezTo>
                  <a:cubicBezTo>
                    <a:pt x="45" y="54"/>
                    <a:pt x="27" y="51"/>
                    <a:pt x="24" y="51"/>
                  </a:cubicBezTo>
                  <a:cubicBezTo>
                    <a:pt x="18" y="51"/>
                    <a:pt x="21" y="57"/>
                    <a:pt x="21" y="60"/>
                  </a:cubicBezTo>
                  <a:cubicBezTo>
                    <a:pt x="18" y="63"/>
                    <a:pt x="21" y="63"/>
                    <a:pt x="33" y="66"/>
                  </a:cubicBezTo>
                  <a:cubicBezTo>
                    <a:pt x="42" y="69"/>
                    <a:pt x="51" y="84"/>
                    <a:pt x="51" y="87"/>
                  </a:cubicBezTo>
                  <a:cubicBezTo>
                    <a:pt x="51" y="90"/>
                    <a:pt x="66" y="87"/>
                    <a:pt x="69" y="87"/>
                  </a:cubicBezTo>
                  <a:cubicBezTo>
                    <a:pt x="75" y="87"/>
                    <a:pt x="69" y="96"/>
                    <a:pt x="75" y="96"/>
                  </a:cubicBezTo>
                  <a:cubicBezTo>
                    <a:pt x="78" y="99"/>
                    <a:pt x="84" y="96"/>
                    <a:pt x="87" y="99"/>
                  </a:cubicBezTo>
                  <a:cubicBezTo>
                    <a:pt x="87" y="102"/>
                    <a:pt x="78" y="99"/>
                    <a:pt x="72" y="102"/>
                  </a:cubicBezTo>
                  <a:cubicBezTo>
                    <a:pt x="66" y="108"/>
                    <a:pt x="66" y="108"/>
                    <a:pt x="63" y="105"/>
                  </a:cubicBezTo>
                  <a:cubicBezTo>
                    <a:pt x="60" y="102"/>
                    <a:pt x="51" y="105"/>
                    <a:pt x="48" y="105"/>
                  </a:cubicBezTo>
                  <a:cubicBezTo>
                    <a:pt x="45" y="105"/>
                    <a:pt x="48" y="99"/>
                    <a:pt x="48" y="99"/>
                  </a:cubicBezTo>
                  <a:cubicBezTo>
                    <a:pt x="48" y="96"/>
                    <a:pt x="42" y="93"/>
                    <a:pt x="33" y="99"/>
                  </a:cubicBezTo>
                  <a:cubicBezTo>
                    <a:pt x="27" y="102"/>
                    <a:pt x="30" y="102"/>
                    <a:pt x="27" y="105"/>
                  </a:cubicBezTo>
                  <a:cubicBezTo>
                    <a:pt x="27" y="108"/>
                    <a:pt x="24" y="102"/>
                    <a:pt x="18" y="105"/>
                  </a:cubicBezTo>
                  <a:cubicBezTo>
                    <a:pt x="12" y="108"/>
                    <a:pt x="3" y="111"/>
                    <a:pt x="3" y="114"/>
                  </a:cubicBezTo>
                  <a:cubicBezTo>
                    <a:pt x="0" y="117"/>
                    <a:pt x="15" y="120"/>
                    <a:pt x="18" y="120"/>
                  </a:cubicBezTo>
                  <a:cubicBezTo>
                    <a:pt x="24" y="123"/>
                    <a:pt x="12" y="126"/>
                    <a:pt x="18" y="126"/>
                  </a:cubicBezTo>
                  <a:cubicBezTo>
                    <a:pt x="21" y="129"/>
                    <a:pt x="18" y="132"/>
                    <a:pt x="27" y="135"/>
                  </a:cubicBezTo>
                  <a:cubicBezTo>
                    <a:pt x="33" y="138"/>
                    <a:pt x="45" y="135"/>
                    <a:pt x="51" y="135"/>
                  </a:cubicBezTo>
                  <a:cubicBezTo>
                    <a:pt x="54" y="135"/>
                    <a:pt x="57" y="138"/>
                    <a:pt x="60" y="135"/>
                  </a:cubicBezTo>
                  <a:cubicBezTo>
                    <a:pt x="63" y="132"/>
                    <a:pt x="75" y="123"/>
                    <a:pt x="81" y="129"/>
                  </a:cubicBezTo>
                  <a:cubicBezTo>
                    <a:pt x="87" y="135"/>
                    <a:pt x="75" y="135"/>
                    <a:pt x="78" y="138"/>
                  </a:cubicBezTo>
                  <a:cubicBezTo>
                    <a:pt x="81" y="141"/>
                    <a:pt x="84" y="147"/>
                    <a:pt x="78" y="153"/>
                  </a:cubicBezTo>
                  <a:cubicBezTo>
                    <a:pt x="72" y="156"/>
                    <a:pt x="66" y="153"/>
                    <a:pt x="63" y="153"/>
                  </a:cubicBezTo>
                  <a:cubicBezTo>
                    <a:pt x="60" y="153"/>
                    <a:pt x="63" y="159"/>
                    <a:pt x="57" y="162"/>
                  </a:cubicBezTo>
                  <a:cubicBezTo>
                    <a:pt x="54" y="165"/>
                    <a:pt x="51" y="159"/>
                    <a:pt x="45" y="159"/>
                  </a:cubicBezTo>
                  <a:cubicBezTo>
                    <a:pt x="39" y="159"/>
                    <a:pt x="39" y="165"/>
                    <a:pt x="39" y="171"/>
                  </a:cubicBezTo>
                  <a:cubicBezTo>
                    <a:pt x="39" y="174"/>
                    <a:pt x="30" y="168"/>
                    <a:pt x="27" y="177"/>
                  </a:cubicBezTo>
                  <a:cubicBezTo>
                    <a:pt x="27" y="186"/>
                    <a:pt x="15" y="180"/>
                    <a:pt x="24" y="189"/>
                  </a:cubicBezTo>
                  <a:cubicBezTo>
                    <a:pt x="30" y="198"/>
                    <a:pt x="27" y="192"/>
                    <a:pt x="33" y="195"/>
                  </a:cubicBezTo>
                  <a:cubicBezTo>
                    <a:pt x="39" y="198"/>
                    <a:pt x="27" y="204"/>
                    <a:pt x="33" y="204"/>
                  </a:cubicBezTo>
                  <a:cubicBezTo>
                    <a:pt x="36" y="207"/>
                    <a:pt x="42" y="216"/>
                    <a:pt x="45" y="219"/>
                  </a:cubicBezTo>
                  <a:cubicBezTo>
                    <a:pt x="51" y="222"/>
                    <a:pt x="54" y="216"/>
                    <a:pt x="60" y="216"/>
                  </a:cubicBezTo>
                  <a:cubicBezTo>
                    <a:pt x="66" y="216"/>
                    <a:pt x="63" y="210"/>
                    <a:pt x="66" y="213"/>
                  </a:cubicBezTo>
                  <a:cubicBezTo>
                    <a:pt x="69" y="216"/>
                    <a:pt x="72" y="222"/>
                    <a:pt x="69" y="225"/>
                  </a:cubicBezTo>
                  <a:cubicBezTo>
                    <a:pt x="66" y="228"/>
                    <a:pt x="69" y="234"/>
                    <a:pt x="69" y="237"/>
                  </a:cubicBezTo>
                  <a:cubicBezTo>
                    <a:pt x="69" y="240"/>
                    <a:pt x="81" y="237"/>
                    <a:pt x="81" y="234"/>
                  </a:cubicBezTo>
                  <a:cubicBezTo>
                    <a:pt x="81" y="231"/>
                    <a:pt x="90" y="231"/>
                    <a:pt x="96" y="237"/>
                  </a:cubicBezTo>
                  <a:cubicBezTo>
                    <a:pt x="102" y="240"/>
                    <a:pt x="105" y="243"/>
                    <a:pt x="105" y="237"/>
                  </a:cubicBezTo>
                  <a:cubicBezTo>
                    <a:pt x="105" y="234"/>
                    <a:pt x="108" y="228"/>
                    <a:pt x="108" y="231"/>
                  </a:cubicBezTo>
                  <a:cubicBezTo>
                    <a:pt x="108" y="237"/>
                    <a:pt x="114" y="237"/>
                    <a:pt x="120" y="234"/>
                  </a:cubicBezTo>
                  <a:cubicBezTo>
                    <a:pt x="129" y="231"/>
                    <a:pt x="126" y="234"/>
                    <a:pt x="120" y="240"/>
                  </a:cubicBezTo>
                  <a:cubicBezTo>
                    <a:pt x="114" y="246"/>
                    <a:pt x="120" y="255"/>
                    <a:pt x="117" y="258"/>
                  </a:cubicBezTo>
                  <a:cubicBezTo>
                    <a:pt x="114" y="258"/>
                    <a:pt x="111" y="267"/>
                    <a:pt x="102" y="270"/>
                  </a:cubicBezTo>
                  <a:cubicBezTo>
                    <a:pt x="96" y="270"/>
                    <a:pt x="87" y="282"/>
                    <a:pt x="84" y="285"/>
                  </a:cubicBezTo>
                  <a:cubicBezTo>
                    <a:pt x="84" y="285"/>
                    <a:pt x="69" y="279"/>
                    <a:pt x="66" y="285"/>
                  </a:cubicBezTo>
                  <a:cubicBezTo>
                    <a:pt x="66" y="291"/>
                    <a:pt x="57" y="294"/>
                    <a:pt x="57" y="297"/>
                  </a:cubicBezTo>
                  <a:cubicBezTo>
                    <a:pt x="60" y="300"/>
                    <a:pt x="72" y="294"/>
                    <a:pt x="72" y="291"/>
                  </a:cubicBezTo>
                  <a:cubicBezTo>
                    <a:pt x="72" y="288"/>
                    <a:pt x="75" y="288"/>
                    <a:pt x="75" y="291"/>
                  </a:cubicBezTo>
                  <a:cubicBezTo>
                    <a:pt x="78" y="291"/>
                    <a:pt x="84" y="288"/>
                    <a:pt x="84" y="288"/>
                  </a:cubicBezTo>
                  <a:cubicBezTo>
                    <a:pt x="87" y="285"/>
                    <a:pt x="90" y="285"/>
                    <a:pt x="93" y="285"/>
                  </a:cubicBezTo>
                  <a:cubicBezTo>
                    <a:pt x="96" y="285"/>
                    <a:pt x="96" y="282"/>
                    <a:pt x="102" y="282"/>
                  </a:cubicBezTo>
                  <a:cubicBezTo>
                    <a:pt x="111" y="282"/>
                    <a:pt x="108" y="279"/>
                    <a:pt x="111" y="276"/>
                  </a:cubicBezTo>
                  <a:cubicBezTo>
                    <a:pt x="111" y="273"/>
                    <a:pt x="129" y="264"/>
                    <a:pt x="132" y="264"/>
                  </a:cubicBezTo>
                  <a:cubicBezTo>
                    <a:pt x="135" y="264"/>
                    <a:pt x="132" y="258"/>
                    <a:pt x="135" y="258"/>
                  </a:cubicBezTo>
                  <a:cubicBezTo>
                    <a:pt x="138" y="258"/>
                    <a:pt x="144" y="252"/>
                    <a:pt x="147" y="249"/>
                  </a:cubicBezTo>
                  <a:cubicBezTo>
                    <a:pt x="153" y="246"/>
                    <a:pt x="153" y="249"/>
                    <a:pt x="156" y="246"/>
                  </a:cubicBezTo>
                  <a:cubicBezTo>
                    <a:pt x="159" y="246"/>
                    <a:pt x="156" y="240"/>
                    <a:pt x="159" y="237"/>
                  </a:cubicBezTo>
                  <a:cubicBezTo>
                    <a:pt x="162" y="237"/>
                    <a:pt x="165" y="234"/>
                    <a:pt x="165" y="234"/>
                  </a:cubicBezTo>
                  <a:cubicBezTo>
                    <a:pt x="165" y="231"/>
                    <a:pt x="159" y="231"/>
                    <a:pt x="156" y="228"/>
                  </a:cubicBezTo>
                  <a:cubicBezTo>
                    <a:pt x="156" y="225"/>
                    <a:pt x="162" y="219"/>
                    <a:pt x="165" y="219"/>
                  </a:cubicBezTo>
                  <a:cubicBezTo>
                    <a:pt x="168" y="219"/>
                    <a:pt x="174" y="216"/>
                    <a:pt x="174" y="213"/>
                  </a:cubicBezTo>
                  <a:cubicBezTo>
                    <a:pt x="174" y="210"/>
                    <a:pt x="177" y="210"/>
                    <a:pt x="180" y="204"/>
                  </a:cubicBezTo>
                  <a:cubicBezTo>
                    <a:pt x="183" y="201"/>
                    <a:pt x="183" y="198"/>
                    <a:pt x="186" y="198"/>
                  </a:cubicBezTo>
                  <a:cubicBezTo>
                    <a:pt x="189" y="198"/>
                    <a:pt x="192" y="195"/>
                    <a:pt x="198" y="192"/>
                  </a:cubicBezTo>
                  <a:cubicBezTo>
                    <a:pt x="201" y="189"/>
                    <a:pt x="198" y="195"/>
                    <a:pt x="204" y="195"/>
                  </a:cubicBezTo>
                  <a:cubicBezTo>
                    <a:pt x="210" y="195"/>
                    <a:pt x="210" y="201"/>
                    <a:pt x="204" y="198"/>
                  </a:cubicBezTo>
                  <a:cubicBezTo>
                    <a:pt x="198" y="195"/>
                    <a:pt x="195" y="198"/>
                    <a:pt x="192" y="201"/>
                  </a:cubicBezTo>
                  <a:cubicBezTo>
                    <a:pt x="186" y="204"/>
                    <a:pt x="192" y="207"/>
                    <a:pt x="186" y="210"/>
                  </a:cubicBezTo>
                  <a:cubicBezTo>
                    <a:pt x="183" y="216"/>
                    <a:pt x="183" y="219"/>
                    <a:pt x="189" y="219"/>
                  </a:cubicBezTo>
                  <a:cubicBezTo>
                    <a:pt x="192" y="219"/>
                    <a:pt x="189" y="222"/>
                    <a:pt x="183" y="225"/>
                  </a:cubicBezTo>
                  <a:cubicBezTo>
                    <a:pt x="180" y="225"/>
                    <a:pt x="183" y="228"/>
                    <a:pt x="189" y="228"/>
                  </a:cubicBezTo>
                  <a:cubicBezTo>
                    <a:pt x="195" y="228"/>
                    <a:pt x="204" y="219"/>
                    <a:pt x="210" y="216"/>
                  </a:cubicBezTo>
                  <a:cubicBezTo>
                    <a:pt x="219" y="213"/>
                    <a:pt x="225" y="216"/>
                    <a:pt x="228" y="216"/>
                  </a:cubicBezTo>
                  <a:cubicBezTo>
                    <a:pt x="228" y="213"/>
                    <a:pt x="225" y="210"/>
                    <a:pt x="228" y="210"/>
                  </a:cubicBezTo>
                  <a:cubicBezTo>
                    <a:pt x="231" y="207"/>
                    <a:pt x="225" y="207"/>
                    <a:pt x="222" y="204"/>
                  </a:cubicBezTo>
                  <a:cubicBezTo>
                    <a:pt x="222" y="198"/>
                    <a:pt x="225" y="201"/>
                    <a:pt x="225" y="198"/>
                  </a:cubicBezTo>
                  <a:cubicBezTo>
                    <a:pt x="228" y="192"/>
                    <a:pt x="231" y="195"/>
                    <a:pt x="231" y="198"/>
                  </a:cubicBezTo>
                  <a:cubicBezTo>
                    <a:pt x="234" y="198"/>
                    <a:pt x="237" y="195"/>
                    <a:pt x="240" y="201"/>
                  </a:cubicBezTo>
                  <a:cubicBezTo>
                    <a:pt x="243" y="204"/>
                    <a:pt x="246" y="198"/>
                    <a:pt x="249" y="201"/>
                  </a:cubicBezTo>
                  <a:cubicBezTo>
                    <a:pt x="252" y="204"/>
                    <a:pt x="249" y="204"/>
                    <a:pt x="243" y="204"/>
                  </a:cubicBezTo>
                  <a:cubicBezTo>
                    <a:pt x="240" y="207"/>
                    <a:pt x="243" y="213"/>
                    <a:pt x="246" y="210"/>
                  </a:cubicBezTo>
                  <a:cubicBezTo>
                    <a:pt x="249" y="207"/>
                    <a:pt x="252" y="204"/>
                    <a:pt x="255" y="207"/>
                  </a:cubicBezTo>
                  <a:cubicBezTo>
                    <a:pt x="258" y="210"/>
                    <a:pt x="258" y="210"/>
                    <a:pt x="261" y="207"/>
                  </a:cubicBezTo>
                  <a:cubicBezTo>
                    <a:pt x="264" y="204"/>
                    <a:pt x="264" y="207"/>
                    <a:pt x="264" y="210"/>
                  </a:cubicBezTo>
                  <a:cubicBezTo>
                    <a:pt x="264" y="210"/>
                    <a:pt x="270" y="213"/>
                    <a:pt x="276" y="213"/>
                  </a:cubicBezTo>
                  <a:cubicBezTo>
                    <a:pt x="285" y="213"/>
                    <a:pt x="297" y="213"/>
                    <a:pt x="300" y="213"/>
                  </a:cubicBezTo>
                  <a:cubicBezTo>
                    <a:pt x="306" y="213"/>
                    <a:pt x="303" y="216"/>
                    <a:pt x="312" y="219"/>
                  </a:cubicBezTo>
                  <a:cubicBezTo>
                    <a:pt x="318" y="219"/>
                    <a:pt x="321" y="210"/>
                    <a:pt x="324" y="213"/>
                  </a:cubicBezTo>
                  <a:cubicBezTo>
                    <a:pt x="330" y="219"/>
                    <a:pt x="324" y="219"/>
                    <a:pt x="324" y="222"/>
                  </a:cubicBezTo>
                  <a:cubicBezTo>
                    <a:pt x="321" y="225"/>
                    <a:pt x="324" y="225"/>
                    <a:pt x="327" y="225"/>
                  </a:cubicBezTo>
                  <a:cubicBezTo>
                    <a:pt x="330" y="228"/>
                    <a:pt x="339" y="228"/>
                    <a:pt x="342" y="231"/>
                  </a:cubicBezTo>
                  <a:cubicBezTo>
                    <a:pt x="345" y="234"/>
                    <a:pt x="348" y="240"/>
                    <a:pt x="354" y="243"/>
                  </a:cubicBezTo>
                  <a:cubicBezTo>
                    <a:pt x="363" y="246"/>
                    <a:pt x="354" y="234"/>
                    <a:pt x="360" y="237"/>
                  </a:cubicBezTo>
                  <a:cubicBezTo>
                    <a:pt x="366" y="243"/>
                    <a:pt x="366" y="237"/>
                    <a:pt x="369" y="243"/>
                  </a:cubicBezTo>
                  <a:cubicBezTo>
                    <a:pt x="375" y="246"/>
                    <a:pt x="372" y="240"/>
                    <a:pt x="372" y="231"/>
                  </a:cubicBezTo>
                  <a:cubicBezTo>
                    <a:pt x="369" y="225"/>
                    <a:pt x="372" y="231"/>
                    <a:pt x="375" y="234"/>
                  </a:cubicBezTo>
                  <a:cubicBezTo>
                    <a:pt x="378" y="237"/>
                    <a:pt x="378" y="243"/>
                    <a:pt x="375" y="249"/>
                  </a:cubicBezTo>
                  <a:cubicBezTo>
                    <a:pt x="375" y="252"/>
                    <a:pt x="366" y="249"/>
                    <a:pt x="369" y="246"/>
                  </a:cubicBezTo>
                  <a:cubicBezTo>
                    <a:pt x="369" y="243"/>
                    <a:pt x="360" y="246"/>
                    <a:pt x="360" y="249"/>
                  </a:cubicBezTo>
                  <a:cubicBezTo>
                    <a:pt x="360" y="252"/>
                    <a:pt x="366" y="258"/>
                    <a:pt x="369" y="258"/>
                  </a:cubicBezTo>
                  <a:cubicBezTo>
                    <a:pt x="375" y="261"/>
                    <a:pt x="372" y="267"/>
                    <a:pt x="372" y="267"/>
                  </a:cubicBezTo>
                  <a:cubicBezTo>
                    <a:pt x="378" y="267"/>
                    <a:pt x="375" y="276"/>
                    <a:pt x="378" y="273"/>
                  </a:cubicBezTo>
                  <a:cubicBezTo>
                    <a:pt x="381" y="273"/>
                    <a:pt x="381" y="264"/>
                    <a:pt x="378" y="261"/>
                  </a:cubicBezTo>
                  <a:cubicBezTo>
                    <a:pt x="375" y="258"/>
                    <a:pt x="375" y="252"/>
                    <a:pt x="378" y="255"/>
                  </a:cubicBezTo>
                  <a:cubicBezTo>
                    <a:pt x="381" y="255"/>
                    <a:pt x="378" y="261"/>
                    <a:pt x="381" y="261"/>
                  </a:cubicBezTo>
                  <a:cubicBezTo>
                    <a:pt x="381" y="264"/>
                    <a:pt x="384" y="261"/>
                    <a:pt x="387" y="258"/>
                  </a:cubicBezTo>
                  <a:cubicBezTo>
                    <a:pt x="390" y="255"/>
                    <a:pt x="387" y="249"/>
                    <a:pt x="387" y="246"/>
                  </a:cubicBezTo>
                  <a:cubicBezTo>
                    <a:pt x="387" y="243"/>
                    <a:pt x="393" y="249"/>
                    <a:pt x="393" y="255"/>
                  </a:cubicBezTo>
                  <a:cubicBezTo>
                    <a:pt x="396" y="261"/>
                    <a:pt x="390" y="261"/>
                    <a:pt x="390" y="264"/>
                  </a:cubicBezTo>
                  <a:cubicBezTo>
                    <a:pt x="390" y="267"/>
                    <a:pt x="384" y="264"/>
                    <a:pt x="384" y="267"/>
                  </a:cubicBezTo>
                  <a:cubicBezTo>
                    <a:pt x="381" y="267"/>
                    <a:pt x="384" y="276"/>
                    <a:pt x="384" y="279"/>
                  </a:cubicBezTo>
                  <a:cubicBezTo>
                    <a:pt x="387" y="279"/>
                    <a:pt x="387" y="270"/>
                    <a:pt x="390" y="273"/>
                  </a:cubicBezTo>
                  <a:cubicBezTo>
                    <a:pt x="390" y="279"/>
                    <a:pt x="396" y="267"/>
                    <a:pt x="396" y="273"/>
                  </a:cubicBezTo>
                  <a:cubicBezTo>
                    <a:pt x="399" y="276"/>
                    <a:pt x="405" y="282"/>
                    <a:pt x="405" y="279"/>
                  </a:cubicBezTo>
                  <a:cubicBezTo>
                    <a:pt x="408" y="279"/>
                    <a:pt x="405" y="273"/>
                    <a:pt x="402" y="273"/>
                  </a:cubicBezTo>
                  <a:cubicBezTo>
                    <a:pt x="399" y="273"/>
                    <a:pt x="399" y="267"/>
                    <a:pt x="402" y="267"/>
                  </a:cubicBezTo>
                  <a:cubicBezTo>
                    <a:pt x="405" y="267"/>
                    <a:pt x="411" y="276"/>
                    <a:pt x="411" y="279"/>
                  </a:cubicBezTo>
                  <a:cubicBezTo>
                    <a:pt x="411" y="282"/>
                    <a:pt x="408" y="282"/>
                    <a:pt x="405" y="285"/>
                  </a:cubicBezTo>
                  <a:cubicBezTo>
                    <a:pt x="402" y="288"/>
                    <a:pt x="399" y="279"/>
                    <a:pt x="396" y="279"/>
                  </a:cubicBezTo>
                  <a:cubicBezTo>
                    <a:pt x="393" y="279"/>
                    <a:pt x="396" y="285"/>
                    <a:pt x="396" y="288"/>
                  </a:cubicBezTo>
                  <a:cubicBezTo>
                    <a:pt x="399" y="291"/>
                    <a:pt x="393" y="297"/>
                    <a:pt x="396" y="300"/>
                  </a:cubicBezTo>
                  <a:cubicBezTo>
                    <a:pt x="402" y="303"/>
                    <a:pt x="399" y="297"/>
                    <a:pt x="402" y="297"/>
                  </a:cubicBezTo>
                  <a:cubicBezTo>
                    <a:pt x="402" y="294"/>
                    <a:pt x="405" y="297"/>
                    <a:pt x="408" y="297"/>
                  </a:cubicBezTo>
                  <a:cubicBezTo>
                    <a:pt x="408" y="300"/>
                    <a:pt x="411" y="294"/>
                    <a:pt x="411" y="291"/>
                  </a:cubicBezTo>
                  <a:cubicBezTo>
                    <a:pt x="411" y="291"/>
                    <a:pt x="414" y="291"/>
                    <a:pt x="414" y="294"/>
                  </a:cubicBezTo>
                  <a:cubicBezTo>
                    <a:pt x="417" y="297"/>
                    <a:pt x="417" y="291"/>
                    <a:pt x="420" y="291"/>
                  </a:cubicBezTo>
                  <a:cubicBezTo>
                    <a:pt x="423" y="291"/>
                    <a:pt x="423" y="297"/>
                    <a:pt x="423" y="300"/>
                  </a:cubicBezTo>
                  <a:cubicBezTo>
                    <a:pt x="423" y="303"/>
                    <a:pt x="426" y="297"/>
                    <a:pt x="426" y="300"/>
                  </a:cubicBezTo>
                  <a:cubicBezTo>
                    <a:pt x="426" y="300"/>
                    <a:pt x="426" y="300"/>
                    <a:pt x="426" y="300"/>
                  </a:cubicBezTo>
                  <a:cubicBezTo>
                    <a:pt x="429" y="300"/>
                    <a:pt x="432" y="297"/>
                    <a:pt x="435" y="297"/>
                  </a:cubicBezTo>
                  <a:cubicBezTo>
                    <a:pt x="438" y="291"/>
                    <a:pt x="429" y="291"/>
                    <a:pt x="432" y="285"/>
                  </a:cubicBezTo>
                  <a:close/>
                  <a:moveTo>
                    <a:pt x="9" y="321"/>
                  </a:moveTo>
                  <a:cubicBezTo>
                    <a:pt x="15" y="318"/>
                    <a:pt x="18" y="315"/>
                    <a:pt x="15" y="312"/>
                  </a:cubicBezTo>
                  <a:cubicBezTo>
                    <a:pt x="12" y="309"/>
                    <a:pt x="6" y="324"/>
                    <a:pt x="9" y="321"/>
                  </a:cubicBezTo>
                  <a:close/>
                  <a:moveTo>
                    <a:pt x="51" y="300"/>
                  </a:moveTo>
                  <a:cubicBezTo>
                    <a:pt x="48" y="297"/>
                    <a:pt x="33" y="306"/>
                    <a:pt x="36" y="306"/>
                  </a:cubicBezTo>
                  <a:cubicBezTo>
                    <a:pt x="42" y="306"/>
                    <a:pt x="42" y="303"/>
                    <a:pt x="45" y="303"/>
                  </a:cubicBezTo>
                  <a:cubicBezTo>
                    <a:pt x="51" y="303"/>
                    <a:pt x="57" y="300"/>
                    <a:pt x="51" y="300"/>
                  </a:cubicBezTo>
                  <a:close/>
                  <a:moveTo>
                    <a:pt x="180" y="240"/>
                  </a:moveTo>
                  <a:cubicBezTo>
                    <a:pt x="180" y="237"/>
                    <a:pt x="174" y="237"/>
                    <a:pt x="171" y="243"/>
                  </a:cubicBezTo>
                  <a:cubicBezTo>
                    <a:pt x="165" y="249"/>
                    <a:pt x="162" y="252"/>
                    <a:pt x="159" y="255"/>
                  </a:cubicBezTo>
                  <a:cubicBezTo>
                    <a:pt x="159" y="258"/>
                    <a:pt x="153" y="255"/>
                    <a:pt x="153" y="258"/>
                  </a:cubicBezTo>
                  <a:cubicBezTo>
                    <a:pt x="150" y="261"/>
                    <a:pt x="153" y="270"/>
                    <a:pt x="156" y="267"/>
                  </a:cubicBezTo>
                  <a:cubicBezTo>
                    <a:pt x="159" y="264"/>
                    <a:pt x="162" y="267"/>
                    <a:pt x="162" y="267"/>
                  </a:cubicBezTo>
                  <a:cubicBezTo>
                    <a:pt x="165" y="267"/>
                    <a:pt x="174" y="258"/>
                    <a:pt x="177" y="255"/>
                  </a:cubicBezTo>
                  <a:cubicBezTo>
                    <a:pt x="180" y="252"/>
                    <a:pt x="174" y="252"/>
                    <a:pt x="174" y="249"/>
                  </a:cubicBezTo>
                  <a:cubicBezTo>
                    <a:pt x="174" y="246"/>
                    <a:pt x="180" y="246"/>
                    <a:pt x="180" y="246"/>
                  </a:cubicBezTo>
                  <a:cubicBezTo>
                    <a:pt x="183" y="243"/>
                    <a:pt x="180" y="243"/>
                    <a:pt x="180" y="240"/>
                  </a:cubicBezTo>
                  <a:close/>
                  <a:moveTo>
                    <a:pt x="21" y="210"/>
                  </a:moveTo>
                  <a:cubicBezTo>
                    <a:pt x="18" y="207"/>
                    <a:pt x="9" y="210"/>
                    <a:pt x="9" y="213"/>
                  </a:cubicBezTo>
                  <a:cubicBezTo>
                    <a:pt x="12" y="219"/>
                    <a:pt x="21" y="219"/>
                    <a:pt x="27" y="219"/>
                  </a:cubicBezTo>
                  <a:cubicBezTo>
                    <a:pt x="30" y="216"/>
                    <a:pt x="30" y="213"/>
                    <a:pt x="27" y="210"/>
                  </a:cubicBezTo>
                  <a:cubicBezTo>
                    <a:pt x="24" y="207"/>
                    <a:pt x="21" y="213"/>
                    <a:pt x="21" y="210"/>
                  </a:cubicBezTo>
                  <a:close/>
                  <a:moveTo>
                    <a:pt x="141" y="762"/>
                  </a:moveTo>
                  <a:cubicBezTo>
                    <a:pt x="135" y="762"/>
                    <a:pt x="138" y="780"/>
                    <a:pt x="141" y="777"/>
                  </a:cubicBezTo>
                  <a:cubicBezTo>
                    <a:pt x="144" y="774"/>
                    <a:pt x="150" y="774"/>
                    <a:pt x="150" y="771"/>
                  </a:cubicBezTo>
                  <a:cubicBezTo>
                    <a:pt x="153" y="768"/>
                    <a:pt x="147" y="762"/>
                    <a:pt x="141" y="762"/>
                  </a:cubicBezTo>
                  <a:close/>
                  <a:moveTo>
                    <a:pt x="132" y="753"/>
                  </a:moveTo>
                  <a:cubicBezTo>
                    <a:pt x="129" y="753"/>
                    <a:pt x="132" y="759"/>
                    <a:pt x="135" y="759"/>
                  </a:cubicBezTo>
                  <a:cubicBezTo>
                    <a:pt x="138" y="756"/>
                    <a:pt x="138" y="753"/>
                    <a:pt x="132" y="753"/>
                  </a:cubicBezTo>
                  <a:close/>
                  <a:moveTo>
                    <a:pt x="93" y="741"/>
                  </a:moveTo>
                  <a:cubicBezTo>
                    <a:pt x="99" y="744"/>
                    <a:pt x="99" y="744"/>
                    <a:pt x="102" y="738"/>
                  </a:cubicBezTo>
                  <a:cubicBezTo>
                    <a:pt x="102" y="735"/>
                    <a:pt x="90" y="735"/>
                    <a:pt x="93" y="741"/>
                  </a:cubicBezTo>
                  <a:close/>
                  <a:moveTo>
                    <a:pt x="111" y="747"/>
                  </a:moveTo>
                  <a:cubicBezTo>
                    <a:pt x="114" y="750"/>
                    <a:pt x="117" y="753"/>
                    <a:pt x="120" y="750"/>
                  </a:cubicBezTo>
                  <a:cubicBezTo>
                    <a:pt x="120" y="744"/>
                    <a:pt x="108" y="744"/>
                    <a:pt x="111" y="747"/>
                  </a:cubicBezTo>
                  <a:close/>
                  <a:moveTo>
                    <a:pt x="1137" y="414"/>
                  </a:moveTo>
                  <a:cubicBezTo>
                    <a:pt x="1137" y="411"/>
                    <a:pt x="1128" y="411"/>
                    <a:pt x="1122" y="408"/>
                  </a:cubicBezTo>
                  <a:cubicBezTo>
                    <a:pt x="1119" y="405"/>
                    <a:pt x="1110" y="423"/>
                    <a:pt x="1110" y="429"/>
                  </a:cubicBezTo>
                  <a:cubicBezTo>
                    <a:pt x="1107" y="435"/>
                    <a:pt x="1095" y="444"/>
                    <a:pt x="1095" y="444"/>
                  </a:cubicBezTo>
                  <a:cubicBezTo>
                    <a:pt x="1095" y="444"/>
                    <a:pt x="1059" y="444"/>
                    <a:pt x="1056" y="444"/>
                  </a:cubicBezTo>
                  <a:cubicBezTo>
                    <a:pt x="1053" y="444"/>
                    <a:pt x="1047" y="450"/>
                    <a:pt x="1041" y="456"/>
                  </a:cubicBezTo>
                  <a:cubicBezTo>
                    <a:pt x="1041" y="456"/>
                    <a:pt x="1041" y="456"/>
                    <a:pt x="1041" y="456"/>
                  </a:cubicBezTo>
                  <a:cubicBezTo>
                    <a:pt x="1044" y="462"/>
                    <a:pt x="1032" y="465"/>
                    <a:pt x="1020" y="468"/>
                  </a:cubicBezTo>
                  <a:cubicBezTo>
                    <a:pt x="1017" y="468"/>
                    <a:pt x="1014" y="468"/>
                    <a:pt x="1011" y="468"/>
                  </a:cubicBezTo>
                  <a:cubicBezTo>
                    <a:pt x="1011" y="471"/>
                    <a:pt x="1011" y="471"/>
                    <a:pt x="1011" y="471"/>
                  </a:cubicBezTo>
                  <a:cubicBezTo>
                    <a:pt x="1011" y="474"/>
                    <a:pt x="1011" y="474"/>
                    <a:pt x="1008" y="474"/>
                  </a:cubicBezTo>
                  <a:cubicBezTo>
                    <a:pt x="1005" y="480"/>
                    <a:pt x="990" y="486"/>
                    <a:pt x="981" y="492"/>
                  </a:cubicBezTo>
                  <a:cubicBezTo>
                    <a:pt x="972" y="495"/>
                    <a:pt x="960" y="492"/>
                    <a:pt x="960" y="486"/>
                  </a:cubicBezTo>
                  <a:cubicBezTo>
                    <a:pt x="960" y="477"/>
                    <a:pt x="966" y="480"/>
                    <a:pt x="969" y="483"/>
                  </a:cubicBezTo>
                  <a:cubicBezTo>
                    <a:pt x="969" y="483"/>
                    <a:pt x="969" y="483"/>
                    <a:pt x="972" y="483"/>
                  </a:cubicBezTo>
                  <a:cubicBezTo>
                    <a:pt x="969" y="480"/>
                    <a:pt x="969" y="477"/>
                    <a:pt x="972" y="474"/>
                  </a:cubicBezTo>
                  <a:cubicBezTo>
                    <a:pt x="969" y="471"/>
                    <a:pt x="972" y="459"/>
                    <a:pt x="966" y="459"/>
                  </a:cubicBezTo>
                  <a:cubicBezTo>
                    <a:pt x="960" y="456"/>
                    <a:pt x="954" y="468"/>
                    <a:pt x="954" y="462"/>
                  </a:cubicBezTo>
                  <a:cubicBezTo>
                    <a:pt x="954" y="453"/>
                    <a:pt x="963" y="450"/>
                    <a:pt x="960" y="441"/>
                  </a:cubicBezTo>
                  <a:cubicBezTo>
                    <a:pt x="954" y="432"/>
                    <a:pt x="942" y="432"/>
                    <a:pt x="942" y="438"/>
                  </a:cubicBezTo>
                  <a:cubicBezTo>
                    <a:pt x="939" y="444"/>
                    <a:pt x="933" y="441"/>
                    <a:pt x="930" y="447"/>
                  </a:cubicBezTo>
                  <a:cubicBezTo>
                    <a:pt x="927" y="453"/>
                    <a:pt x="924" y="462"/>
                    <a:pt x="927" y="471"/>
                  </a:cubicBezTo>
                  <a:cubicBezTo>
                    <a:pt x="930" y="480"/>
                    <a:pt x="927" y="483"/>
                    <a:pt x="918" y="486"/>
                  </a:cubicBezTo>
                  <a:cubicBezTo>
                    <a:pt x="912" y="492"/>
                    <a:pt x="906" y="480"/>
                    <a:pt x="909" y="465"/>
                  </a:cubicBezTo>
                  <a:cubicBezTo>
                    <a:pt x="912" y="456"/>
                    <a:pt x="918" y="447"/>
                    <a:pt x="912" y="447"/>
                  </a:cubicBezTo>
                  <a:cubicBezTo>
                    <a:pt x="909" y="447"/>
                    <a:pt x="918" y="435"/>
                    <a:pt x="930" y="432"/>
                  </a:cubicBezTo>
                  <a:cubicBezTo>
                    <a:pt x="939" y="429"/>
                    <a:pt x="954" y="429"/>
                    <a:pt x="954" y="426"/>
                  </a:cubicBezTo>
                  <a:cubicBezTo>
                    <a:pt x="954" y="426"/>
                    <a:pt x="954" y="426"/>
                    <a:pt x="954" y="426"/>
                  </a:cubicBezTo>
                  <a:cubicBezTo>
                    <a:pt x="954" y="423"/>
                    <a:pt x="951" y="423"/>
                    <a:pt x="948" y="420"/>
                  </a:cubicBezTo>
                  <a:cubicBezTo>
                    <a:pt x="948" y="423"/>
                    <a:pt x="948" y="423"/>
                    <a:pt x="948" y="423"/>
                  </a:cubicBezTo>
                  <a:cubicBezTo>
                    <a:pt x="942" y="426"/>
                    <a:pt x="945" y="420"/>
                    <a:pt x="936" y="420"/>
                  </a:cubicBezTo>
                  <a:cubicBezTo>
                    <a:pt x="930" y="420"/>
                    <a:pt x="921" y="426"/>
                    <a:pt x="915" y="423"/>
                  </a:cubicBezTo>
                  <a:cubicBezTo>
                    <a:pt x="909" y="420"/>
                    <a:pt x="912" y="417"/>
                    <a:pt x="906" y="417"/>
                  </a:cubicBezTo>
                  <a:cubicBezTo>
                    <a:pt x="900" y="417"/>
                    <a:pt x="912" y="405"/>
                    <a:pt x="903" y="411"/>
                  </a:cubicBezTo>
                  <a:cubicBezTo>
                    <a:pt x="894" y="414"/>
                    <a:pt x="882" y="426"/>
                    <a:pt x="876" y="420"/>
                  </a:cubicBezTo>
                  <a:cubicBezTo>
                    <a:pt x="873" y="414"/>
                    <a:pt x="867" y="423"/>
                    <a:pt x="864" y="417"/>
                  </a:cubicBezTo>
                  <a:cubicBezTo>
                    <a:pt x="858" y="414"/>
                    <a:pt x="876" y="402"/>
                    <a:pt x="885" y="402"/>
                  </a:cubicBezTo>
                  <a:cubicBezTo>
                    <a:pt x="888" y="402"/>
                    <a:pt x="888" y="402"/>
                    <a:pt x="891" y="402"/>
                  </a:cubicBezTo>
                  <a:cubicBezTo>
                    <a:pt x="888" y="399"/>
                    <a:pt x="876" y="396"/>
                    <a:pt x="876" y="399"/>
                  </a:cubicBezTo>
                  <a:cubicBezTo>
                    <a:pt x="873" y="402"/>
                    <a:pt x="867" y="399"/>
                    <a:pt x="864" y="396"/>
                  </a:cubicBezTo>
                  <a:cubicBezTo>
                    <a:pt x="864" y="393"/>
                    <a:pt x="861" y="399"/>
                    <a:pt x="855" y="393"/>
                  </a:cubicBezTo>
                  <a:cubicBezTo>
                    <a:pt x="852" y="390"/>
                    <a:pt x="849" y="393"/>
                    <a:pt x="846" y="393"/>
                  </a:cubicBezTo>
                  <a:cubicBezTo>
                    <a:pt x="843" y="393"/>
                    <a:pt x="840" y="390"/>
                    <a:pt x="837" y="390"/>
                  </a:cubicBezTo>
                  <a:cubicBezTo>
                    <a:pt x="831" y="387"/>
                    <a:pt x="834" y="384"/>
                    <a:pt x="831" y="381"/>
                  </a:cubicBezTo>
                  <a:cubicBezTo>
                    <a:pt x="828" y="378"/>
                    <a:pt x="828" y="387"/>
                    <a:pt x="828" y="387"/>
                  </a:cubicBezTo>
                  <a:cubicBezTo>
                    <a:pt x="516" y="387"/>
                    <a:pt x="516" y="387"/>
                    <a:pt x="516" y="387"/>
                  </a:cubicBezTo>
                  <a:cubicBezTo>
                    <a:pt x="519" y="390"/>
                    <a:pt x="519" y="390"/>
                    <a:pt x="519" y="390"/>
                  </a:cubicBezTo>
                  <a:cubicBezTo>
                    <a:pt x="522" y="393"/>
                    <a:pt x="519" y="396"/>
                    <a:pt x="519" y="402"/>
                  </a:cubicBezTo>
                  <a:cubicBezTo>
                    <a:pt x="522" y="405"/>
                    <a:pt x="519" y="411"/>
                    <a:pt x="516" y="411"/>
                  </a:cubicBezTo>
                  <a:cubicBezTo>
                    <a:pt x="513" y="411"/>
                    <a:pt x="513" y="408"/>
                    <a:pt x="516" y="408"/>
                  </a:cubicBezTo>
                  <a:cubicBezTo>
                    <a:pt x="519" y="405"/>
                    <a:pt x="516" y="399"/>
                    <a:pt x="513" y="399"/>
                  </a:cubicBezTo>
                  <a:cubicBezTo>
                    <a:pt x="513" y="399"/>
                    <a:pt x="510" y="399"/>
                    <a:pt x="510" y="396"/>
                  </a:cubicBezTo>
                  <a:cubicBezTo>
                    <a:pt x="507" y="396"/>
                    <a:pt x="501" y="396"/>
                    <a:pt x="492" y="396"/>
                  </a:cubicBezTo>
                  <a:cubicBezTo>
                    <a:pt x="495" y="396"/>
                    <a:pt x="495" y="396"/>
                    <a:pt x="495" y="396"/>
                  </a:cubicBezTo>
                  <a:cubicBezTo>
                    <a:pt x="495" y="399"/>
                    <a:pt x="495" y="405"/>
                    <a:pt x="498" y="411"/>
                  </a:cubicBezTo>
                  <a:cubicBezTo>
                    <a:pt x="504" y="417"/>
                    <a:pt x="501" y="420"/>
                    <a:pt x="504" y="423"/>
                  </a:cubicBezTo>
                  <a:cubicBezTo>
                    <a:pt x="507" y="423"/>
                    <a:pt x="507" y="426"/>
                    <a:pt x="504" y="426"/>
                  </a:cubicBezTo>
                  <a:cubicBezTo>
                    <a:pt x="501" y="426"/>
                    <a:pt x="504" y="429"/>
                    <a:pt x="501" y="435"/>
                  </a:cubicBezTo>
                  <a:cubicBezTo>
                    <a:pt x="501" y="444"/>
                    <a:pt x="501" y="459"/>
                    <a:pt x="501" y="465"/>
                  </a:cubicBezTo>
                  <a:cubicBezTo>
                    <a:pt x="501" y="468"/>
                    <a:pt x="495" y="477"/>
                    <a:pt x="498" y="480"/>
                  </a:cubicBezTo>
                  <a:cubicBezTo>
                    <a:pt x="501" y="486"/>
                    <a:pt x="504" y="492"/>
                    <a:pt x="501" y="498"/>
                  </a:cubicBezTo>
                  <a:cubicBezTo>
                    <a:pt x="498" y="507"/>
                    <a:pt x="501" y="510"/>
                    <a:pt x="501" y="513"/>
                  </a:cubicBezTo>
                  <a:cubicBezTo>
                    <a:pt x="504" y="519"/>
                    <a:pt x="504" y="528"/>
                    <a:pt x="507" y="528"/>
                  </a:cubicBezTo>
                  <a:cubicBezTo>
                    <a:pt x="510" y="531"/>
                    <a:pt x="513" y="534"/>
                    <a:pt x="513" y="540"/>
                  </a:cubicBezTo>
                  <a:cubicBezTo>
                    <a:pt x="516" y="543"/>
                    <a:pt x="519" y="540"/>
                    <a:pt x="519" y="546"/>
                  </a:cubicBezTo>
                  <a:cubicBezTo>
                    <a:pt x="522" y="549"/>
                    <a:pt x="522" y="549"/>
                    <a:pt x="525" y="552"/>
                  </a:cubicBezTo>
                  <a:cubicBezTo>
                    <a:pt x="528" y="555"/>
                    <a:pt x="525" y="558"/>
                    <a:pt x="525" y="561"/>
                  </a:cubicBezTo>
                  <a:cubicBezTo>
                    <a:pt x="525" y="564"/>
                    <a:pt x="531" y="567"/>
                    <a:pt x="537" y="573"/>
                  </a:cubicBezTo>
                  <a:cubicBezTo>
                    <a:pt x="543" y="579"/>
                    <a:pt x="540" y="585"/>
                    <a:pt x="543" y="585"/>
                  </a:cubicBezTo>
                  <a:cubicBezTo>
                    <a:pt x="549" y="585"/>
                    <a:pt x="552" y="588"/>
                    <a:pt x="558" y="591"/>
                  </a:cubicBezTo>
                  <a:cubicBezTo>
                    <a:pt x="561" y="594"/>
                    <a:pt x="564" y="591"/>
                    <a:pt x="567" y="591"/>
                  </a:cubicBezTo>
                  <a:cubicBezTo>
                    <a:pt x="570" y="591"/>
                    <a:pt x="576" y="600"/>
                    <a:pt x="579" y="603"/>
                  </a:cubicBezTo>
                  <a:cubicBezTo>
                    <a:pt x="579" y="606"/>
                    <a:pt x="579" y="609"/>
                    <a:pt x="579" y="612"/>
                  </a:cubicBezTo>
                  <a:cubicBezTo>
                    <a:pt x="606" y="609"/>
                    <a:pt x="606" y="609"/>
                    <a:pt x="606" y="609"/>
                  </a:cubicBezTo>
                  <a:cubicBezTo>
                    <a:pt x="606" y="609"/>
                    <a:pt x="615" y="612"/>
                    <a:pt x="618" y="615"/>
                  </a:cubicBezTo>
                  <a:cubicBezTo>
                    <a:pt x="624" y="615"/>
                    <a:pt x="648" y="624"/>
                    <a:pt x="648" y="624"/>
                  </a:cubicBezTo>
                  <a:cubicBezTo>
                    <a:pt x="681" y="624"/>
                    <a:pt x="681" y="624"/>
                    <a:pt x="681" y="624"/>
                  </a:cubicBezTo>
                  <a:cubicBezTo>
                    <a:pt x="684" y="618"/>
                    <a:pt x="684" y="618"/>
                    <a:pt x="684" y="618"/>
                  </a:cubicBezTo>
                  <a:cubicBezTo>
                    <a:pt x="702" y="618"/>
                    <a:pt x="702" y="618"/>
                    <a:pt x="702" y="618"/>
                  </a:cubicBezTo>
                  <a:cubicBezTo>
                    <a:pt x="702" y="618"/>
                    <a:pt x="711" y="630"/>
                    <a:pt x="714" y="630"/>
                  </a:cubicBezTo>
                  <a:cubicBezTo>
                    <a:pt x="717" y="633"/>
                    <a:pt x="720" y="636"/>
                    <a:pt x="720" y="639"/>
                  </a:cubicBezTo>
                  <a:cubicBezTo>
                    <a:pt x="720" y="642"/>
                    <a:pt x="723" y="645"/>
                    <a:pt x="726" y="648"/>
                  </a:cubicBezTo>
                  <a:cubicBezTo>
                    <a:pt x="729" y="648"/>
                    <a:pt x="738" y="654"/>
                    <a:pt x="738" y="654"/>
                  </a:cubicBezTo>
                  <a:cubicBezTo>
                    <a:pt x="741" y="654"/>
                    <a:pt x="741" y="642"/>
                    <a:pt x="747" y="642"/>
                  </a:cubicBezTo>
                  <a:cubicBezTo>
                    <a:pt x="753" y="645"/>
                    <a:pt x="765" y="648"/>
                    <a:pt x="768" y="654"/>
                  </a:cubicBezTo>
                  <a:cubicBezTo>
                    <a:pt x="768" y="663"/>
                    <a:pt x="777" y="669"/>
                    <a:pt x="777" y="669"/>
                  </a:cubicBezTo>
                  <a:cubicBezTo>
                    <a:pt x="780" y="672"/>
                    <a:pt x="780" y="675"/>
                    <a:pt x="780" y="678"/>
                  </a:cubicBezTo>
                  <a:cubicBezTo>
                    <a:pt x="783" y="681"/>
                    <a:pt x="783" y="684"/>
                    <a:pt x="783" y="684"/>
                  </a:cubicBezTo>
                  <a:cubicBezTo>
                    <a:pt x="786" y="684"/>
                    <a:pt x="795" y="690"/>
                    <a:pt x="798" y="690"/>
                  </a:cubicBezTo>
                  <a:cubicBezTo>
                    <a:pt x="801" y="690"/>
                    <a:pt x="801" y="693"/>
                    <a:pt x="804" y="693"/>
                  </a:cubicBezTo>
                  <a:cubicBezTo>
                    <a:pt x="804" y="684"/>
                    <a:pt x="795" y="681"/>
                    <a:pt x="801" y="678"/>
                  </a:cubicBezTo>
                  <a:cubicBezTo>
                    <a:pt x="807" y="675"/>
                    <a:pt x="801" y="669"/>
                    <a:pt x="804" y="669"/>
                  </a:cubicBezTo>
                  <a:cubicBezTo>
                    <a:pt x="807" y="666"/>
                    <a:pt x="813" y="663"/>
                    <a:pt x="813" y="660"/>
                  </a:cubicBezTo>
                  <a:cubicBezTo>
                    <a:pt x="813" y="657"/>
                    <a:pt x="816" y="657"/>
                    <a:pt x="819" y="657"/>
                  </a:cubicBezTo>
                  <a:cubicBezTo>
                    <a:pt x="822" y="660"/>
                    <a:pt x="831" y="651"/>
                    <a:pt x="831" y="648"/>
                  </a:cubicBezTo>
                  <a:cubicBezTo>
                    <a:pt x="828" y="645"/>
                    <a:pt x="831" y="645"/>
                    <a:pt x="834" y="648"/>
                  </a:cubicBezTo>
                  <a:cubicBezTo>
                    <a:pt x="840" y="648"/>
                    <a:pt x="840" y="642"/>
                    <a:pt x="843" y="642"/>
                  </a:cubicBezTo>
                  <a:cubicBezTo>
                    <a:pt x="846" y="642"/>
                    <a:pt x="849" y="645"/>
                    <a:pt x="849" y="642"/>
                  </a:cubicBezTo>
                  <a:cubicBezTo>
                    <a:pt x="849" y="639"/>
                    <a:pt x="852" y="642"/>
                    <a:pt x="852" y="645"/>
                  </a:cubicBezTo>
                  <a:cubicBezTo>
                    <a:pt x="855" y="648"/>
                    <a:pt x="861" y="648"/>
                    <a:pt x="864" y="645"/>
                  </a:cubicBezTo>
                  <a:cubicBezTo>
                    <a:pt x="864" y="642"/>
                    <a:pt x="867" y="645"/>
                    <a:pt x="870" y="648"/>
                  </a:cubicBezTo>
                  <a:cubicBezTo>
                    <a:pt x="873" y="651"/>
                    <a:pt x="876" y="651"/>
                    <a:pt x="879" y="651"/>
                  </a:cubicBezTo>
                  <a:cubicBezTo>
                    <a:pt x="885" y="651"/>
                    <a:pt x="885" y="648"/>
                    <a:pt x="885" y="645"/>
                  </a:cubicBezTo>
                  <a:cubicBezTo>
                    <a:pt x="885" y="642"/>
                    <a:pt x="891" y="654"/>
                    <a:pt x="894" y="654"/>
                  </a:cubicBezTo>
                  <a:cubicBezTo>
                    <a:pt x="900" y="654"/>
                    <a:pt x="897" y="651"/>
                    <a:pt x="891" y="648"/>
                  </a:cubicBezTo>
                  <a:cubicBezTo>
                    <a:pt x="888" y="645"/>
                    <a:pt x="894" y="645"/>
                    <a:pt x="891" y="642"/>
                  </a:cubicBezTo>
                  <a:cubicBezTo>
                    <a:pt x="888" y="639"/>
                    <a:pt x="894" y="636"/>
                    <a:pt x="900" y="636"/>
                  </a:cubicBezTo>
                  <a:cubicBezTo>
                    <a:pt x="906" y="636"/>
                    <a:pt x="906" y="639"/>
                    <a:pt x="909" y="636"/>
                  </a:cubicBezTo>
                  <a:cubicBezTo>
                    <a:pt x="909" y="630"/>
                    <a:pt x="912" y="636"/>
                    <a:pt x="912" y="639"/>
                  </a:cubicBezTo>
                  <a:cubicBezTo>
                    <a:pt x="912" y="642"/>
                    <a:pt x="921" y="636"/>
                    <a:pt x="927" y="636"/>
                  </a:cubicBezTo>
                  <a:cubicBezTo>
                    <a:pt x="933" y="636"/>
                    <a:pt x="936" y="639"/>
                    <a:pt x="939" y="642"/>
                  </a:cubicBezTo>
                  <a:cubicBezTo>
                    <a:pt x="939" y="645"/>
                    <a:pt x="942" y="648"/>
                    <a:pt x="945" y="645"/>
                  </a:cubicBezTo>
                  <a:cubicBezTo>
                    <a:pt x="948" y="642"/>
                    <a:pt x="951" y="639"/>
                    <a:pt x="957" y="642"/>
                  </a:cubicBezTo>
                  <a:cubicBezTo>
                    <a:pt x="960" y="645"/>
                    <a:pt x="963" y="648"/>
                    <a:pt x="966" y="654"/>
                  </a:cubicBezTo>
                  <a:cubicBezTo>
                    <a:pt x="972" y="657"/>
                    <a:pt x="966" y="663"/>
                    <a:pt x="966" y="666"/>
                  </a:cubicBezTo>
                  <a:cubicBezTo>
                    <a:pt x="969" y="669"/>
                    <a:pt x="966" y="675"/>
                    <a:pt x="972" y="678"/>
                  </a:cubicBezTo>
                  <a:cubicBezTo>
                    <a:pt x="978" y="681"/>
                    <a:pt x="972" y="687"/>
                    <a:pt x="978" y="690"/>
                  </a:cubicBezTo>
                  <a:cubicBezTo>
                    <a:pt x="981" y="690"/>
                    <a:pt x="984" y="696"/>
                    <a:pt x="984" y="699"/>
                  </a:cubicBezTo>
                  <a:cubicBezTo>
                    <a:pt x="984" y="702"/>
                    <a:pt x="993" y="705"/>
                    <a:pt x="993" y="702"/>
                  </a:cubicBezTo>
                  <a:cubicBezTo>
                    <a:pt x="993" y="696"/>
                    <a:pt x="996" y="690"/>
                    <a:pt x="999" y="687"/>
                  </a:cubicBezTo>
                  <a:cubicBezTo>
                    <a:pt x="999" y="684"/>
                    <a:pt x="996" y="669"/>
                    <a:pt x="993" y="666"/>
                  </a:cubicBezTo>
                  <a:cubicBezTo>
                    <a:pt x="987" y="660"/>
                    <a:pt x="993" y="660"/>
                    <a:pt x="987" y="654"/>
                  </a:cubicBezTo>
                  <a:cubicBezTo>
                    <a:pt x="984" y="648"/>
                    <a:pt x="981" y="639"/>
                    <a:pt x="981" y="633"/>
                  </a:cubicBezTo>
                  <a:cubicBezTo>
                    <a:pt x="981" y="624"/>
                    <a:pt x="990" y="612"/>
                    <a:pt x="996" y="609"/>
                  </a:cubicBezTo>
                  <a:cubicBezTo>
                    <a:pt x="999" y="606"/>
                    <a:pt x="1005" y="606"/>
                    <a:pt x="1005" y="603"/>
                  </a:cubicBezTo>
                  <a:cubicBezTo>
                    <a:pt x="1005" y="600"/>
                    <a:pt x="1011" y="594"/>
                    <a:pt x="1014" y="594"/>
                  </a:cubicBezTo>
                  <a:cubicBezTo>
                    <a:pt x="1017" y="594"/>
                    <a:pt x="1020" y="594"/>
                    <a:pt x="1020" y="591"/>
                  </a:cubicBezTo>
                  <a:cubicBezTo>
                    <a:pt x="1023" y="588"/>
                    <a:pt x="1026" y="585"/>
                    <a:pt x="1032" y="582"/>
                  </a:cubicBezTo>
                  <a:cubicBezTo>
                    <a:pt x="1041" y="582"/>
                    <a:pt x="1035" y="579"/>
                    <a:pt x="1035" y="576"/>
                  </a:cubicBezTo>
                  <a:cubicBezTo>
                    <a:pt x="1032" y="573"/>
                    <a:pt x="1035" y="570"/>
                    <a:pt x="1038" y="570"/>
                  </a:cubicBezTo>
                  <a:cubicBezTo>
                    <a:pt x="1038" y="573"/>
                    <a:pt x="1041" y="573"/>
                    <a:pt x="1044" y="573"/>
                  </a:cubicBezTo>
                  <a:cubicBezTo>
                    <a:pt x="1047" y="570"/>
                    <a:pt x="1053" y="564"/>
                    <a:pt x="1047" y="564"/>
                  </a:cubicBezTo>
                  <a:cubicBezTo>
                    <a:pt x="1041" y="564"/>
                    <a:pt x="1041" y="564"/>
                    <a:pt x="1044" y="561"/>
                  </a:cubicBezTo>
                  <a:cubicBezTo>
                    <a:pt x="1047" y="561"/>
                    <a:pt x="1044" y="555"/>
                    <a:pt x="1041" y="555"/>
                  </a:cubicBezTo>
                  <a:cubicBezTo>
                    <a:pt x="1035" y="552"/>
                    <a:pt x="1038" y="552"/>
                    <a:pt x="1041" y="549"/>
                  </a:cubicBezTo>
                  <a:cubicBezTo>
                    <a:pt x="1044" y="546"/>
                    <a:pt x="1035" y="540"/>
                    <a:pt x="1032" y="540"/>
                  </a:cubicBezTo>
                  <a:cubicBezTo>
                    <a:pt x="1029" y="537"/>
                    <a:pt x="1035" y="534"/>
                    <a:pt x="1038" y="534"/>
                  </a:cubicBezTo>
                  <a:cubicBezTo>
                    <a:pt x="1041" y="534"/>
                    <a:pt x="1038" y="522"/>
                    <a:pt x="1038" y="519"/>
                  </a:cubicBezTo>
                  <a:cubicBezTo>
                    <a:pt x="1041" y="516"/>
                    <a:pt x="1044" y="516"/>
                    <a:pt x="1044" y="519"/>
                  </a:cubicBezTo>
                  <a:cubicBezTo>
                    <a:pt x="1041" y="522"/>
                    <a:pt x="1038" y="528"/>
                    <a:pt x="1041" y="531"/>
                  </a:cubicBezTo>
                  <a:cubicBezTo>
                    <a:pt x="1044" y="534"/>
                    <a:pt x="1047" y="540"/>
                    <a:pt x="1044" y="543"/>
                  </a:cubicBezTo>
                  <a:cubicBezTo>
                    <a:pt x="1044" y="549"/>
                    <a:pt x="1047" y="549"/>
                    <a:pt x="1050" y="540"/>
                  </a:cubicBezTo>
                  <a:cubicBezTo>
                    <a:pt x="1053" y="534"/>
                    <a:pt x="1053" y="528"/>
                    <a:pt x="1050" y="525"/>
                  </a:cubicBezTo>
                  <a:cubicBezTo>
                    <a:pt x="1050" y="525"/>
                    <a:pt x="1050" y="519"/>
                    <a:pt x="1053" y="522"/>
                  </a:cubicBezTo>
                  <a:cubicBezTo>
                    <a:pt x="1056" y="525"/>
                    <a:pt x="1056" y="525"/>
                    <a:pt x="1059" y="522"/>
                  </a:cubicBezTo>
                  <a:cubicBezTo>
                    <a:pt x="1065" y="516"/>
                    <a:pt x="1068" y="510"/>
                    <a:pt x="1065" y="507"/>
                  </a:cubicBezTo>
                  <a:cubicBezTo>
                    <a:pt x="1062" y="504"/>
                    <a:pt x="1068" y="504"/>
                    <a:pt x="1071" y="504"/>
                  </a:cubicBezTo>
                  <a:cubicBezTo>
                    <a:pt x="1077" y="504"/>
                    <a:pt x="1089" y="501"/>
                    <a:pt x="1089" y="498"/>
                  </a:cubicBezTo>
                  <a:cubicBezTo>
                    <a:pt x="1092" y="495"/>
                    <a:pt x="1071" y="501"/>
                    <a:pt x="1071" y="498"/>
                  </a:cubicBezTo>
                  <a:cubicBezTo>
                    <a:pt x="1071" y="495"/>
                    <a:pt x="1083" y="492"/>
                    <a:pt x="1089" y="492"/>
                  </a:cubicBezTo>
                  <a:cubicBezTo>
                    <a:pt x="1095" y="492"/>
                    <a:pt x="1092" y="486"/>
                    <a:pt x="1095" y="489"/>
                  </a:cubicBezTo>
                  <a:cubicBezTo>
                    <a:pt x="1098" y="492"/>
                    <a:pt x="1101" y="492"/>
                    <a:pt x="1104" y="489"/>
                  </a:cubicBezTo>
                  <a:cubicBezTo>
                    <a:pt x="1107" y="486"/>
                    <a:pt x="1104" y="480"/>
                    <a:pt x="1101" y="480"/>
                  </a:cubicBezTo>
                  <a:cubicBezTo>
                    <a:pt x="1098" y="480"/>
                    <a:pt x="1104" y="477"/>
                    <a:pt x="1104" y="474"/>
                  </a:cubicBezTo>
                  <a:cubicBezTo>
                    <a:pt x="1101" y="471"/>
                    <a:pt x="1107" y="462"/>
                    <a:pt x="1110" y="462"/>
                  </a:cubicBezTo>
                  <a:cubicBezTo>
                    <a:pt x="1116" y="462"/>
                    <a:pt x="1113" y="459"/>
                    <a:pt x="1116" y="459"/>
                  </a:cubicBezTo>
                  <a:cubicBezTo>
                    <a:pt x="1122" y="459"/>
                    <a:pt x="1122" y="453"/>
                    <a:pt x="1125" y="450"/>
                  </a:cubicBezTo>
                  <a:cubicBezTo>
                    <a:pt x="1128" y="447"/>
                    <a:pt x="1134" y="456"/>
                    <a:pt x="1140" y="450"/>
                  </a:cubicBezTo>
                  <a:cubicBezTo>
                    <a:pt x="1140" y="447"/>
                    <a:pt x="1143" y="447"/>
                    <a:pt x="1149" y="444"/>
                  </a:cubicBezTo>
                  <a:cubicBezTo>
                    <a:pt x="1134" y="426"/>
                    <a:pt x="1137" y="417"/>
                    <a:pt x="1137" y="414"/>
                  </a:cubicBezTo>
                  <a:close/>
                </a:path>
              </a:pathLst>
            </a:custGeom>
            <a:solidFill>
              <a:srgbClr val="3012B0"/>
            </a:solidFill>
            <a:ln w="6350" cap="flat">
              <a:solidFill>
                <a:srgbClr val="3012B0"/>
              </a:solidFill>
              <a:prstDash val="solid"/>
              <a:miter lim="800000"/>
              <a:headEnd/>
              <a:tailEnd/>
            </a:ln>
          </p:spPr>
          <p:txBody>
            <a:bodyPr lIns="121920" tIns="60960" rIns="121920" bIns="60960"/>
            <a:lstStyle/>
            <a:p>
              <a:pPr defTabSz="914377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9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706" name="Freeform 173">
              <a:extLst>
                <a:ext uri="{FF2B5EF4-FFF2-40B4-BE49-F238E27FC236}">
                  <a16:creationId xmlns:a16="http://schemas.microsoft.com/office/drawing/2014/main" id="{6AA6032A-0DD4-4A34-94FA-2EC6F38D22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018" y="2683641"/>
              <a:ext cx="22779" cy="40779"/>
            </a:xfrm>
            <a:custGeom>
              <a:avLst/>
              <a:gdLst>
                <a:gd name="T0" fmla="*/ 2147483646 w 12"/>
                <a:gd name="T1" fmla="*/ 2147483646 h 21"/>
                <a:gd name="T2" fmla="*/ 2147483646 w 12"/>
                <a:gd name="T3" fmla="*/ 2147483646 h 21"/>
                <a:gd name="T4" fmla="*/ 0 w 12"/>
                <a:gd name="T5" fmla="*/ 2147483646 h 21"/>
                <a:gd name="T6" fmla="*/ 2147483646 w 12"/>
                <a:gd name="T7" fmla="*/ 2147483646 h 21"/>
                <a:gd name="T8" fmla="*/ 2147483646 w 12"/>
                <a:gd name="T9" fmla="*/ 2147483646 h 21"/>
                <a:gd name="T10" fmla="*/ 2147483646 w 12"/>
                <a:gd name="T11" fmla="*/ 2147483646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" h="21">
                  <a:moveTo>
                    <a:pt x="9" y="18"/>
                  </a:moveTo>
                  <a:cubicBezTo>
                    <a:pt x="9" y="21"/>
                    <a:pt x="6" y="15"/>
                    <a:pt x="6" y="15"/>
                  </a:cubicBezTo>
                  <a:cubicBezTo>
                    <a:pt x="6" y="12"/>
                    <a:pt x="0" y="12"/>
                    <a:pt x="0" y="6"/>
                  </a:cubicBezTo>
                  <a:cubicBezTo>
                    <a:pt x="0" y="3"/>
                    <a:pt x="3" y="0"/>
                    <a:pt x="6" y="3"/>
                  </a:cubicBezTo>
                  <a:cubicBezTo>
                    <a:pt x="9" y="6"/>
                    <a:pt x="6" y="9"/>
                    <a:pt x="6" y="12"/>
                  </a:cubicBezTo>
                  <a:cubicBezTo>
                    <a:pt x="6" y="12"/>
                    <a:pt x="12" y="15"/>
                    <a:pt x="9" y="18"/>
                  </a:cubicBezTo>
                  <a:close/>
                </a:path>
              </a:pathLst>
            </a:custGeom>
            <a:solidFill>
              <a:srgbClr val="3012B0"/>
            </a:solidFill>
            <a:ln w="6350" cap="flat">
              <a:solidFill>
                <a:srgbClr val="3012B0"/>
              </a:solidFill>
              <a:prstDash val="solid"/>
              <a:miter lim="800000"/>
              <a:headEnd/>
              <a:tailEnd/>
            </a:ln>
          </p:spPr>
          <p:txBody>
            <a:bodyPr lIns="121920" tIns="60960" rIns="121920" bIns="60960"/>
            <a:lstStyle/>
            <a:p>
              <a:pPr defTabSz="914377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9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49702" name="Graphic 201">
            <a:extLst>
              <a:ext uri="{FF2B5EF4-FFF2-40B4-BE49-F238E27FC236}">
                <a16:creationId xmlns:a16="http://schemas.microsoft.com/office/drawing/2014/main" id="{C6598FF8-8B2C-41E8-8DF8-B3FA7FC6D9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714" y="4646614"/>
            <a:ext cx="40957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3" name="TextBox 727">
            <a:extLst>
              <a:ext uri="{FF2B5EF4-FFF2-40B4-BE49-F238E27FC236}">
                <a16:creationId xmlns:a16="http://schemas.microsoft.com/office/drawing/2014/main" id="{E7E6440C-B53A-4AE5-8B30-DF8D4E8A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3388" y="4673601"/>
            <a:ext cx="11112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534988" eaLnBrk="0" hangingPunct="0">
              <a:spcBef>
                <a:spcPct val="20000"/>
              </a:spcBef>
              <a:buClr>
                <a:srgbClr val="002B7C"/>
              </a:buClr>
              <a:buFont typeface="Wingdings" pitchFamily="2" charset="2"/>
              <a:buChar char="l"/>
              <a:defRPr sz="3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534988" eaLnBrk="0" hangingPunct="0">
              <a:spcBef>
                <a:spcPct val="20000"/>
              </a:spcBef>
              <a:buClr>
                <a:srgbClr val="3BB9B8"/>
              </a:buClr>
              <a:buSzPct val="70000"/>
              <a:buFont typeface="Monotype Sorts" pitchFamily="2" charset="2"/>
              <a:buChar char="l"/>
              <a:defRPr sz="28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534988" eaLnBrk="0" hangingPunct="0">
              <a:spcBef>
                <a:spcPct val="20000"/>
              </a:spcBef>
              <a:buClr>
                <a:srgbClr val="3BB9B8"/>
              </a:buClr>
              <a:buSzPct val="85000"/>
              <a:buChar char="-"/>
              <a:defRPr sz="26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534988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534988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534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534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534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5349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713282" eaLnBrk="1" fontAlgn="base" hangingPunct="1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200" b="0" dirty="0">
                <a:solidFill>
                  <a:srgbClr val="FFFFFF"/>
                </a:solidFill>
                <a:latin typeface="RR Pioneer Bold"/>
                <a:cs typeface="Arial" charset="0"/>
              </a:rPr>
              <a:t>Jinyu Michael Cai</a:t>
            </a:r>
            <a:endParaRPr lang="en-US" altLang="en-US" sz="933" b="0" dirty="0">
              <a:solidFill>
                <a:srgbClr val="FFFFFF"/>
              </a:solidFill>
              <a:latin typeface="RR Pioneer Bold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Number Placeholder 2">
            <a:extLst>
              <a:ext uri="{FF2B5EF4-FFF2-40B4-BE49-F238E27FC236}">
                <a16:creationId xmlns:a16="http://schemas.microsoft.com/office/drawing/2014/main" id="{750866AC-CABC-4331-9706-B82D7DD82EA1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9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defRPr sz="2000">
                <a:solidFill>
                  <a:schemeClr val="bg1"/>
                </a:solidFill>
                <a:latin typeface="RR Pioneer" panose="020B0503050201040103" pitchFamily="34" charset="0"/>
              </a:defRPr>
            </a:lvl1pPr>
            <a:lvl2pPr marL="742932" indent="-285744" defTabSz="912791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bg1"/>
                </a:solidFill>
                <a:latin typeface="RR Pioneer" panose="020B0503050201040103" pitchFamily="34" charset="0"/>
              </a:defRPr>
            </a:lvl2pPr>
            <a:lvl3pPr marL="1142971" indent="-228594" defTabSz="91279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RR Pioneer" panose="020B0503050201040103" pitchFamily="34" charset="0"/>
              </a:defRPr>
            </a:lvl3pPr>
            <a:lvl4pPr marL="1600160" indent="-228594" defTabSz="91279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4pPr>
            <a:lvl5pPr marL="2057349" indent="-228594" defTabSz="91279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5pPr>
            <a:lvl6pPr marL="2514537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6pPr>
            <a:lvl7pPr marL="2971726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7pPr>
            <a:lvl8pPr marL="3428914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8pPr>
            <a:lvl9pPr marL="3886103" indent="-228594" defTabSz="912791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fld id="{98B9EE8C-F859-4D06-B1B9-5A737A4F4F61}" type="slidenum">
              <a:rPr lang="en-GB" altLang="en-US" sz="1000">
                <a:solidFill>
                  <a:srgbClr val="FFFFFF"/>
                </a:solidFill>
                <a:latin typeface="RR Pioneer Bold" panose="020B0803050201040103" pitchFamily="34" charset="0"/>
                <a:cs typeface="Arial" panose="020B0604020202020204" pitchFamily="34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3</a:t>
            </a:fld>
            <a:endParaRPr lang="en-GB" altLang="en-US" sz="1000" dirty="0">
              <a:solidFill>
                <a:srgbClr val="FFFFFF"/>
              </a:solidFill>
              <a:latin typeface="RR Pioneer Bold" panose="020B0803050201040103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7C76A6-C551-45F3-AE22-D48C0A09D32D}"/>
              </a:ext>
            </a:extLst>
          </p:cNvPr>
          <p:cNvSpPr>
            <a:spLocks noGrp="1"/>
          </p:cNvSpPr>
          <p:nvPr>
            <p:ph type="ftr" sz="quarter" idx="41"/>
          </p:nvPr>
        </p:nvSpPr>
        <p:spPr>
          <a:xfrm>
            <a:off x="1030289" y="6361114"/>
            <a:ext cx="2663825" cy="311151"/>
          </a:xfrm>
        </p:spPr>
        <p:txBody>
          <a:bodyPr/>
          <a:lstStyle/>
          <a:p>
            <a:pPr defTabSz="914354">
              <a:defRPr/>
            </a:pPr>
            <a:r>
              <a:rPr lang="en-GB" dirty="0">
                <a:solidFill>
                  <a:prstClr val="white"/>
                </a:solidFill>
              </a:rPr>
              <a:t>Private 2024 Rolls-Royce Not Subject to Export Control </a:t>
            </a:r>
          </a:p>
        </p:txBody>
      </p:sp>
      <p:sp>
        <p:nvSpPr>
          <p:cNvPr id="41" name="Rectangle 6">
            <a:extLst>
              <a:ext uri="{FF2B5EF4-FFF2-40B4-BE49-F238E27FC236}">
                <a16:creationId xmlns:a16="http://schemas.microsoft.com/office/drawing/2014/main" id="{E1587328-5378-4681-9261-C957A5906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288" y="1230313"/>
            <a:ext cx="3057525" cy="509905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002B7C"/>
              </a:buClr>
              <a:buFont typeface="Wingdings" pitchFamily="2" charset="2"/>
              <a:buChar char="l"/>
              <a:defRPr sz="3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3BB9B8"/>
              </a:buClr>
              <a:buSzPct val="70000"/>
              <a:buFont typeface="Monotype Sorts" pitchFamily="2" charset="2"/>
              <a:buChar char="l"/>
              <a:defRPr sz="28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3BB9B8"/>
              </a:buClr>
              <a:buSzPct val="85000"/>
              <a:buChar char="-"/>
              <a:defRPr sz="2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Rege Hall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Services Executive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 317-250-4767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Rege.e.Hall@Rolls-Royce.com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Jon Holien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 907-750-4713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Jon.Holien@Rolls-Royce.com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Randy LeClair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 317 965-7182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Randy.G.LeClair@Rolls-Royce.com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Gordon Ferguson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 514-386-7184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prstClr val="white"/>
                </a:solidFill>
                <a:latin typeface="RR Pioneer"/>
                <a:cs typeface="Arial" charset="0"/>
              </a:rPr>
              <a:t>Gordon.Ferguson2@Rolls-Royce.com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b="0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Tim Hild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prstClr val="white"/>
                </a:solidFill>
                <a:latin typeface="RR Pioneer"/>
                <a:cs typeface="Arial" charset="0"/>
              </a:rPr>
              <a:t>Mobile:  </a:t>
            </a:r>
            <a:r>
              <a:rPr lang="en-US" sz="1051" b="0" dirty="0">
                <a:solidFill>
                  <a:prstClr val="white"/>
                </a:solidFill>
                <a:latin typeface="RR Pioneer"/>
                <a:ea typeface="Calibri" panose="020F0502020204030204" pitchFamily="34" charset="0"/>
                <a:cs typeface="Calibri" panose="020F0502020204030204" pitchFamily="34" charset="0"/>
              </a:rPr>
              <a:t>317.954.2995</a:t>
            </a:r>
          </a:p>
          <a:p>
            <a:pPr defTabSz="914377" fontAlgn="base">
              <a:spcBef>
                <a:spcPts val="0"/>
              </a:spcBef>
              <a:buNone/>
              <a:defRPr/>
            </a:pPr>
            <a:r>
              <a:rPr lang="en-US" sz="1051" b="0" dirty="0">
                <a:solidFill>
                  <a:prstClr val="white"/>
                </a:solidFill>
                <a:latin typeface="RR Pioneer"/>
                <a:ea typeface="Calibri" panose="020F0502020204030204" pitchFamily="34" charset="0"/>
                <a:cs typeface="Arial" panose="020B0604020202020204" pitchFamily="34" charset="0"/>
              </a:rPr>
              <a:t>Timothy.Hild@Rolls-Royce.com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b="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238E6EC-E8C0-40CB-B7EA-E3871AFF0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488" y="1230314"/>
            <a:ext cx="3068637" cy="467201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002B7C"/>
              </a:buClr>
              <a:buFont typeface="Wingdings" pitchFamily="2" charset="2"/>
              <a:buChar char="l"/>
              <a:defRPr sz="3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3BB9B8"/>
              </a:buClr>
              <a:buSzPct val="70000"/>
              <a:buFont typeface="Monotype Sorts" pitchFamily="2" charset="2"/>
              <a:buChar char="l"/>
              <a:defRPr sz="28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3BB9B8"/>
              </a:buClr>
              <a:buSzPct val="85000"/>
              <a:buChar char="-"/>
              <a:defRPr sz="2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Greg Houston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Phone:  623-266-3715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 602-750-1276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Gregory.Houston@Rolls-Royce.com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Robert Gordon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Phone:  731-444-3215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Robert.Gordon3@Rolls-Royce.com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b="0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Matt Cherviakov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Phone : +61 (0)7 3882 6701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 +61  4  3576 8106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Matthew.Cherviakov@Rolls-Royce.com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Marcos Matos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954 329-4282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Marcos.Matos@Rolls-Royce.com</a:t>
            </a:r>
          </a:p>
          <a:p>
            <a:pPr defTabSz="121914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467" i="1" dirty="0">
              <a:solidFill>
                <a:srgbClr val="FFFFFF"/>
              </a:solidFill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467" dirty="0">
              <a:solidFill>
                <a:srgbClr val="FFFFFF"/>
              </a:solidFill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467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3" name="Rectangle 7">
            <a:extLst>
              <a:ext uri="{FF2B5EF4-FFF2-40B4-BE49-F238E27FC236}">
                <a16:creationId xmlns:a16="http://schemas.microsoft.com/office/drawing/2014/main" id="{0A785BA3-FC63-4537-82D1-703E6F606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77" y="1230314"/>
            <a:ext cx="3070225" cy="49164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002B7C"/>
              </a:buClr>
              <a:buFont typeface="Wingdings" pitchFamily="2" charset="2"/>
              <a:buChar char="l"/>
              <a:defRPr sz="3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3BB9B8"/>
              </a:buClr>
              <a:buSzPct val="70000"/>
              <a:buFont typeface="Monotype Sorts" pitchFamily="2" charset="2"/>
              <a:buChar char="l"/>
              <a:defRPr sz="28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3BB9B8"/>
              </a:buClr>
              <a:buSzPct val="85000"/>
              <a:buChar char="-"/>
              <a:defRPr sz="2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Simon Kemp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Phone:  +44 (0) 2392-662790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 +44 (0) 797-2001167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Greg Lewis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 315-405-5469 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Gregory.Lewis@Rolls-Royce.com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Karim Shaaban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Phone:  +55(11) 3539-6364 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  + 55(11) 98465-7374 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Karim.Shaaban@Rolls-Royce.com</a:t>
            </a: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067" dirty="0">
              <a:solidFill>
                <a:srgbClr val="FFFFFF"/>
              </a:solidFill>
              <a:latin typeface="RR Pioneer"/>
              <a:cs typeface="Arial" charset="0"/>
            </a:endParaRP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dirty="0">
                <a:solidFill>
                  <a:srgbClr val="FFFFFF"/>
                </a:solidFill>
                <a:latin typeface="RR Pioneer"/>
                <a:cs typeface="Arial" charset="0"/>
              </a:rPr>
              <a:t>Jinyu “Michael” Cai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Phone: +86 (21)  6268 5922 ext. 105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Mobile: +86 13585786630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en-US" altLang="en-US" sz="1067" b="0" dirty="0">
                <a:solidFill>
                  <a:srgbClr val="FFFFFF"/>
                </a:solidFill>
                <a:latin typeface="RR Pioneer"/>
                <a:cs typeface="Arial" charset="0"/>
              </a:rPr>
              <a:t>Jinyu.Cai@Rolls-Royce.com</a:t>
            </a:r>
          </a:p>
          <a:p>
            <a:pPr defTabSz="121914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endParaRPr lang="en-US" altLang="en-US" sz="1467" b="0" dirty="0">
              <a:solidFill>
                <a:srgbClr val="FFFFFF"/>
              </a:solidFill>
              <a:latin typeface="RR Pioneer"/>
              <a:cs typeface="Arial" charset="0"/>
            </a:endParaRPr>
          </a:p>
        </p:txBody>
      </p:sp>
      <p:cxnSp>
        <p:nvCxnSpPr>
          <p:cNvPr id="151559" name="Straight Connector 43">
            <a:extLst>
              <a:ext uri="{FF2B5EF4-FFF2-40B4-BE49-F238E27FC236}">
                <a16:creationId xmlns:a16="http://schemas.microsoft.com/office/drawing/2014/main" id="{C70535D4-F0F8-4D9C-A7A6-72C490A7711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84289" y="2409825"/>
            <a:ext cx="3070225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560" name="Straight Connector 44">
            <a:extLst>
              <a:ext uri="{FF2B5EF4-FFF2-40B4-BE49-F238E27FC236}">
                <a16:creationId xmlns:a16="http://schemas.microsoft.com/office/drawing/2014/main" id="{E2BB6136-32F8-49E3-801F-023EDA16828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84289" y="3381375"/>
            <a:ext cx="3070225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561" name="Straight Connector 46">
            <a:extLst>
              <a:ext uri="{FF2B5EF4-FFF2-40B4-BE49-F238E27FC236}">
                <a16:creationId xmlns:a16="http://schemas.microsoft.com/office/drawing/2014/main" id="{B07D4AE7-5B09-4768-9239-6EA7845FE9A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84289" y="4395788"/>
            <a:ext cx="3070225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562" name="Straight Connector 47">
            <a:extLst>
              <a:ext uri="{FF2B5EF4-FFF2-40B4-BE49-F238E27FC236}">
                <a16:creationId xmlns:a16="http://schemas.microsoft.com/office/drawing/2014/main" id="{005DBCB0-03F0-4162-9ADB-2B0080D771F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73614" y="2409825"/>
            <a:ext cx="3071812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563" name="Straight Connector 48">
            <a:extLst>
              <a:ext uri="{FF2B5EF4-FFF2-40B4-BE49-F238E27FC236}">
                <a16:creationId xmlns:a16="http://schemas.microsoft.com/office/drawing/2014/main" id="{C4048000-1ED1-4D37-A660-B80FCB6CB26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73614" y="3367088"/>
            <a:ext cx="3071812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564" name="Straight Connector 49">
            <a:extLst>
              <a:ext uri="{FF2B5EF4-FFF2-40B4-BE49-F238E27FC236}">
                <a16:creationId xmlns:a16="http://schemas.microsoft.com/office/drawing/2014/main" id="{855518C7-BBFC-467A-9ABA-57C0D090870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73614" y="4591051"/>
            <a:ext cx="3071812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565" name="Straight Connector 50">
            <a:extLst>
              <a:ext uri="{FF2B5EF4-FFF2-40B4-BE49-F238E27FC236}">
                <a16:creationId xmlns:a16="http://schemas.microsoft.com/office/drawing/2014/main" id="{469DCBC6-60E8-4238-A9F6-59F28E0D6E9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85176" y="2409825"/>
            <a:ext cx="3071813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566" name="Straight Connector 51">
            <a:extLst>
              <a:ext uri="{FF2B5EF4-FFF2-40B4-BE49-F238E27FC236}">
                <a16:creationId xmlns:a16="http://schemas.microsoft.com/office/drawing/2014/main" id="{48D041F6-538E-4E33-8464-7E93FAF2005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85176" y="3367088"/>
            <a:ext cx="3071813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567" name="Straight Connector 53">
            <a:extLst>
              <a:ext uri="{FF2B5EF4-FFF2-40B4-BE49-F238E27FC236}">
                <a16:creationId xmlns:a16="http://schemas.microsoft.com/office/drawing/2014/main" id="{7C94B220-9576-4738-8F57-B123D112E2C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85176" y="4581525"/>
            <a:ext cx="3071813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Title 1">
            <a:extLst>
              <a:ext uri="{FF2B5EF4-FFF2-40B4-BE49-F238E27FC236}">
                <a16:creationId xmlns:a16="http://schemas.microsoft.com/office/drawing/2014/main" id="{1AEF97C3-DD7C-4309-81D9-117150CB8707}"/>
              </a:ext>
            </a:extLst>
          </p:cNvPr>
          <p:cNvSpPr txBox="1">
            <a:spLocks/>
          </p:cNvSpPr>
          <p:nvPr/>
        </p:nvSpPr>
        <p:spPr>
          <a:xfrm>
            <a:off x="1030289" y="406400"/>
            <a:ext cx="8642351" cy="531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ct val="0"/>
              </a:spcBef>
              <a:buFont typeface="+mj-lt"/>
              <a:buNone/>
              <a:defRPr sz="15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914354">
              <a:defRPr/>
            </a:pPr>
            <a:r>
              <a:rPr lang="en-US" sz="2667" dirty="0">
                <a:solidFill>
                  <a:prstClr val="white"/>
                </a:solidFill>
                <a:latin typeface="RR Pioneer Bold"/>
              </a:rPr>
              <a:t>Helicopter Engine Regional Manager Team</a:t>
            </a:r>
            <a:endParaRPr lang="en-GB" sz="2000" dirty="0">
              <a:solidFill>
                <a:prstClr val="white"/>
              </a:solidFill>
              <a:latin typeface="RR Pioneer Bold"/>
            </a:endParaRPr>
          </a:p>
        </p:txBody>
      </p:sp>
      <p:sp>
        <p:nvSpPr>
          <p:cNvPr id="151569" name="TextBox 1">
            <a:extLst>
              <a:ext uri="{FF2B5EF4-FFF2-40B4-BE49-F238E27FC236}">
                <a16:creationId xmlns:a16="http://schemas.microsoft.com/office/drawing/2014/main" id="{6655CC52-89B9-4784-AA03-25C9D6BC8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6289" y="2019301"/>
            <a:ext cx="25527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000" tIns="96000" rIns="96000" bIns="96000" anchor="ctr"/>
          <a:lstStyle>
            <a:lvl1pPr defTabSz="912813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defRPr sz="2000">
                <a:solidFill>
                  <a:schemeClr val="bg1"/>
                </a:solidFill>
                <a:latin typeface="RR Pioneer" panose="020B0503050201040103" pitchFamily="34" charset="0"/>
              </a:defRPr>
            </a:lvl1pPr>
            <a:lvl2pPr marL="742950" indent="-285750" defTabSz="912813">
              <a:lnSpc>
                <a:spcPct val="90000"/>
              </a:lnSpc>
              <a:spcBef>
                <a:spcPts val="1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bg1"/>
                </a:solidFill>
                <a:latin typeface="RR Pioneer" panose="020B0503050201040103" pitchFamily="34" charset="0"/>
              </a:defRPr>
            </a:lvl2pPr>
            <a:lvl3pPr marL="1143000" indent="-228600" defTabSz="912813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RR Pioneer" panose="020B0503050201040103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RR Pioneer" panose="020B0503050201040103" pitchFamily="34" charset="0"/>
              </a:defRPr>
            </a:lvl9pPr>
          </a:lstStyle>
          <a:p>
            <a:pPr defTabSz="91279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altLang="en-US" sz="1200" dirty="0">
                <a:solidFill>
                  <a:srgbClr val="FFFFFF"/>
                </a:solidFill>
                <a:cs typeface="Arial" panose="020B0604020202020204" pitchFamily="34" charset="0"/>
              </a:rPr>
              <a:t>Simon.Kemp@Rolls-Royce.com</a:t>
            </a:r>
          </a:p>
        </p:txBody>
      </p:sp>
      <p:cxnSp>
        <p:nvCxnSpPr>
          <p:cNvPr id="151570" name="Straight Connector 46">
            <a:extLst>
              <a:ext uri="{FF2B5EF4-FFF2-40B4-BE49-F238E27FC236}">
                <a16:creationId xmlns:a16="http://schemas.microsoft.com/office/drawing/2014/main" id="{FCC57551-737A-49A4-8D32-7973EA7547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84289" y="5370513"/>
            <a:ext cx="3070225" cy="0"/>
          </a:xfrm>
          <a:prstGeom prst="line">
            <a:avLst/>
          </a:prstGeom>
          <a:noFill/>
          <a:ln w="12700" algn="ctr">
            <a:solidFill>
              <a:srgbClr val="ACCD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7_RR Template">
  <a:themeElements>
    <a:clrScheme name="RR">
      <a:dk1>
        <a:srgbClr val="000000"/>
      </a:dk1>
      <a:lt1>
        <a:sysClr val="window" lastClr="FFFFFF"/>
      </a:lt1>
      <a:dk2>
        <a:srgbClr val="10069F"/>
      </a:dk2>
      <a:lt2>
        <a:srgbClr val="006DFF"/>
      </a:lt2>
      <a:accent1>
        <a:srgbClr val="004A50"/>
      </a:accent1>
      <a:accent2>
        <a:srgbClr val="034F00"/>
      </a:accent2>
      <a:accent3>
        <a:srgbClr val="D83F11"/>
      </a:accent3>
      <a:accent4>
        <a:srgbClr val="880E4F"/>
      </a:accent4>
      <a:accent5>
        <a:srgbClr val="58099C"/>
      </a:accent5>
      <a:accent6>
        <a:srgbClr val="819C00"/>
      </a:accent6>
      <a:hlink>
        <a:srgbClr val="D83F11"/>
      </a:hlink>
      <a:folHlink>
        <a:srgbClr val="E21D60"/>
      </a:folHlink>
    </a:clrScheme>
    <a:fontScheme name="Custom 1">
      <a:majorFont>
        <a:latin typeface="RR Pioneer Bold"/>
        <a:ea typeface=""/>
        <a:cs typeface=""/>
      </a:majorFont>
      <a:minorFont>
        <a:latin typeface="RR Pione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72000" tIns="72000" rIns="72000" bIns="72000" rtlCol="0" anchor="ctr">
        <a:noAutofit/>
      </a:bodyPr>
      <a:lstStyle>
        <a:defPPr algn="r">
          <a:defRPr sz="1200" dirty="0" smtClean="0">
            <a:solidFill>
              <a:schemeClr val="bg1"/>
            </a:solidFill>
          </a:defRPr>
        </a:defPPr>
      </a:lstStyle>
    </a:txDef>
  </a:objectDefaults>
  <a:extraClrSchemeLst/>
  <a:custClrLst>
    <a:custClr name="Rolls Royce Blue">
      <a:srgbClr val="10069F"/>
    </a:custClr>
    <a:custClr name="Cobalt Blue">
      <a:srgbClr val="006DFF"/>
    </a:custClr>
    <a:custClr name="Light Cobalt Blue">
      <a:srgbClr val="4F98FF"/>
    </a:custClr>
    <a:custClr name="Grey 1">
      <a:srgbClr val="EFEFF4"/>
    </a:custClr>
    <a:custClr name="Grey 2">
      <a:srgbClr val="C8C7CC"/>
    </a:custClr>
    <a:custClr name="Grey 3">
      <a:srgbClr val="8A8A8F"/>
    </a:custClr>
    <a:custClr name="Grey 4">
      <a:srgbClr val="666666"/>
    </a:custClr>
    <a:custClr name="Dark Green">
      <a:srgbClr val="034F00"/>
    </a:custClr>
    <a:custClr name="Green">
      <a:srgbClr val="819C00"/>
    </a:custClr>
    <a:custClr name="Light Green">
      <a:srgbClr val="C4DB3E"/>
    </a:custClr>
    <a:custClr name="Extra Light Green">
      <a:srgbClr val="E5F08D"/>
    </a:custClr>
    <a:custClr name="Dark Orange">
      <a:srgbClr val="9F0000"/>
    </a:custClr>
    <a:custClr name="Orange">
      <a:srgbClr val="D83F11"/>
    </a:custClr>
    <a:custClr name="Light Orange">
      <a:srgbClr val="FF7140"/>
    </a:custClr>
    <a:custClr name="Extra Light Orange">
      <a:srgbClr val="FFB69A"/>
    </a:custClr>
    <a:custClr name="Dark Turquoise">
      <a:srgbClr val="004A50"/>
    </a:custClr>
    <a:custClr name="Turquoise">
      <a:srgbClr val="007588"/>
    </a:custClr>
    <a:custClr name="Light Turquoise">
      <a:srgbClr val="00BFBD"/>
    </a:custClr>
    <a:custClr name="Extra Light Turquoise">
      <a:srgbClr val="8BE8DF"/>
    </a:custClr>
    <a:custClr name="Dark Magenta">
      <a:srgbClr val="880E4F"/>
    </a:custClr>
    <a:custClr name="Magenta">
      <a:srgbClr val="E21D60"/>
    </a:custClr>
    <a:custClr name="Light Magenta">
      <a:srgbClr val="FA4692"/>
    </a:custClr>
    <a:custClr name="Extra Light Magenta">
      <a:srgbClr val="FDA7C7"/>
    </a:custClr>
    <a:custClr name="Dark Violet">
      <a:srgbClr val="58009C"/>
    </a:custClr>
    <a:custClr name="Violet">
      <a:srgbClr val="8C2ACE"/>
    </a:custClr>
    <a:custClr name="Light Violet">
      <a:srgbClr val="C15EFF"/>
    </a:custClr>
    <a:custClr name="Extra Light Violet">
      <a:srgbClr val="E2AC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lNTZkYWE4YS03YjI3LTQ4YWMtODVkNC1kYjY1YWNiNTgwYjYiIG9yaWdpbj0idXNlclNlbGVjdGVkIj48ZWxlbWVudCB1aWQ9IjQ5MzMwNzk4LTcwMDMtNGU4Ni04MzMyLWFmNDlmMjA1NjRhNiIgdmFsdWU9IiIgeG1sbnM9Imh0dHA6Ly93d3cuYm9sZG9uamFtZXMuY29tLzIwMDgvMDEvc2llL2ludGVybmFsL2xhYmVsIiAvPjxlbGVtZW50IHVpZD0iZWM2YWJkM2ItYzBkNi00ZmE3LWE2MGEtMzQ5ZDBmODIyZTNiIiB2YWx1ZT0iIiB4bWxucz0iaHR0cDovL3d3dy5ib2xkb25qYW1lcy5jb20vMjAwOC8wMS9zaWUvaW50ZXJuYWwvbGFiZWwiIC8+PGVsZW1lbnQgdWlkPSI0NmZlMjMyOS1jMDJiLTQ0OTUtYjYyNC0xMmE0OTlkMDY5ZTIiIHZhbHVlPSIiIHhtbG5zPSJodHRwOi8vd3d3LmJvbGRvbmphbWVzLmNvbS8yMDA4LzAxL3NpZS9pbnRlcm5hbC9sYWJlbCIgLz48ZWxlbWVudCB1aWQ9Ijc2Y2I2NjQxLTY1YzktNDkyOC1iMWFhLTg0MWQxYjViZGI4NiIgdmFsdWU9IiIgeG1sbnM9Imh0dHA6Ly93d3cuYm9sZG9uamFtZXMuY29tLzIwMDgvMDEvc2llL2ludGVybmFsL2xhYmVsIiAvPjwvc2lzbD48VXNlck5hbWU+UlJMT0NBTFx1NjY0MTQ4NjwvVXNlck5hbWU+PERhdGVUaW1lPjcvMzEvMjAyNCAzOjQyOjE2IFBNPC9EYXRlVGltZT48TGFiZWxTdHJpbmc+Tm9uLUNvbmZpZGVudGlhbCAtIFJvbGxzLVJveWNlIENvbnRlbnQgT25seSAtIE5vdCBTdWJqZWN0IHRvIEV4cG9ydCBDb250cm9sICAgICA8L0xhYmVsU3RyaW5nPjwvaXRlbT48L2xhYmVsSGlzdG9yeT4=</Value>
</WrappedLabelHistory>
</file>

<file path=customXml/item2.xml><?xml version="1.0" encoding="utf-8"?>
<sisl xmlns:xsi="http://www.w3.org/2001/XMLSchema-instance" xmlns:xsd="http://www.w3.org/2001/XMLSchema" xmlns="http://www.boldonjames.com/2008/01/sie/internal/label" sislVersion="0" policy="e56daa8a-7b27-48ac-85d4-db65acb580b6" origin="userSelected">
  <element uid="49330798-7003-4e86-8332-af49f20564a6" value=""/>
  <element uid="ec6abd3b-c0d6-4fa7-a60a-349d0f822e3b" value=""/>
  <element uid="46fe2329-c02b-4495-b624-12a499d069e2" value=""/>
  <element uid="76cb6641-65c9-4928-b1aa-841d1b5bdb86" value=""/>
</sisl>
</file>

<file path=customXml/itemProps1.xml><?xml version="1.0" encoding="utf-8"?>
<ds:datastoreItem xmlns:ds="http://schemas.openxmlformats.org/officeDocument/2006/customXml" ds:itemID="{DE189235-C736-4910-AD25-FAB45ED7EC01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1A60F2ED-A6CE-43AC-A89F-C09B11727A1D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Widescreen</PresentationFormat>
  <Paragraphs>84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RR Pioneer</vt:lpstr>
      <vt:lpstr>RR Pioneer Bold</vt:lpstr>
      <vt:lpstr>RR Pioneer Light Condensed</vt:lpstr>
      <vt:lpstr>Wingdings</vt:lpstr>
      <vt:lpstr>7_RR Template</vt:lpstr>
      <vt:lpstr>PowerPoint Presentation</vt:lpstr>
      <vt:lpstr>PowerPoint Presentation</vt:lpstr>
      <vt:lpstr>PowerPoint Presentation</vt:lpstr>
    </vt:vector>
  </TitlesOfParts>
  <Company>Rolls-Royce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Hall, Rege</dc:creator>
  <cp:keywords>|1:Non-Conf|5:NonExpCont|6:NonGov|2:Rolls-Royce|</cp:keywords>
  <cp:lastModifiedBy>Smith, Angela</cp:lastModifiedBy>
  <cp:revision>6</cp:revision>
  <dcterms:created xsi:type="dcterms:W3CDTF">2024-01-31T15:39:23Z</dcterms:created>
  <dcterms:modified xsi:type="dcterms:W3CDTF">2024-07-31T19:50:43Z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b300c6c9-3608-4481-852e-77709b2c37ed</vt:lpwstr>
  </property>
  <property fmtid="{D5CDD505-2E9C-101B-9397-08002B2CF9AE}" pid="3" name="bjSaver">
    <vt:lpwstr>CZ4fJ+h2df/0VMqM0tEflUDQnKSW5nov</vt:lpwstr>
  </property>
  <property fmtid="{D5CDD505-2E9C-101B-9397-08002B2CF9AE}" pid="4" name="bjDocumentSecurityLabel">
    <vt:lpwstr>Non-Confidential - Rolls-Royce Content Only - Not Subject to Export Control     </vt:lpwstr>
  </property>
  <property fmtid="{D5CDD505-2E9C-101B-9397-08002B2CF9AE}" pid="5" name="TCGovSecClass">
    <vt:lpwstr>No_Classification</vt:lpwstr>
  </property>
  <property fmtid="{D5CDD505-2E9C-101B-9397-08002B2CF9AE}" pid="6" name="bjLabelHistoryID">
    <vt:lpwstr>{DE189235-C736-4910-AD25-FAB45ED7EC01}</vt:lpwstr>
  </property>
  <property fmtid="{D5CDD505-2E9C-101B-9397-08002B2CF9AE}" pid="7" name="Ownership">
    <vt:lpwstr>Rolls-Royce_content_only</vt:lpwstr>
  </property>
  <property fmtid="{D5CDD505-2E9C-101B-9397-08002B2CF9AE}" pid="8" name="GovSecClass">
    <vt:lpwstr>No_Classification</vt:lpwstr>
  </property>
  <property fmtid="{D5CDD505-2E9C-101B-9397-08002B2CF9AE}" pid="9" name="ExportControlled">
    <vt:lpwstr>Not_Subject_to_Export_Control</vt:lpwstr>
  </property>
  <property fmtid="{D5CDD505-2E9C-101B-9397-08002B2CF9AE}" pid="10" name="BusinessSensitivity">
    <vt:lpwstr>Non-Confidential</vt:lpwstr>
  </property>
  <property fmtid="{D5CDD505-2E9C-101B-9397-08002B2CF9AE}" pid="11" name="bjDocumentLabelXML">
    <vt:lpwstr>&lt;?xml version="1.0" encoding="us-ascii"?&gt;&lt;sisl xmlns:xsi="http://www.w3.org/2001/XMLSchema-instance" xmlns:xsd="http://www.w3.org/2001/XMLSchema" sislVersion="0" policy="e56daa8a-7b27-48ac-85d4-db65acb580b6" origin="userSelected" xmlns="http://www.boldonj</vt:lpwstr>
  </property>
  <property fmtid="{D5CDD505-2E9C-101B-9397-08002B2CF9AE}" pid="12" name="bjDocumentLabelXML-0">
    <vt:lpwstr>ames.com/2008/01/sie/internal/label"&gt;&lt;element uid="49330798-7003-4e86-8332-af49f20564a6" value="" /&gt;&lt;element uid="ec6abd3b-c0d6-4fa7-a60a-349d0f822e3b" value="" /&gt;&lt;element uid="46fe2329-c02b-4495-b624-12a499d069e2" value="" /&gt;&lt;element uid="76cb6641-65c9-4</vt:lpwstr>
  </property>
  <property fmtid="{D5CDD505-2E9C-101B-9397-08002B2CF9AE}" pid="13" name="bjDocumentLabelXML-1">
    <vt:lpwstr>928-b1aa-841d1b5bdb86" value="" /&gt;&lt;/sisl&gt;</vt:lpwstr>
  </property>
</Properties>
</file>